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0342015e9d49d1" /><Relationship Type="http://schemas.openxmlformats.org/officeDocument/2006/relationships/extended-properties" Target="/docProps/app.xml" Id="R095b8d1f931a42ad" /><Relationship Type="http://schemas.openxmlformats.org/officeDocument/2006/relationships/officeDocument" Target="/ppt/presentation.xml" Id="R04941a9343ec45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d6bfd70c174b69"/>
  </p:sldMasterIdLst>
  <p:notesMasterIdLst>
    <p:notesMasterId xmlns:r="http://schemas.openxmlformats.org/officeDocument/2006/relationships" r:id="R6e1d28ba520648df"/>
  </p:notesMasterIdLst>
  <p:sldIdLst>
    <p:sldId xmlns:r="http://schemas.openxmlformats.org/officeDocument/2006/relationships" id="256" r:id="R0de2d75848a04b07"/>
    <p:sldId xmlns:r="http://schemas.openxmlformats.org/officeDocument/2006/relationships" id="257" r:id="R3faaec56005e4d08"/>
    <p:sldId xmlns:r="http://schemas.openxmlformats.org/officeDocument/2006/relationships" id="258" r:id="Rd7a29c039e374e88"/>
    <p:sldId xmlns:r="http://schemas.openxmlformats.org/officeDocument/2006/relationships" id="259" r:id="R5890037594ec4a81"/>
    <p:sldId xmlns:r="http://schemas.openxmlformats.org/officeDocument/2006/relationships" id="260" r:id="Rf219ad4183b6403d"/>
    <p:sldId xmlns:r="http://schemas.openxmlformats.org/officeDocument/2006/relationships" id="261" r:id="Rae2fd4c893674cab"/>
    <p:sldId xmlns:r="http://schemas.openxmlformats.org/officeDocument/2006/relationships" id="262" r:id="Rb4d7a3b0156a4d59"/>
    <p:sldId xmlns:r="http://schemas.openxmlformats.org/officeDocument/2006/relationships" id="263" r:id="R6d22f2c00860475b"/>
    <p:sldId xmlns:r="http://schemas.openxmlformats.org/officeDocument/2006/relationships" id="264" r:id="R0739f372fb314554"/>
    <p:sldId xmlns:r="http://schemas.openxmlformats.org/officeDocument/2006/relationships" id="265" r:id="Rbe9be58c435340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993f4f58094d46" /><Relationship Type="http://schemas.openxmlformats.org/officeDocument/2006/relationships/slideMaster" Target="/ppt/slideMasters/slideMaster1.xml" Id="R56d6bfd70c174b69" /><Relationship Type="http://schemas.openxmlformats.org/officeDocument/2006/relationships/notesMaster" Target="/ppt/notesMasters/notesMaster1.xml" Id="R6e1d28ba520648df" /><Relationship Type="http://schemas.openxmlformats.org/officeDocument/2006/relationships/presProps" Target="/ppt/presProps.xml" Id="R8c44451090c34651" /><Relationship Type="http://schemas.openxmlformats.org/officeDocument/2006/relationships/tableStyles" Target="/ppt/tableStyles.xml" Id="Red241506f17144c3" /><Relationship Type="http://schemas.openxmlformats.org/officeDocument/2006/relationships/slide" Target="/ppt/slides/slide1.xml" Id="R0de2d75848a04b07" /><Relationship Type="http://schemas.openxmlformats.org/officeDocument/2006/relationships/slide" Target="/ppt/slides/slide2.xml" Id="R3faaec56005e4d08" /><Relationship Type="http://schemas.openxmlformats.org/officeDocument/2006/relationships/slide" Target="/ppt/slides/slide3.xml" Id="Rd7a29c039e374e88" /><Relationship Type="http://schemas.openxmlformats.org/officeDocument/2006/relationships/slide" Target="/ppt/slides/slide4.xml" Id="R5890037594ec4a81" /><Relationship Type="http://schemas.openxmlformats.org/officeDocument/2006/relationships/slide" Target="/ppt/slides/slide5.xml" Id="Rf219ad4183b6403d" /><Relationship Type="http://schemas.openxmlformats.org/officeDocument/2006/relationships/slide" Target="/ppt/slides/slide6.xml" Id="Rae2fd4c893674cab" /><Relationship Type="http://schemas.openxmlformats.org/officeDocument/2006/relationships/slide" Target="/ppt/slides/slide7.xml" Id="Rb4d7a3b0156a4d59" /><Relationship Type="http://schemas.openxmlformats.org/officeDocument/2006/relationships/slide" Target="/ppt/slides/slide8.xml" Id="R6d22f2c00860475b" /><Relationship Type="http://schemas.openxmlformats.org/officeDocument/2006/relationships/slide" Target="/ppt/slides/slide9.xml" Id="R0739f372fb314554" /><Relationship Type="http://schemas.openxmlformats.org/officeDocument/2006/relationships/slide" Target="/ppt/slides/slide10.xml" Id="Rbe9be58c435340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1e1f3b675d46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c5bb9dd5124e41" /><Relationship Type="http://schemas.openxmlformats.org/officeDocument/2006/relationships/notesMaster" Target="/ppt/notesMasters/notesMaster1.xml" Id="Rc0c1083c07814f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b2c055b5654640" /><Relationship Type="http://schemas.openxmlformats.org/officeDocument/2006/relationships/notesMaster" Target="/ppt/notesMasters/notesMaster1.xml" Id="R6a1ea642787e4f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f87b4791ec464e" /><Relationship Type="http://schemas.openxmlformats.org/officeDocument/2006/relationships/notesMaster" Target="/ppt/notesMasters/notesMaster1.xml" Id="Rea55427f05044b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8b74db87e1844b6" /><Relationship Type="http://schemas.openxmlformats.org/officeDocument/2006/relationships/notesMaster" Target="/ppt/notesMasters/notesMaster1.xml" Id="R6fce69f843ec41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7c4ee632534e66" /><Relationship Type="http://schemas.openxmlformats.org/officeDocument/2006/relationships/notesMaster" Target="/ppt/notesMasters/notesMaster1.xml" Id="R6f381082c09b48d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97cc45538e450c" /><Relationship Type="http://schemas.openxmlformats.org/officeDocument/2006/relationships/notesMaster" Target="/ppt/notesMasters/notesMaster1.xml" Id="R6ab0a3dbb74d4c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223922c5004ce8" /><Relationship Type="http://schemas.openxmlformats.org/officeDocument/2006/relationships/notesMaster" Target="/ppt/notesMasters/notesMaster1.xml" Id="R0eb1f37e7d3c40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9af5692cc6408d" /><Relationship Type="http://schemas.openxmlformats.org/officeDocument/2006/relationships/notesMaster" Target="/ppt/notesMasters/notesMaster1.xml" Id="R416bfff4e55340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0d494496134b11" /><Relationship Type="http://schemas.openxmlformats.org/officeDocument/2006/relationships/notesMaster" Target="/ppt/notesMasters/notesMaster1.xml" Id="R3e1c3e8d17e54b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720af3f5f94a3e" /><Relationship Type="http://schemas.openxmlformats.org/officeDocument/2006/relationships/notesMaster" Target="/ppt/notesMasters/notesMaster1.xml" Id="R73abc8e10c1d4e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listann eftir að nemendur hafa skrifað fjögur eigin atriði. Rifjið upp úr kafla 16: lokatími getur skipt jafn miklu máli og upphafstími.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finna aldur, tíma, búnað og fyrsta skiptið. Opnar spurningar um ljósmyndasmiðjuna: verð fyrir allt námskeiðið, skráning og laust pláss.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Aðeins fyrsta skiptið er ókeypis; verð fyrir allt námskeiðið stendur ekki í auglýsingunni. Alex kemst á miðvikudegi, á ekki myndavél og vill vita verðið. Síðan B2-C06-A01 og A02.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Dæmin eru úr fyrirmyndinni um spilaklúbbinn. Nemendur skrifa sjálfir tvær spurningar sem passa við ljósmyndasmiðjuna og spyrja ekki um það sem stendur skýrt í auglýsingunni.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Seinna dæmið: *Jeg vil gerne vide, om jeg kan låne et kamera.* Síðan B2-C06-A04.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Útskýringin heldur aldrinum og því að aðeins fyrsta skiptið er ókeypis. Síðan skrifa nemendur fyrirspurn á dönsku: áhugi á ljósmyndun, engin myndavél, kemst á miðvikudegi, þarf að skrá sig fyrir fram?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B2-C06-A03 um myndavélina. Annað veit hvað vinurinn þarf, hitt þekkir tvo valkosti. Tímareitirnir eru fylltir eftir samtalið; athugið sérstaklega lokatímann. Sýnið nýja svarið ekki fyrr en fyrsta áætlun liggur fyrir.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Upplýsingarnar eru af vef UngiAarhus, skoðaðar 22. október 2026; heimildin er í bókinni. 15 ára nemandi er innan aldursmarkanna en það tryggir ekki pláss. Nemendur skrifa tvær spurningar um það sem vantar.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Animeklúbburinn er fyrir 10–12 ára, svo 15 ára gestur passar ekki við aldurinn. Skákin á Dokk1 er opin öllum. Hvað þyrfti gestur að kanna áður en hann færi á skákina?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B2-C06-A05 og fyrirspurn til hljóðsmiðjunnar (100–130 orð), svo A06. Metið rök, orðaröð með *fordi* og svörun hvert fyrir sig. Í kafla 20 spyrja nemendur aftur fyrir aðra manneskju.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970c67e4c440e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8be9bbfee7408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59c1a37e844ef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b25831b43c4ed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7e88d06de7451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b5f48cb81842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85EF898-FD42-4E85-8F13-9219AB4CFC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3219C04-21F6-4601-B3E2-3AFA0F62E37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DE537DB-8809-46DB-ABE8-E85924E633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A1C600F-4A8B-4FAC-91BA-138E107151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1B704F1-AD69-429E-91A8-88FD033ADA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AC39388-B527-4667-9455-E8BCE4EC42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87E7CB5-E96D-4A37-B34D-2857A42751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5A8128A-2AC7-43FF-8FA6-EADBCD93DC8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403BC5-FD21-404B-8449-5BCE008851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4DB95BC-4AE4-46E6-ADAC-F42233AB07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4aee8462334b36" /><Relationship Type="http://schemas.openxmlformats.org/officeDocument/2006/relationships/slideLayout" Target="/ppt/slideLayouts/slideLayout1.xml" Id="R0ae16fcdcba04662" /><Relationship Type="http://schemas.openxmlformats.org/officeDocument/2006/relationships/slideLayout" Target="/ppt/slideLayouts/slideLayout2.xml" Id="R3d88af9ab0644b08" /><Relationship Type="http://schemas.openxmlformats.org/officeDocument/2006/relationships/slideLayout" Target="/ppt/slideLayouts/slideLayout3.xml" Id="R3a2e4a74c8164177" /><Relationship Type="http://schemas.openxmlformats.org/officeDocument/2006/relationships/slideLayout" Target="/ppt/slideLayouts/slideLayout4.xml" Id="R393d52c496d74697" /><Relationship Type="http://schemas.openxmlformats.org/officeDocument/2006/relationships/slideLayout" Target="/ppt/slideLayouts/slideLayout5.xml" Id="R87d11bc19e8c4429" /><Relationship Type="http://schemas.openxmlformats.org/officeDocument/2006/relationships/slideLayout" Target="/ppt/slideLayouts/slideLayout6.xml" Id="R3845ac6447084a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e16fcdcba04662"/>
    <p:sldLayoutId xmlns:r="http://schemas.openxmlformats.org/officeDocument/2006/relationships" id="2147483650" r:id="R3d88af9ab0644b08"/>
    <p:sldLayoutId xmlns:r="http://schemas.openxmlformats.org/officeDocument/2006/relationships" id="2147483651" r:id="R3a2e4a74c8164177"/>
    <p:sldLayoutId xmlns:r="http://schemas.openxmlformats.org/officeDocument/2006/relationships" id="2147483652" r:id="R393d52c496d74697"/>
    <p:sldLayoutId xmlns:r="http://schemas.openxmlformats.org/officeDocument/2006/relationships" id="2147483653" r:id="R87d11bc19e8c4429"/>
    <p:sldLayoutId xmlns:r="http://schemas.openxmlformats.org/officeDocument/2006/relationships" id="2147483654" r:id="R3845ac6447084a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64d33e3001479d" /><Relationship Type="http://schemas.openxmlformats.org/officeDocument/2006/relationships/notesSlide" Target="/ppt/notesSlides/notesSlide1.xml" Id="R80028dc2f6194f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581106cf0e45d7" /><Relationship Type="http://schemas.openxmlformats.org/officeDocument/2006/relationships/notesSlide" Target="/ppt/notesSlides/notesSlide2.xml" Id="R22d406537f0e4f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093ebba20348bd" /><Relationship Type="http://schemas.openxmlformats.org/officeDocument/2006/relationships/notesSlide" Target="/ppt/notesSlides/notesSlide3.xml" Id="R45f7fb48a3cc4a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5e25d1e2e94add" /><Relationship Type="http://schemas.openxmlformats.org/officeDocument/2006/relationships/notesSlide" Target="/ppt/notesSlides/notesSlide4.xml" Id="R0f283110e8174a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1f93a677d94fee" /><Relationship Type="http://schemas.openxmlformats.org/officeDocument/2006/relationships/notesSlide" Target="/ppt/notesSlides/notesSlide5.xml" Id="R3a8d83d7d3e842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fa2197583f45ef" /><Relationship Type="http://schemas.openxmlformats.org/officeDocument/2006/relationships/notesSlide" Target="/ppt/notesSlides/notesSlide6.xml" Id="R6482c1ac672847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d5cd61398b4c38" /><Relationship Type="http://schemas.openxmlformats.org/officeDocument/2006/relationships/image" Target="/ppt/media/image.png" Id="R45f4ef0d07c043f7" /><Relationship Type="http://schemas.openxmlformats.org/officeDocument/2006/relationships/notesSlide" Target="/ppt/notesSlides/notesSlide7.xml" Id="R86e9301a0abc4a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db222cd78e4b64" /><Relationship Type="http://schemas.openxmlformats.org/officeDocument/2006/relationships/notesSlide" Target="/ppt/notesSlides/notesSlide8.xml" Id="R80e544da91ab45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620fe08bd54053" /><Relationship Type="http://schemas.openxmlformats.org/officeDocument/2006/relationships/notesSlide" Target="/ppt/notesSlides/notesSlide9.xml" Id="Rb5c2c7300be04f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9c0cc0d28b4167" /><Relationship Type="http://schemas.openxmlformats.org/officeDocument/2006/relationships/notesSlide" Target="/ppt/notesSlides/notesSlide10.xml" Id="Raae09355273246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240C45-C88F-4712-B026-2302FEDD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45A58D-CA35-4689-A431-BD7B0078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passer til dig?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C31CA1-7827-41A5-B6CF-893F40604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tilbud: et fotoværksted, en læseklub og et tegnehold.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ét: Jeg er interesseret i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BFE4D2-8AEE-447F-BD65-DF78EC4E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Hvad vil du vide, før du siger ja? Tid, sted, alder, udstyr, pris, adgang.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F683EE-2187-4235-A77F-1CFCC61A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1</a:t>
            </a:r>
          </a:p>
        </p:txBody>
      </p:sp>
    </p:spTree>
    <p:extLst>
      <p:ext uri="{BB962C8B-B14F-4D97-AF65-F5344CB8AC3E}">
        <p14:creationId xmlns:p14="http://schemas.microsoft.com/office/powerpoint/2010/main" val="426651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D52E46-20CA-4975-8115-812B74FB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993667-0F87-42C2-B2B0-0D4B2D84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tilbud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2BBC2-DEAE-454F-9010-D09119F1C198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Tilbud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Fotoværksted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onsdag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16–17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Læseklub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torsdag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15.30–16.30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756692-6F9E-4719-B3BA-0B6BF0D8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Find én oplysning og ét åbent spørgsmål i hver tekst.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3DFF4-61CF-4200-8B38-B020597C0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2</a:t>
            </a:r>
          </a:p>
        </p:txBody>
      </p:sp>
    </p:spTree>
    <p:extLst>
      <p:ext uri="{BB962C8B-B14F-4D97-AF65-F5344CB8AC3E}">
        <p14:creationId xmlns:p14="http://schemas.microsoft.com/office/powerpoint/2010/main" val="16216295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FE19F-EE5E-49CB-9C22-9E2370E8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43B5B5-DE85-41DB-8A3E-8DC55A45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gang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542FB7-C5C9-4666-B250-65F1533B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»Første gang er gratis.«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Betyder det, at hele forløbet er gratis?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B7A0B-AAE8-41B5-834E-4CB0CB5D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3</a:t>
            </a:r>
          </a:p>
        </p:txBody>
      </p:sp>
    </p:spTree>
    <p:extLst>
      <p:ext uri="{BB962C8B-B14F-4D97-AF65-F5344CB8AC3E}">
        <p14:creationId xmlns:p14="http://schemas.microsoft.com/office/powerpoint/2010/main" val="13198042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405805-A876-44BD-B54C-4BCAED61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D0299-6BC7-4ED6-91E2-8C331032E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besked, man kan svare på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D104CE-F5DC-4857-BE25-B1DF462E7DE1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Kort eksempel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Hilsen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Hej spilklubben.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Interesse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vil gerne prøve brætspil.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Spørgsmål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Skal jeg tilmelde mig?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Afslutning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Tak for hjælpen. Hilsen 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E597C-40C4-45CE-AC55-DED2C358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Gør »Fortæl mig alt« mere præcist. Skriv to spørgsmål til fotoværkstedet.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A496EF-6663-435C-B8EC-CF5F628DB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4</a:t>
            </a:r>
          </a:p>
        </p:txBody>
      </p:sp>
    </p:spTree>
    <p:extLst>
      <p:ext uri="{BB962C8B-B14F-4D97-AF65-F5344CB8AC3E}">
        <p14:creationId xmlns:p14="http://schemas.microsoft.com/office/powerpoint/2010/main" val="14996175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1F30D1-2E63-49C1-BF90-EBD46903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3A2D4-BB67-4FC0-AB65-A44FE9F9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vide, om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D508C-2642-4EEB-B6A9-EF1B15FF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der plads? → Jeg vil gerne vide, om der er plads.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jeg låne et kamera? →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08A1BD-16C3-4E9E-92CC-A9AC7138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5</a:t>
            </a:r>
          </a:p>
        </p:txBody>
      </p:sp>
    </p:spTree>
    <p:extLst>
      <p:ext uri="{BB962C8B-B14F-4D97-AF65-F5344CB8AC3E}">
        <p14:creationId xmlns:p14="http://schemas.microsoft.com/office/powerpoint/2010/main" val="2269384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F4FEE2-385E-4969-92FF-59E5ED8D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E4641-2622-468D-B769-8CD1ED05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Fortæl en islandsk ven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BDEE54-3545-4B76-89B4-A21871E6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Onsdag 16–17. 14–16 år. Kamera kan lånes. Første gang gratis. Spørg om tilmelding.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á íslensku og segðu hvað þarf að spyrja um.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E22174-878B-426A-8899-F397A532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6</a:t>
            </a:r>
          </a:p>
        </p:txBody>
      </p:sp>
    </p:spTree>
    <p:extLst>
      <p:ext uri="{BB962C8B-B14F-4D97-AF65-F5344CB8AC3E}">
        <p14:creationId xmlns:p14="http://schemas.microsoft.com/office/powerpoint/2010/main" val="6822809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DA4158-60E2-4DC4-B953-08BDF40B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146E8-CE2B-42FD-8D26-FC9FE707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igen, når noget er nyt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40DF30-3125-4EF1-8CC2-4C3A43A1BE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f4ef0d07c043f7"/>
          <a:stretch xmlns:a="http://schemas.openxmlformats.org/drawingml/2006/main"/>
        </p:blipFill>
        <p:spPr>
          <a:xfrm xmlns:a="http://schemas.openxmlformats.org/drawingml/2006/main">
            <a:off x="1119188" y="1666875"/>
            <a:ext cx="9953625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0C7320-B48C-4ACD-BAC7-BB91F3BD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Brug privatkortet. Spørg om tid og udstyr. Udfyld først efter samtalen.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212541-E11B-40BF-A6AE-B8EF4E4DA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7</a:t>
            </a:r>
          </a:p>
        </p:txBody>
      </p:sp>
    </p:spTree>
    <p:extLst>
      <p:ext uri="{BB962C8B-B14F-4D97-AF65-F5344CB8AC3E}">
        <p14:creationId xmlns:p14="http://schemas.microsoft.com/office/powerpoint/2010/main" val="17288510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BC4D11-0FCC-4F28-8321-FA3A4177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0BFE3-FD72-4CB5-BFC2-1A8805140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Virkelige muligheder i Aarhus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D7EFC4-7B5C-4E84-99C4-BD7B59EC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UngiAarhus: Digital Tegning og Forfatterspirer.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Fra 7. klasse til og med 17 år.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en elev på 15 år være med? Betyder det, at der er plads?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716A6B-5091-41EC-BB88-2350FCAC1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8</a:t>
            </a:r>
          </a:p>
        </p:txBody>
      </p:sp>
    </p:spTree>
    <p:extLst>
      <p:ext uri="{BB962C8B-B14F-4D97-AF65-F5344CB8AC3E}">
        <p14:creationId xmlns:p14="http://schemas.microsoft.com/office/powerpoint/2010/main" val="13450302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307CCF-BB65-434D-A7F4-012A5939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19545-2845-4D16-A7B1-09432FB3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biblioteker, forskellige tilbud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38D77-C7EE-4B3A-8C13-095FF96CF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Dokk1: skak for begyndere og øvede.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Borgarbókasafnið: animeklub for 10–12-årige.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passer ikke til en gæst på 15 år?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A0FB10-BE96-4F29-BBD5-EC8B3CE9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9</a:t>
            </a:r>
          </a:p>
        </p:txBody>
      </p:sp>
    </p:spTree>
    <p:extLst>
      <p:ext uri="{BB962C8B-B14F-4D97-AF65-F5344CB8AC3E}">
        <p14:creationId xmlns:p14="http://schemas.microsoft.com/office/powerpoint/2010/main" val="3670636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C5622-65C4-499E-9014-1EE1CB8C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81F06B-E91D-417B-AEE0-3A344D3A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Anbefal med en grund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1381DE-DBD2-472F-9475-CBA79E34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foreslå …, fordi … Men vi skal undersøge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på et nyt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7DA6CF-7209-432D-9553-BBE532B8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18. kafli · Fritid og muligheder · 10</a:t>
            </a:r>
          </a:p>
        </p:txBody>
      </p:sp>
    </p:spTree>
    <p:extLst>
      <p:ext uri="{BB962C8B-B14F-4D97-AF65-F5344CB8AC3E}">
        <p14:creationId xmlns:p14="http://schemas.microsoft.com/office/powerpoint/2010/main" val="4791279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2026-10-24T00:02:16.4640000Z</dcterms:created>
  <dcterms:modified xsi:type="dcterms:W3CDTF">2026-10-24T00:02:16.4640000Z</dcterms:modified>
</coreProperties>
</file>