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58a1a7b64245ce" /><Relationship Type="http://schemas.openxmlformats.org/officeDocument/2006/relationships/extended-properties" Target="/docProps/app.xml" Id="Rbbe527002f684aa0" /><Relationship Type="http://schemas.openxmlformats.org/officeDocument/2006/relationships/officeDocument" Target="/ppt/presentation.xml" Id="Re685f6c8b23d4b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90a2e38d74455b"/>
  </p:sldMasterIdLst>
  <p:notesMasterIdLst>
    <p:notesMasterId xmlns:r="http://schemas.openxmlformats.org/officeDocument/2006/relationships" r:id="R74f5066e0ae24682"/>
  </p:notesMasterIdLst>
  <p:sldIdLst>
    <p:sldId xmlns:r="http://schemas.openxmlformats.org/officeDocument/2006/relationships" id="256" r:id="R42a95d5998ea4a3d"/>
    <p:sldId xmlns:r="http://schemas.openxmlformats.org/officeDocument/2006/relationships" id="257" r:id="R2dae7c6dce214a0d"/>
    <p:sldId xmlns:r="http://schemas.openxmlformats.org/officeDocument/2006/relationships" id="258" r:id="R91ce3e7cd5ab46bf"/>
    <p:sldId xmlns:r="http://schemas.openxmlformats.org/officeDocument/2006/relationships" id="259" r:id="Rdf2c07b2701b4181"/>
    <p:sldId xmlns:r="http://schemas.openxmlformats.org/officeDocument/2006/relationships" id="260" r:id="R851efb4e4d4a46ca"/>
    <p:sldId xmlns:r="http://schemas.openxmlformats.org/officeDocument/2006/relationships" id="261" r:id="Rac432e72202b4111"/>
    <p:sldId xmlns:r="http://schemas.openxmlformats.org/officeDocument/2006/relationships" id="262" r:id="R88308825c8e342d8"/>
    <p:sldId xmlns:r="http://schemas.openxmlformats.org/officeDocument/2006/relationships" id="263" r:id="R8c2f49226fae4bb5"/>
    <p:sldId xmlns:r="http://schemas.openxmlformats.org/officeDocument/2006/relationships" id="264" r:id="Rfd06aad8c1d64548"/>
    <p:sldId xmlns:r="http://schemas.openxmlformats.org/officeDocument/2006/relationships" id="265" r:id="Rcd33f98d87eb4f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499caa8f8c473b" /><Relationship Type="http://schemas.openxmlformats.org/officeDocument/2006/relationships/slideMaster" Target="/ppt/slideMasters/slideMaster1.xml" Id="Rf290a2e38d74455b" /><Relationship Type="http://schemas.openxmlformats.org/officeDocument/2006/relationships/notesMaster" Target="/ppt/notesMasters/notesMaster1.xml" Id="R74f5066e0ae24682" /><Relationship Type="http://schemas.openxmlformats.org/officeDocument/2006/relationships/presProps" Target="/ppt/presProps.xml" Id="R9688b9a0d5d84a21" /><Relationship Type="http://schemas.openxmlformats.org/officeDocument/2006/relationships/tableStyles" Target="/ppt/tableStyles.xml" Id="R3b15c40e71624c4b" /><Relationship Type="http://schemas.openxmlformats.org/officeDocument/2006/relationships/slide" Target="/ppt/slides/slide1.xml" Id="R42a95d5998ea4a3d" /><Relationship Type="http://schemas.openxmlformats.org/officeDocument/2006/relationships/slide" Target="/ppt/slides/slide2.xml" Id="R2dae7c6dce214a0d" /><Relationship Type="http://schemas.openxmlformats.org/officeDocument/2006/relationships/slide" Target="/ppt/slides/slide3.xml" Id="R91ce3e7cd5ab46bf" /><Relationship Type="http://schemas.openxmlformats.org/officeDocument/2006/relationships/slide" Target="/ppt/slides/slide4.xml" Id="Rdf2c07b2701b4181" /><Relationship Type="http://schemas.openxmlformats.org/officeDocument/2006/relationships/slide" Target="/ppt/slides/slide5.xml" Id="R851efb4e4d4a46ca" /><Relationship Type="http://schemas.openxmlformats.org/officeDocument/2006/relationships/slide" Target="/ppt/slides/slide6.xml" Id="Rac432e72202b4111" /><Relationship Type="http://schemas.openxmlformats.org/officeDocument/2006/relationships/slide" Target="/ppt/slides/slide7.xml" Id="R88308825c8e342d8" /><Relationship Type="http://schemas.openxmlformats.org/officeDocument/2006/relationships/slide" Target="/ppt/slides/slide8.xml" Id="R8c2f49226fae4bb5" /><Relationship Type="http://schemas.openxmlformats.org/officeDocument/2006/relationships/slide" Target="/ppt/slides/slide9.xml" Id="Rfd06aad8c1d64548" /><Relationship Type="http://schemas.openxmlformats.org/officeDocument/2006/relationships/slide" Target="/ppt/slides/slide10.xml" Id="Rcd33f98d87eb4f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096b8f0fa34a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28fa4c3a934489" /><Relationship Type="http://schemas.openxmlformats.org/officeDocument/2006/relationships/notesMaster" Target="/ppt/notesMasters/notesMaster1.xml" Id="Reba9246878ff41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a33a502c10474e" /><Relationship Type="http://schemas.openxmlformats.org/officeDocument/2006/relationships/notesMaster" Target="/ppt/notesMasters/notesMaster1.xml" Id="R58570e4f969a41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f3708f4e6048bf" /><Relationship Type="http://schemas.openxmlformats.org/officeDocument/2006/relationships/notesMaster" Target="/ppt/notesMasters/notesMaster1.xml" Id="R20340e7366da4f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4600c07f874a63" /><Relationship Type="http://schemas.openxmlformats.org/officeDocument/2006/relationships/notesMaster" Target="/ppt/notesMasters/notesMaster1.xml" Id="R3727b00f25e54b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5eac475b744c90" /><Relationship Type="http://schemas.openxmlformats.org/officeDocument/2006/relationships/notesMaster" Target="/ppt/notesMasters/notesMaster1.xml" Id="Rc2fa06834b484a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c2a41037b4427b" /><Relationship Type="http://schemas.openxmlformats.org/officeDocument/2006/relationships/notesMaster" Target="/ppt/notesMasters/notesMaster1.xml" Id="R1fe012f3db9f4d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e662abcf7f4878" /><Relationship Type="http://schemas.openxmlformats.org/officeDocument/2006/relationships/notesMaster" Target="/ppt/notesMasters/notesMaster1.xml" Id="R1be197269f8d41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0f7fa99c344919" /><Relationship Type="http://schemas.openxmlformats.org/officeDocument/2006/relationships/notesMaster" Target="/ppt/notesMasters/notesMaster1.xml" Id="R91540b094543495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c23ae0d2c64100" /><Relationship Type="http://schemas.openxmlformats.org/officeDocument/2006/relationships/notesMaster" Target="/ppt/notesMasters/notesMaster1.xml" Id="R02a0c00b4ba143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5c4f95ba4804b1a" /><Relationship Type="http://schemas.openxmlformats.org/officeDocument/2006/relationships/notesMaster" Target="/ppt/notesMasters/notesMaster1.xml" Id="R1ec1fbb83054409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Afhjúpið ekki endinn í mynd eða myndlýsingu.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hlusta fyrst og lesa svo fyrri hlutann. Seinni hlutinn er opnaður eftir spá. *Det ved vi ikke endnu* þegar svarið kemur ekki fram.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Taflan er stytt úr bókinni. Maja veit að bókasafnið er lokað; Ari veit það ekki. Hvaða kennara Maja á við vita hvorki Ari né lesandinn. Sýnið ekki svörin fyrr en nemendur hafa reynt.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Spurningarnar passa við það sem persónan veit á þessum stað í sögunni. Hlustandinn leiðréttir ef sagt er að Ari hafi séð skiltið.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Ari lýsir skakka ljósastaurnum undir brúnni; það smáatriði þekkir aðeins eigandinn. Síðan B2-C07-A02: sjónarhorn Ara.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Aðgerðir Maju styðja túlkunina: hún leitar að nafni og skrifar miða. Í miðluninni halda nemendur því sem hún gerði aðskildu frá eigin mati á henni.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Hlustið á heilar setningar og lýsið framburðinum án íslenskrar hljóðritunar. Samhengisverkefnið með time, tid og frokost er í bókinni: en time er klukkustund, tid er tími.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80–100 orð í fyrstu persónu, merkt *Min version*. Eigandinn fréttir ekki af lokaða bókasafninu fyrr en í lokin.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Hópar velja 8–12 línur. Lesa má sitjandi eða taka upp, og einræða er líka í boði. Hlustið fyrst á B2-C07-A03: hvenær tekur næsta rödd við?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Geymið endursögnina (merkt *Genfortælling*) og skapandi textann aðskilda. Á eftir kafla 20 kemur 7. þáttur sögunnar *Et sted til os*.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b512b5867f4c2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700b215abf4d8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6729b954a3424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45a4e92cb548e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fdf7e4c179430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c31bd836fa47f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A1E3939-5C4C-42EF-9CEA-341F87707F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34D05F9-AA47-4373-A9D5-AFC5A43F64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3A206C2-7276-4F66-BD92-8A05D26FAD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AD1A4A9-5892-484F-A5B5-C101B34CE2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059734F-D654-499D-A699-19DCCD9CEB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4C0DBEF-0501-47AA-A092-9FB13BC61C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610A862-DCDD-44A1-96CC-0A63A86CB8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60776E0-1B72-483B-9549-C6595805B48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B64657-D8B0-4E65-B5AE-52089B9F8E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C389FE-CBC2-4643-847E-A2CE21C36A1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089ce835a54139" /><Relationship Type="http://schemas.openxmlformats.org/officeDocument/2006/relationships/slideLayout" Target="/ppt/slideLayouts/slideLayout1.xml" Id="R122dfa84c83a453b" /><Relationship Type="http://schemas.openxmlformats.org/officeDocument/2006/relationships/slideLayout" Target="/ppt/slideLayouts/slideLayout2.xml" Id="R9f597dca2d8a439e" /><Relationship Type="http://schemas.openxmlformats.org/officeDocument/2006/relationships/slideLayout" Target="/ppt/slideLayouts/slideLayout3.xml" Id="R78a7ed444e5241ab" /><Relationship Type="http://schemas.openxmlformats.org/officeDocument/2006/relationships/slideLayout" Target="/ppt/slideLayouts/slideLayout4.xml" Id="Raa397be37c9d41ba" /><Relationship Type="http://schemas.openxmlformats.org/officeDocument/2006/relationships/slideLayout" Target="/ppt/slideLayouts/slideLayout5.xml" Id="Rc29d602a5219486a" /><Relationship Type="http://schemas.openxmlformats.org/officeDocument/2006/relationships/slideLayout" Target="/ppt/slideLayouts/slideLayout6.xml" Id="Re6552f38eff74a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2dfa84c83a453b"/>
    <p:sldLayoutId xmlns:r="http://schemas.openxmlformats.org/officeDocument/2006/relationships" id="2147483650" r:id="R9f597dca2d8a439e"/>
    <p:sldLayoutId xmlns:r="http://schemas.openxmlformats.org/officeDocument/2006/relationships" id="2147483651" r:id="R78a7ed444e5241ab"/>
    <p:sldLayoutId xmlns:r="http://schemas.openxmlformats.org/officeDocument/2006/relationships" id="2147483652" r:id="Raa397be37c9d41ba"/>
    <p:sldLayoutId xmlns:r="http://schemas.openxmlformats.org/officeDocument/2006/relationships" id="2147483653" r:id="Rc29d602a5219486a"/>
    <p:sldLayoutId xmlns:r="http://schemas.openxmlformats.org/officeDocument/2006/relationships" id="2147483654" r:id="Re6552f38eff74a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7ce2d41f814918" /><Relationship Type="http://schemas.openxmlformats.org/officeDocument/2006/relationships/image" Target="/ppt/media/image.png" Id="R182b63286c01495f" /><Relationship Type="http://schemas.openxmlformats.org/officeDocument/2006/relationships/notesSlide" Target="/ppt/notesSlides/notesSlide1.xml" Id="Rf5e8f3dca89f46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ff6f7de0034185" /><Relationship Type="http://schemas.openxmlformats.org/officeDocument/2006/relationships/notesSlide" Target="/ppt/notesSlides/notesSlide2.xml" Id="R8658d20bb22043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18bc3f4fa44477" /><Relationship Type="http://schemas.openxmlformats.org/officeDocument/2006/relationships/notesSlide" Target="/ppt/notesSlides/notesSlide3.xml" Id="R2823ddbfe92542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626a466b6a4fe5" /><Relationship Type="http://schemas.openxmlformats.org/officeDocument/2006/relationships/notesSlide" Target="/ppt/notesSlides/notesSlide4.xml" Id="R2cf6e1aefd7c4c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f5a8bc4ed94b0c" /><Relationship Type="http://schemas.openxmlformats.org/officeDocument/2006/relationships/notesSlide" Target="/ppt/notesSlides/notesSlide5.xml" Id="Rbbb569dbd6e546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96ad12242f4598" /><Relationship Type="http://schemas.openxmlformats.org/officeDocument/2006/relationships/notesSlide" Target="/ppt/notesSlides/notesSlide6.xml" Id="Ra6841b2b98b249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5e557355964486" /><Relationship Type="http://schemas.openxmlformats.org/officeDocument/2006/relationships/notesSlide" Target="/ppt/notesSlides/notesSlide7.xml" Id="R81ecd9d897bd46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e2730aa7854392" /><Relationship Type="http://schemas.openxmlformats.org/officeDocument/2006/relationships/notesSlide" Target="/ppt/notesSlides/notesSlide8.xml" Id="R041877678c3e4a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cf5ee621944bf2" /><Relationship Type="http://schemas.openxmlformats.org/officeDocument/2006/relationships/image" Target="/ppt/media/image2.png" Id="R3a3b975e7ede4db0" /><Relationship Type="http://schemas.openxmlformats.org/officeDocument/2006/relationships/notesSlide" Target="/ppt/notesSlides/notesSlide9.xml" Id="R4f6b9bd55ab04c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8224935a574b51" /><Relationship Type="http://schemas.openxmlformats.org/officeDocument/2006/relationships/notesSlide" Target="/ppt/notesSlides/notesSlide10.xml" Id="R3602371136a647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545242-F058-42C0-B531-AFB0185A6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402143-0CBE-44B4-A936-C7DF1EFC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spor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E63E7C-3B71-4B0E-8BB8-B11C39A551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2b63286c01495f"/>
          <a:stretch xmlns:a="http://schemas.openxmlformats.org/drawingml/2006/main"/>
        </p:blipFill>
        <p:spPr>
          <a:xfrm xmlns:a="http://schemas.openxmlformats.org/drawingml/2006/main">
            <a:off x="2476500" y="1666875"/>
            <a:ext cx="723900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41A61-4894-45B0-B48D-3E6E88AD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Måske … Hvad vil du gerne vide?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5DF78D-051A-4BD4-B3DB-86312BF4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1</a:t>
            </a:r>
          </a:p>
        </p:txBody>
      </p:sp>
    </p:spTree>
    <p:extLst>
      <p:ext uri="{BB962C8B-B14F-4D97-AF65-F5344CB8AC3E}">
        <p14:creationId xmlns:p14="http://schemas.microsoft.com/office/powerpoint/2010/main" val="2530331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82979-5DE7-4351-A621-C17AF933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BC0EE6-8AC4-4532-82E1-311655DF2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C712B4-3A1D-4678-A43C-85B42C2E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B2-C07-A01. Hvad finder Maja? Hvorfor kan hun ikke aflevere den på biblioteket?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så første del. Stop før anden del.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C3A62-0543-42C1-9483-302A39B80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2</a:t>
            </a:r>
          </a:p>
        </p:txBody>
      </p:sp>
    </p:spTree>
    <p:extLst>
      <p:ext uri="{BB962C8B-B14F-4D97-AF65-F5344CB8AC3E}">
        <p14:creationId xmlns:p14="http://schemas.microsoft.com/office/powerpoint/2010/main" val="13755135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17216-3369-4249-90F6-540EBA39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C854B1-9F90-426C-AE2B-2C6A8C86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ved hvad?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56AEC6-D783-426E-A1D7-4FAD087D7718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Hvem ved det?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Maja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Ari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Læseren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Biblioteket er lukket.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Maja vil give bogen til en lærer.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BEA01D-3C59-4B92-B83E-190A86B7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Brug første del. Markér ✓, ✗ eller ? og forklar.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4E2548-92E8-4A42-B6AF-244AC343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3</a:t>
            </a:r>
          </a:p>
        </p:txBody>
      </p:sp>
    </p:spTree>
    <p:extLst>
      <p:ext uri="{BB962C8B-B14F-4D97-AF65-F5344CB8AC3E}">
        <p14:creationId xmlns:p14="http://schemas.microsoft.com/office/powerpoint/2010/main" val="9966783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B048CD-BE68-4635-A8E1-D0B6BBCB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237912-DF84-4E42-B35C-62D30D72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spørgsmål før slutningen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69647A-E034-4701-8A6A-FD4C0D7C1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lærer mener du?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Hvorfor tog du bogen med?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spørgsmål kan personen svare på nu? Spil personen, og svar. Stil et nyt spørgsmål. Gæt derefter på, hvad der sker.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926115-EC9A-4F4B-AD05-C037B38CB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4</a:t>
            </a:r>
          </a:p>
        </p:txBody>
      </p:sp>
    </p:spTree>
    <p:extLst>
      <p:ext uri="{BB962C8B-B14F-4D97-AF65-F5344CB8AC3E}">
        <p14:creationId xmlns:p14="http://schemas.microsoft.com/office/powerpoint/2010/main" val="842416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906B3B-D5F9-44DF-B3A7-3581332C3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CA8C3-D568-4EAA-BFEE-DB7B6647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Anden 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7AE769-0CB0-483E-A088-BC0FE9D2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slutningen.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detalje bekræfter, at det er Aris bog?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A6A84E-AC2D-4E8D-BB97-D421ADA5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5</a:t>
            </a:r>
          </a:p>
        </p:txBody>
      </p:sp>
    </p:spTree>
    <p:extLst>
      <p:ext uri="{BB962C8B-B14F-4D97-AF65-F5344CB8AC3E}">
        <p14:creationId xmlns:p14="http://schemas.microsoft.com/office/powerpoint/2010/main" val="9797550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D4A20-2132-469F-80B1-927429EC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4D275-F0D9-4B23-BD02-12A314347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spor er ikke alt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641EC-C224-4508-A634-115B5E14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tror …, fordi der står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Viser sporet alt om personen?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Majas valg på islandsk med to oplysninger fra teksten.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FCAE5-46D6-4972-A66C-4EED88A52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6</a:t>
            </a:r>
          </a:p>
        </p:txBody>
      </p:sp>
    </p:spTree>
    <p:extLst>
      <p:ext uri="{BB962C8B-B14F-4D97-AF65-F5344CB8AC3E}">
        <p14:creationId xmlns:p14="http://schemas.microsoft.com/office/powerpoint/2010/main" val="18381262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3C5239-06A8-4936-B6EB-4EAFC9F28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76F707-460C-48E0-8B09-3C2E15DF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Ord, der ligner hinanden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6E8028-17B0-46DA-8FD1-2B8ED4C2B7D9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 · B2-C07-A04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Íslenska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hus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hús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bog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bók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sommer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sumar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384837-7394-4B73-974C-0713AB92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Hvad lyder anderledes? Forklar time, tid og frokost i bogens sætninger.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83254E-3049-42E7-B1F9-A5DDE032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7</a:t>
            </a:r>
          </a:p>
        </p:txBody>
      </p:sp>
    </p:spTree>
    <p:extLst>
      <p:ext uri="{BB962C8B-B14F-4D97-AF65-F5344CB8AC3E}">
        <p14:creationId xmlns:p14="http://schemas.microsoft.com/office/powerpoint/2010/main" val="10716988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8A5BF6-BAC6-4BCC-8862-9FA0DDE3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AC3456-256B-4C63-B4F0-FB8FC521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Ejeren fortæller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353B52-700C-4478-A8E9-B52C30B1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Ejeren ved ikke, at biblioteket var lukket.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med jeg. Giv ikke fortælleren viden for tidligt.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2E9EFA-1093-4C7B-ACA9-58D1B09D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8</a:t>
            </a:r>
          </a:p>
        </p:txBody>
      </p:sp>
    </p:spTree>
    <p:extLst>
      <p:ext uri="{BB962C8B-B14F-4D97-AF65-F5344CB8AC3E}">
        <p14:creationId xmlns:p14="http://schemas.microsoft.com/office/powerpoint/2010/main" val="14591948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38B4D9-41DB-4A5B-A9B5-D17D9976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D2FFC-55CA-4177-94AF-E5C48CEE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slutning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41CFD6-5DDE-4CBE-9899-55598C6663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b975e7ede4db0"/>
          <a:stretch xmlns:a="http://schemas.openxmlformats.org/drawingml/2006/main"/>
        </p:blipFill>
        <p:spPr>
          <a:xfrm xmlns:a="http://schemas.openxmlformats.org/drawingml/2006/main">
            <a:off x="991577" y="1666875"/>
            <a:ext cx="10208846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FC13F0-8A24-48DB-B45F-825FE072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Skriv, vælg replikker og fremfør. Få ét råd, og fremfør en linje igen.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9352C-7705-4D72-AEA9-F89BA9514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9</a:t>
            </a:r>
          </a:p>
        </p:txBody>
      </p:sp>
    </p:spTree>
    <p:extLst>
      <p:ext uri="{BB962C8B-B14F-4D97-AF65-F5344CB8AC3E}">
        <p14:creationId xmlns:p14="http://schemas.microsoft.com/office/powerpoint/2010/main" val="16849398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4FA91-4CC1-4793-AB4C-770F47407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B98186-555E-4644-A675-892F9CD6D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Kilde eller min idé?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52E141-930A-4534-93D5-564B3F16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står i teksten … Jeg tolker det som … I min version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Gør én henvisning tydeligere.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1E685B-B03F-4526-8EE4-2ED051FB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19. kafli · Historier fra Norden · 10</a:t>
            </a:r>
          </a:p>
        </p:txBody>
      </p:sp>
    </p:spTree>
    <p:extLst>
      <p:ext uri="{BB962C8B-B14F-4D97-AF65-F5344CB8AC3E}">
        <p14:creationId xmlns:p14="http://schemas.microsoft.com/office/powerpoint/2010/main" val="20896257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2026-10-24T00:02:18.7070000Z</dcterms:created>
  <dcterms:modified xsi:type="dcterms:W3CDTF">2026-10-24T00:02:18.7070000Z</dcterms:modified>
</coreProperties>
</file>