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35cbbe1cc74c62" /><Relationship Type="http://schemas.openxmlformats.org/officeDocument/2006/relationships/extended-properties" Target="/docProps/app.xml" Id="R30d3676b602a436d" /><Relationship Type="http://schemas.openxmlformats.org/officeDocument/2006/relationships/officeDocument" Target="/ppt/presentation.xml" Id="Re8750fcdc8f949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e92abe914646c0"/>
  </p:sldMasterIdLst>
  <p:notesMasterIdLst>
    <p:notesMasterId xmlns:r="http://schemas.openxmlformats.org/officeDocument/2006/relationships" r:id="Rb03046864e914494"/>
  </p:notesMasterIdLst>
  <p:sldIdLst>
    <p:sldId xmlns:r="http://schemas.openxmlformats.org/officeDocument/2006/relationships" id="256" r:id="R2a563932afd74aab"/>
    <p:sldId xmlns:r="http://schemas.openxmlformats.org/officeDocument/2006/relationships" id="257" r:id="R9f84fb2e52a04ddd"/>
    <p:sldId xmlns:r="http://schemas.openxmlformats.org/officeDocument/2006/relationships" id="258" r:id="R86a94c7f357b428c"/>
    <p:sldId xmlns:r="http://schemas.openxmlformats.org/officeDocument/2006/relationships" id="259" r:id="Ra235a2ee289041f6"/>
    <p:sldId xmlns:r="http://schemas.openxmlformats.org/officeDocument/2006/relationships" id="260" r:id="R27ec1f9018914f3b"/>
    <p:sldId xmlns:r="http://schemas.openxmlformats.org/officeDocument/2006/relationships" id="261" r:id="R15e9bd828e5f4eb4"/>
    <p:sldId xmlns:r="http://schemas.openxmlformats.org/officeDocument/2006/relationships" id="262" r:id="Rcc752bc26fe640df"/>
    <p:sldId xmlns:r="http://schemas.openxmlformats.org/officeDocument/2006/relationships" id="263" r:id="R9075c3793c494549"/>
    <p:sldId xmlns:r="http://schemas.openxmlformats.org/officeDocument/2006/relationships" id="264" r:id="R67bc21af67994f9a"/>
    <p:sldId xmlns:r="http://schemas.openxmlformats.org/officeDocument/2006/relationships" id="265" r:id="R3f696a4846f240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44cac62afd441c" /><Relationship Type="http://schemas.openxmlformats.org/officeDocument/2006/relationships/slideMaster" Target="/ppt/slideMasters/slideMaster1.xml" Id="R62e92abe914646c0" /><Relationship Type="http://schemas.openxmlformats.org/officeDocument/2006/relationships/notesMaster" Target="/ppt/notesMasters/notesMaster1.xml" Id="Rb03046864e914494" /><Relationship Type="http://schemas.openxmlformats.org/officeDocument/2006/relationships/presProps" Target="/ppt/presProps.xml" Id="R002c37b078c144d6" /><Relationship Type="http://schemas.openxmlformats.org/officeDocument/2006/relationships/tableStyles" Target="/ppt/tableStyles.xml" Id="Rc64cf1aa26a9463d" /><Relationship Type="http://schemas.openxmlformats.org/officeDocument/2006/relationships/slide" Target="/ppt/slides/slide1.xml" Id="R2a563932afd74aab" /><Relationship Type="http://schemas.openxmlformats.org/officeDocument/2006/relationships/slide" Target="/ppt/slides/slide2.xml" Id="R9f84fb2e52a04ddd" /><Relationship Type="http://schemas.openxmlformats.org/officeDocument/2006/relationships/slide" Target="/ppt/slides/slide3.xml" Id="R86a94c7f357b428c" /><Relationship Type="http://schemas.openxmlformats.org/officeDocument/2006/relationships/slide" Target="/ppt/slides/slide4.xml" Id="Ra235a2ee289041f6" /><Relationship Type="http://schemas.openxmlformats.org/officeDocument/2006/relationships/slide" Target="/ppt/slides/slide5.xml" Id="R27ec1f9018914f3b" /><Relationship Type="http://schemas.openxmlformats.org/officeDocument/2006/relationships/slide" Target="/ppt/slides/slide6.xml" Id="R15e9bd828e5f4eb4" /><Relationship Type="http://schemas.openxmlformats.org/officeDocument/2006/relationships/slide" Target="/ppt/slides/slide7.xml" Id="Rcc752bc26fe640df" /><Relationship Type="http://schemas.openxmlformats.org/officeDocument/2006/relationships/slide" Target="/ppt/slides/slide8.xml" Id="R9075c3793c494549" /><Relationship Type="http://schemas.openxmlformats.org/officeDocument/2006/relationships/slide" Target="/ppt/slides/slide9.xml" Id="R67bc21af67994f9a" /><Relationship Type="http://schemas.openxmlformats.org/officeDocument/2006/relationships/slide" Target="/ppt/slides/slide10.xml" Id="R3f696a4846f240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efaaf582404a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275e102794491f" /><Relationship Type="http://schemas.openxmlformats.org/officeDocument/2006/relationships/notesMaster" Target="/ppt/notesMasters/notesMaster1.xml" Id="R8f9adf4d619542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cd6c8e51d742e4" /><Relationship Type="http://schemas.openxmlformats.org/officeDocument/2006/relationships/notesMaster" Target="/ppt/notesMasters/notesMaster1.xml" Id="Ree6261c2d10a41d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7525cff70c457c" /><Relationship Type="http://schemas.openxmlformats.org/officeDocument/2006/relationships/notesMaster" Target="/ppt/notesMasters/notesMaster1.xml" Id="R77c1c32e57f345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3cd0af26294599" /><Relationship Type="http://schemas.openxmlformats.org/officeDocument/2006/relationships/notesMaster" Target="/ppt/notesMasters/notesMaster1.xml" Id="R61d7abf2737d4c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b2e9577a334722" /><Relationship Type="http://schemas.openxmlformats.org/officeDocument/2006/relationships/notesMaster" Target="/ppt/notesMasters/notesMaster1.xml" Id="Rdb52f9e697a043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9adb9a454d4226" /><Relationship Type="http://schemas.openxmlformats.org/officeDocument/2006/relationships/notesMaster" Target="/ppt/notesMasters/notesMaster1.xml" Id="Rc5c7a9daf7394c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572c32e1c74c36" /><Relationship Type="http://schemas.openxmlformats.org/officeDocument/2006/relationships/notesMaster" Target="/ppt/notesMasters/notesMaster1.xml" Id="R3ae6e14f9f944e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564514f08b4151" /><Relationship Type="http://schemas.openxmlformats.org/officeDocument/2006/relationships/notesMaster" Target="/ppt/notesMasters/notesMaster1.xml" Id="R2789a8453c1844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e3fec37b74452f" /><Relationship Type="http://schemas.openxmlformats.org/officeDocument/2006/relationships/notesMaster" Target="/ppt/notesMasters/notesMaster1.xml" Id="R591666f745d4474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06caebf4684df2" /><Relationship Type="http://schemas.openxmlformats.org/officeDocument/2006/relationships/notesMaster" Target="/ppt/notesMasters/notesMaster1.xml" Id="R96374f20363e47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Endurskoðun getur breytt áætlun, ekki aðeins stafsetningu. Getur falleg mynd bætt upp rangan tíma?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eftir fyrstu hlustun á B2-C08-A01. Nemendur finna skiladag og eitt skilyrði um aðgengi: textinn verður að vera læsilegur án mynda.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Upplýsingar A og B eru í bókinni. Matseðillinn og nafn skólans eru ekki staðfest og fara ekki í leiðarvísinn sem staðreynd. Inngangurinn er breiðu dyrnar að skólalóðinni, án trappa.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Aðeins fundartíminn á sér stoð (A). Pizza er hvergi nefnd og enginn þarf að lesa upphátt (B). Leiðréttingin um Dokk1 og animeklúbbinn rifjar upp kafla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finna í A og B svör handa Sam (dyrnar að skólalóðinni; enginn les upphátt) og Bo (hlutverk við borð; spyrja leiðbeinanda).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B2-C08-A04 og A02. Taflan er fyllt eftir samtalið. Nýr skilafrestur kallar á raunhæfa yfirferð fyrir fimmtudag síðdegis. Óstaðfest atriði, eins og nafn skólans, eru áfram óstaðfest.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B2-C08-A03. Lesandinn svarar aðeins út frá textanum. Skráið framhaldsspurningu hvers nemanda, ekki aðeins hópsins.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Breytingin byggir á upplýsingum A: breiðu dyrnar sem snúa að skólalóðinni. Nemendur finna líka hinar tvær breytingarnar (matartíminn og val fyrir alla).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Hvert framlag og svar er metið sérstaklega, óháð útliti hópafurðarinnar. Hópurinn svarar ekki fyrir nemandann.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Nord (B2-C08-A05) og Syd (lestexti) eru tvö verkefni með ólíkum frestum; nemendur blanda þeim ekki saman. Á Syd er enginn matur og fundurinn er klukkan 11. Á eftir kaflanum kemur 8. og síðasti þáttur *Et sted til os*.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29c279cf104f6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93dd597cb8433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1804c9698046e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73584e473d430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e4b2b7bd3d475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7eb2a4c61e42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E5B21D0-5337-4276-88A2-06EC38958E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BCBB9BA-1B78-42BE-9490-E67391C3F8C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986781B-604A-4114-8E01-DF60513407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CC53E2-900D-4C5E-9FA9-2BD9B21F19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8815503-000A-4538-B61C-B5F32C9FDD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3ADF9CF-C386-49EE-980F-F8D677A2C4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8266042-7FC9-4594-A71E-BD10EA5667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A1E3555-C028-4AFA-8AA1-D834B8AD3F9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F63A22-F515-4CF0-92AD-D97F8E1A80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023FB53-9975-48A2-8D3E-67E1F51EDC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a80d535c0a4ddc" /><Relationship Type="http://schemas.openxmlformats.org/officeDocument/2006/relationships/slideLayout" Target="/ppt/slideLayouts/slideLayout1.xml" Id="R77918f3fb5a14213" /><Relationship Type="http://schemas.openxmlformats.org/officeDocument/2006/relationships/slideLayout" Target="/ppt/slideLayouts/slideLayout2.xml" Id="R85771ffe281a4c3a" /><Relationship Type="http://schemas.openxmlformats.org/officeDocument/2006/relationships/slideLayout" Target="/ppt/slideLayouts/slideLayout3.xml" Id="R8b6e8510252d4e48" /><Relationship Type="http://schemas.openxmlformats.org/officeDocument/2006/relationships/slideLayout" Target="/ppt/slideLayouts/slideLayout4.xml" Id="R9e66b013ab3442b5" /><Relationship Type="http://schemas.openxmlformats.org/officeDocument/2006/relationships/slideLayout" Target="/ppt/slideLayouts/slideLayout5.xml" Id="R586f9854ac2b4105" /><Relationship Type="http://schemas.openxmlformats.org/officeDocument/2006/relationships/slideLayout" Target="/ppt/slideLayouts/slideLayout6.xml" Id="R43b3fab0c012428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918f3fb5a14213"/>
    <p:sldLayoutId xmlns:r="http://schemas.openxmlformats.org/officeDocument/2006/relationships" id="2147483650" r:id="R85771ffe281a4c3a"/>
    <p:sldLayoutId xmlns:r="http://schemas.openxmlformats.org/officeDocument/2006/relationships" id="2147483651" r:id="R8b6e8510252d4e48"/>
    <p:sldLayoutId xmlns:r="http://schemas.openxmlformats.org/officeDocument/2006/relationships" id="2147483652" r:id="R9e66b013ab3442b5"/>
    <p:sldLayoutId xmlns:r="http://schemas.openxmlformats.org/officeDocument/2006/relationships" id="2147483653" r:id="R586f9854ac2b4105"/>
    <p:sldLayoutId xmlns:r="http://schemas.openxmlformats.org/officeDocument/2006/relationships" id="2147483654" r:id="R43b3fab0c012428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d4750c72324c9b" /><Relationship Type="http://schemas.openxmlformats.org/officeDocument/2006/relationships/image" Target="/ppt/media/image.png" Id="R238416ab2bd04e6b" /><Relationship Type="http://schemas.openxmlformats.org/officeDocument/2006/relationships/notesSlide" Target="/ppt/notesSlides/notesSlide1.xml" Id="R8171bff9f0da40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6a914871484d23" /><Relationship Type="http://schemas.openxmlformats.org/officeDocument/2006/relationships/notesSlide" Target="/ppt/notesSlides/notesSlide2.xml" Id="R62c756df83a943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5b661db2e84f5d" /><Relationship Type="http://schemas.openxmlformats.org/officeDocument/2006/relationships/notesSlide" Target="/ppt/notesSlides/notesSlide3.xml" Id="Rab39dd34ad534c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1cd5578c314f52" /><Relationship Type="http://schemas.openxmlformats.org/officeDocument/2006/relationships/notesSlide" Target="/ppt/notesSlides/notesSlide4.xml" Id="Rff1c715e482f4c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5bdeaa8dda4585" /><Relationship Type="http://schemas.openxmlformats.org/officeDocument/2006/relationships/notesSlide" Target="/ppt/notesSlides/notesSlide5.xml" Id="Rcbd9e40085bd4b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d24f290a334466" /><Relationship Type="http://schemas.openxmlformats.org/officeDocument/2006/relationships/notesSlide" Target="/ppt/notesSlides/notesSlide6.xml" Id="Rad25753e1b514b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f56339c9074b85" /><Relationship Type="http://schemas.openxmlformats.org/officeDocument/2006/relationships/notesSlide" Target="/ppt/notesSlides/notesSlide7.xml" Id="R75d6d755084b49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05a65a3b7a456f" /><Relationship Type="http://schemas.openxmlformats.org/officeDocument/2006/relationships/notesSlide" Target="/ppt/notesSlides/notesSlide8.xml" Id="Rce53185ac31e4a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c9b06031444325" /><Relationship Type="http://schemas.openxmlformats.org/officeDocument/2006/relationships/notesSlide" Target="/ppt/notesSlides/notesSlide9.xml" Id="R955e1b86c3ce48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aea7048e214f1a" /><Relationship Type="http://schemas.openxmlformats.org/officeDocument/2006/relationships/notesSlide" Target="/ppt/notesSlides/notesSlide10.xml" Id="R7b05bbaeebb248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86B45B-76CC-470F-8C2A-9C3D4A4C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F32B69-7486-46CC-B802-05C19AC1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Noget, andre kan bruge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1917F-3CC8-4065-9B32-58E193E044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416ab2bd04e6b"/>
          <a:stretch xmlns:a="http://schemas.openxmlformats.org/drawingml/2006/main"/>
        </p:blipFill>
        <p:spPr>
          <a:xfrm xmlns:a="http://schemas.openxmlformats.org/drawingml/2006/main">
            <a:off x="685800" y="2394585"/>
            <a:ext cx="10820400" cy="216408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024A2-002F-4BDC-A53A-37FA6BB4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Hvad har en ny gæst brug for?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88F52-DE72-4677-A43A-A059CBC0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1</a:t>
            </a:r>
          </a:p>
        </p:txBody>
      </p:sp>
    </p:spTree>
    <p:extLst>
      <p:ext uri="{BB962C8B-B14F-4D97-AF65-F5344CB8AC3E}">
        <p14:creationId xmlns:p14="http://schemas.microsoft.com/office/powerpoint/2010/main" val="8577983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9A77B-1A87-4AD1-8DAA-BC20FB17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2B84C6-436B-4782-BC9B-1EB22405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Beskeden fra gæsterne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F5BDC-B348-4F84-9916-D57B6772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tekster: ankomst, mad, aktiviteter.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Aflever fredag. Teksten skal kunne læses uden billeder.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Ingen elevnavne eller fotos.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A98BE1-8241-49E4-90E8-0973B669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2</a:t>
            </a:r>
          </a:p>
        </p:txBody>
      </p:sp>
    </p:spTree>
    <p:extLst>
      <p:ext uri="{BB962C8B-B14F-4D97-AF65-F5344CB8AC3E}">
        <p14:creationId xmlns:p14="http://schemas.microsoft.com/office/powerpoint/2010/main" val="10540728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24815-66D4-41F6-B202-A9FF7930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8CE65-BB0E-4C63-985C-59CE0E97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værterne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7967A1-B0F5-41C7-B9C2-AC8A0A75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Møde 09.00. Mad 12.00. Valg 12.45–13.30.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Menuen er ikke bekræftet.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spørge om?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0810A-C339-42A8-B387-8FE32508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3</a:t>
            </a:r>
          </a:p>
        </p:txBody>
      </p:sp>
    </p:spTree>
    <p:extLst>
      <p:ext uri="{BB962C8B-B14F-4D97-AF65-F5344CB8AC3E}">
        <p14:creationId xmlns:p14="http://schemas.microsoft.com/office/powerpoint/2010/main" val="17912025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FAA15-8877-42EA-B4D1-BD1608D5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E4D02-F3DB-4BD2-8712-42BAD475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Hver oplysning skal have en kilde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A5F82E-AA09-41FA-8747-E3D1C6B2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»Der er pizza.« »Vi mødes klokken ni.« »Alle skal læse højt.«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sætninger har støtte i kilderne?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437DBE-BECF-429A-B2D1-150421F2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4</a:t>
            </a:r>
          </a:p>
        </p:txBody>
      </p:sp>
    </p:spTree>
    <p:extLst>
      <p:ext uri="{BB962C8B-B14F-4D97-AF65-F5344CB8AC3E}">
        <p14:creationId xmlns:p14="http://schemas.microsoft.com/office/powerpoint/2010/main" val="1313924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56149C-D5F2-4DBF-A060-52C5FE61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578BD-6456-4D8F-8CBA-4EA915CC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gæster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38200-BD3E-4362-862E-A1E7F14B0B2A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Gæst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Behov fra teksten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Ukendt dør. Vil ikke læse højt.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Rolle ved et bord. Selvstændig læsning.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0CF44F-D25A-4358-9BCE-80B82FA6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Find oplysningerne i A og B. Skriv, så begge kan bruge guiden.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B4A07-6CE8-4682-8ADF-0B6FA67A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5</a:t>
            </a:r>
          </a:p>
        </p:txBody>
      </p:sp>
    </p:spTree>
    <p:extLst>
      <p:ext uri="{BB962C8B-B14F-4D97-AF65-F5344CB8AC3E}">
        <p14:creationId xmlns:p14="http://schemas.microsoft.com/office/powerpoint/2010/main" val="5841870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98188C-3BE9-415A-842C-0DF55133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4DDB2-9708-4C1E-9F89-99D410E3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gør hvad?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52ACBF-4878-4E37-AC66-B23660342BBD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Opgave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Ansvar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Frist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Mangler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Kilde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Ankomst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Aktiviteter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A80F9-385D-48E7-ADAC-C876E8BB9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Brug privatkortet. Udfyld efter samtalen, og ændr planen ved ny besked.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4829BE-EB0B-4EDA-8700-0B77EC0A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6</a:t>
            </a:r>
          </a:p>
        </p:txBody>
      </p:sp>
    </p:spTree>
    <p:extLst>
      <p:ext uri="{BB962C8B-B14F-4D97-AF65-F5344CB8AC3E}">
        <p14:creationId xmlns:p14="http://schemas.microsoft.com/office/powerpoint/2010/main" val="17773195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A0F4E-3779-4337-99B6-E43AF2F44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CF123-BB0F-41EB-82BF-5BD99C48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Prøv teksten på en læser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1AB08D-E644-42E7-A49E-981BAB80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sætning var uklar? Kan du give et eksempel?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Stil ét nyt spørgsmål ud fra svaret.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7E245-9E44-4785-A8C9-B91C4E4D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7</a:t>
            </a:r>
          </a:p>
        </p:txBody>
      </p:sp>
    </p:spTree>
    <p:extLst>
      <p:ext uri="{BB962C8B-B14F-4D97-AF65-F5344CB8AC3E}">
        <p14:creationId xmlns:p14="http://schemas.microsoft.com/office/powerpoint/2010/main" val="7175533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6D529-D09A-4E0D-B031-FF359D381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5BFFA-28C5-4A33-8317-BB477D78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og efter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196E3-B7AF-480C-89AC-A67EEE913E00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Før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Efter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den normale dør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den brede dør mod skolegården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5D8E1-1718-48C6-BA9D-32C0F5D53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Hvordan hjælper ændringen læseren? Hvilken kilde støtter den?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3DB4C-48DE-4BFF-B1EB-B2268C4B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8</a:t>
            </a:r>
          </a:p>
        </p:txBody>
      </p:sp>
    </p:spTree>
    <p:extLst>
      <p:ext uri="{BB962C8B-B14F-4D97-AF65-F5344CB8AC3E}">
        <p14:creationId xmlns:p14="http://schemas.microsoft.com/office/powerpoint/2010/main" val="15470851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7FA628-2F71-414F-B760-BC5D5363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2C4F9-BE01-46AB-83B3-D334E326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Mit bidrag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A0B26-6265-4D59-8FD2-6DD1F882B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skrev … Jeg kontrollerede … Jeg ændrede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90 sekunder og ét nyt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2B9747-E9E2-41EF-A7D5-BF7CB7A0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9</a:t>
            </a:r>
          </a:p>
        </p:txBody>
      </p:sp>
    </p:spTree>
    <p:extLst>
      <p:ext uri="{BB962C8B-B14F-4D97-AF65-F5344CB8AC3E}">
        <p14:creationId xmlns:p14="http://schemas.microsoft.com/office/powerpoint/2010/main" val="1333562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16A19B-F324-4A59-98F1-263CBBC9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44578-40A4-4B65-BEF5-4217F782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opgave på biblioteket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9441B-CB47-43DE-B09A-E00BFCC5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To opgaver: Bibliotek Nord og Bibliotek Syd.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nyt? Hvad er stadig ubekræftet?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ændres fra skoleguiden?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EBC73-E438-4F81-B4AD-0E090147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20. kafli · Vores fælles projekt · 10</a:t>
            </a:r>
          </a:p>
        </p:txBody>
      </p:sp>
    </p:spTree>
    <p:extLst>
      <p:ext uri="{BB962C8B-B14F-4D97-AF65-F5344CB8AC3E}">
        <p14:creationId xmlns:p14="http://schemas.microsoft.com/office/powerpoint/2010/main" val="12292525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2026-10-24T00:00:39.8570000Z</dcterms:created>
  <dcterms:modified xsi:type="dcterms:W3CDTF">2026-10-24T00:00:39.8570000Z</dcterms:modified>
</coreProperties>
</file>