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0aaf344105b4cc8" /><Relationship Type="http://schemas.openxmlformats.org/officeDocument/2006/relationships/extended-properties" Target="/docProps/app.xml" Id="Rbaecd26f006e4fd5" /><Relationship Type="http://schemas.openxmlformats.org/officeDocument/2006/relationships/officeDocument" Target="/ppt/presentation.xml" Id="R10638e12e35c45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5129882ffcf490b"/>
  </p:sldMasterIdLst>
  <p:notesMasterIdLst>
    <p:notesMasterId xmlns:r="http://schemas.openxmlformats.org/officeDocument/2006/relationships" r:id="Rb9db388176784e4e"/>
  </p:notesMasterIdLst>
  <p:sldIdLst>
    <p:sldId xmlns:r="http://schemas.openxmlformats.org/officeDocument/2006/relationships" id="256" r:id="R691297c2a656463b"/>
    <p:sldId xmlns:r="http://schemas.openxmlformats.org/officeDocument/2006/relationships" id="257" r:id="R3a76c370f10f465c"/>
    <p:sldId xmlns:r="http://schemas.openxmlformats.org/officeDocument/2006/relationships" id="258" r:id="Rc112761346fc4734"/>
    <p:sldId xmlns:r="http://schemas.openxmlformats.org/officeDocument/2006/relationships" id="259" r:id="R2addb7b24aeb490f"/>
    <p:sldId xmlns:r="http://schemas.openxmlformats.org/officeDocument/2006/relationships" id="260" r:id="R77f87d9eb1bf4f86"/>
    <p:sldId xmlns:r="http://schemas.openxmlformats.org/officeDocument/2006/relationships" id="261" r:id="R0d7b24034ada4f2d"/>
    <p:sldId xmlns:r="http://schemas.openxmlformats.org/officeDocument/2006/relationships" id="262" r:id="R88131eb5bfff4c2b"/>
    <p:sldId xmlns:r="http://schemas.openxmlformats.org/officeDocument/2006/relationships" id="263" r:id="R5a4cdf502c784fdf"/>
    <p:sldId xmlns:r="http://schemas.openxmlformats.org/officeDocument/2006/relationships" id="264" r:id="R9eacd67551f9467e"/>
    <p:sldId xmlns:r="http://schemas.openxmlformats.org/officeDocument/2006/relationships" id="265" r:id="R19b15b337490493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cc87d77915248dc" /><Relationship Type="http://schemas.openxmlformats.org/officeDocument/2006/relationships/slideMaster" Target="/ppt/slideMasters/slideMaster1.xml" Id="R75129882ffcf490b" /><Relationship Type="http://schemas.openxmlformats.org/officeDocument/2006/relationships/notesMaster" Target="/ppt/notesMasters/notesMaster1.xml" Id="Rb9db388176784e4e" /><Relationship Type="http://schemas.openxmlformats.org/officeDocument/2006/relationships/presProps" Target="/ppt/presProps.xml" Id="R3472a604fa004134" /><Relationship Type="http://schemas.openxmlformats.org/officeDocument/2006/relationships/tableStyles" Target="/ppt/tableStyles.xml" Id="R052054d2f4684129" /><Relationship Type="http://schemas.openxmlformats.org/officeDocument/2006/relationships/slide" Target="/ppt/slides/slide1.xml" Id="R691297c2a656463b" /><Relationship Type="http://schemas.openxmlformats.org/officeDocument/2006/relationships/slide" Target="/ppt/slides/slide2.xml" Id="R3a76c370f10f465c" /><Relationship Type="http://schemas.openxmlformats.org/officeDocument/2006/relationships/slide" Target="/ppt/slides/slide3.xml" Id="Rc112761346fc4734" /><Relationship Type="http://schemas.openxmlformats.org/officeDocument/2006/relationships/slide" Target="/ppt/slides/slide4.xml" Id="R2addb7b24aeb490f" /><Relationship Type="http://schemas.openxmlformats.org/officeDocument/2006/relationships/slide" Target="/ppt/slides/slide5.xml" Id="R77f87d9eb1bf4f86" /><Relationship Type="http://schemas.openxmlformats.org/officeDocument/2006/relationships/slide" Target="/ppt/slides/slide6.xml" Id="R0d7b24034ada4f2d" /><Relationship Type="http://schemas.openxmlformats.org/officeDocument/2006/relationships/slide" Target="/ppt/slides/slide7.xml" Id="R88131eb5bfff4c2b" /><Relationship Type="http://schemas.openxmlformats.org/officeDocument/2006/relationships/slide" Target="/ppt/slides/slide8.xml" Id="R5a4cdf502c784fdf" /><Relationship Type="http://schemas.openxmlformats.org/officeDocument/2006/relationships/slide" Target="/ppt/slides/slide9.xml" Id="R9eacd67551f9467e" /><Relationship Type="http://schemas.openxmlformats.org/officeDocument/2006/relationships/slide" Target="/ppt/slides/slide10.xml" Id="R19b15b337490493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1448f5a9f24c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46df7573d294eef" /><Relationship Type="http://schemas.openxmlformats.org/officeDocument/2006/relationships/notesMaster" Target="/ppt/notesMasters/notesMaster1.xml" Id="R4a9c127f871b4da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adb0b08c89a4bdd" /><Relationship Type="http://schemas.openxmlformats.org/officeDocument/2006/relationships/notesMaster" Target="/ppt/notesMasters/notesMaster1.xml" Id="R900ce677a6d040e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d8f8337552d4868" /><Relationship Type="http://schemas.openxmlformats.org/officeDocument/2006/relationships/notesMaster" Target="/ppt/notesMasters/notesMaster1.xml" Id="R4b9a8d8f56f0446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20a62228214efd" /><Relationship Type="http://schemas.openxmlformats.org/officeDocument/2006/relationships/notesMaster" Target="/ppt/notesMasters/notesMaster1.xml" Id="R32d1139eaf8e4b0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757629f4414e5c" /><Relationship Type="http://schemas.openxmlformats.org/officeDocument/2006/relationships/notesMaster" Target="/ppt/notesMasters/notesMaster1.xml" Id="R4d1f22e44fc04f1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28644846c094ee5" /><Relationship Type="http://schemas.openxmlformats.org/officeDocument/2006/relationships/notesMaster" Target="/ppt/notesMasters/notesMaster1.xml" Id="R029e2bd4569c47f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4bf719307047d2" /><Relationship Type="http://schemas.openxmlformats.org/officeDocument/2006/relationships/notesMaster" Target="/ppt/notesMasters/notesMaster1.xml" Id="R29abbd36d11146d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d350d445e864336" /><Relationship Type="http://schemas.openxmlformats.org/officeDocument/2006/relationships/notesMaster" Target="/ppt/notesMasters/notesMaster1.xml" Id="R78fcdeac4d5d4fb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0df435fda194505" /><Relationship Type="http://schemas.openxmlformats.org/officeDocument/2006/relationships/notesMaster" Target="/ppt/notesMasters/notesMaster1.xml" Id="R3e8dd1b27ae549c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2e5b771d7aa4d72" /><Relationship Type="http://schemas.openxmlformats.org/officeDocument/2006/relationships/notesMaster" Target="/ppt/notesMasters/notesMaster1.xml" Id="R26d0476f9eb043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21.1. Gefið eina mínútu til umhugsunar. Spurningarnar fjalla um hlutina, ekki um uppruna, hæfni eða persónuleika. Félaginn velur tilbúna persónu og svarar. Ný setning: *Kan du sige det på en anden måde?*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Handritin eru í kennaraleiðbeiningum; birtið þau ekki strax. Berið aðalatriði saman áður en hlustað er eftir smáatriðum. Ef nemendur heyrðu ekki það sama: *Jeg hørte … Hvad hørte du?* A06 er hægari útgáfa af A01.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21.5. Nemendur afrita í mesta lagi átta orð til stuðnings og útskýra svo með eigin orðum. Þeir bera ekki eigin uppruna saman við hennar.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21.6. Emil: *Nogle dage vil jeg gerne være alene. Det er noget andet end ikke at være velkommen.* Leiðréttið alhæfingu um að hann vilji aldrei vera með öðrum. Fællesskab hjá Emil er fotoholdet.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21.8. Látið svör koma fyrst. Mögulegt: „Ikke alle i klassen spiller på holdet.“ Breytið þessu ekki í „ingen“.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21.8 d. Sýnið að tilvísun sem gengur málfræðilega getur samt gefið ranga merkingu. Síðan A03: hvaða orð gerir fullyrðinguna nákvæmari?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21.9. Ályktunin um að uppruni föður ráði því hvort Samira geti sagt frá því að vera ung í Danmörku stenst ekki. Nemendur leiðrétta hana án þess að tala fyrir hönd Samiru; hún má líka velja að svara ekki. Nemendur verja ekki eigin sjálfsmynd í umræðunni.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Vinnið 21.10 (80–100 orð á íslensku) og 21.11 (um 70 orð á dönsku) hvort í sínu lagi. Metið val upplýsinga fremur en orðrétta þýðingu.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21.12. Dreifið einkaspjöldum án þess að sýna þau á skjá. Skráið að minnsta kosti eina sjálfstæða svörun hvers nemanda.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21.13 er textinn (150–190 orð) og 21.14 sjálfstætt verkefni með nýjum texta; sýnið ekki svarlykil þess hér. Safnið texta og endurskoðun aðskildum. Hlustið fyrst á A04.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462362634246f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138738aab34a9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fd24f65013486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8f64c644334fa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875e336d73487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730d58941942b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8A31943-B18F-41C3-8999-C390DAF089E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19E27F2-6162-4C98-A1F4-EB5B83EA54A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7841FFD-CC06-47D4-9ADA-539B23A91C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0066949-49B2-444E-A160-F687336C8F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E42D23C-F44F-4AA2-ADDE-383827BFB6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FC7CFA2-20D2-43B7-BD29-AB307CD1A7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6B87472-54AE-477B-8FDF-91F47217946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9320E24-9F0D-4164-A834-9185201A0A4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E288FAB-9307-4889-93D5-EB32EC52CB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06E12F2-39A3-4EBF-9EEF-27EFBC1AF74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17ad8b743c4407" /><Relationship Type="http://schemas.openxmlformats.org/officeDocument/2006/relationships/slideLayout" Target="/ppt/slideLayouts/slideLayout1.xml" Id="R712f5e9d88b74f37" /><Relationship Type="http://schemas.openxmlformats.org/officeDocument/2006/relationships/slideLayout" Target="/ppt/slideLayouts/slideLayout2.xml" Id="Rb5c8dafe36854aa0" /><Relationship Type="http://schemas.openxmlformats.org/officeDocument/2006/relationships/slideLayout" Target="/ppt/slideLayouts/slideLayout3.xml" Id="R68418501d91648a8" /><Relationship Type="http://schemas.openxmlformats.org/officeDocument/2006/relationships/slideLayout" Target="/ppt/slideLayouts/slideLayout4.xml" Id="R84de8c3289974013" /><Relationship Type="http://schemas.openxmlformats.org/officeDocument/2006/relationships/slideLayout" Target="/ppt/slideLayouts/slideLayout5.xml" Id="Rc6d7db3c86134543" /><Relationship Type="http://schemas.openxmlformats.org/officeDocument/2006/relationships/slideLayout" Target="/ppt/slideLayouts/slideLayout6.xml" Id="Rb7e4999ec2ca479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12f5e9d88b74f37"/>
    <p:sldLayoutId xmlns:r="http://schemas.openxmlformats.org/officeDocument/2006/relationships" id="2147483650" r:id="Rb5c8dafe36854aa0"/>
    <p:sldLayoutId xmlns:r="http://schemas.openxmlformats.org/officeDocument/2006/relationships" id="2147483651" r:id="R68418501d91648a8"/>
    <p:sldLayoutId xmlns:r="http://schemas.openxmlformats.org/officeDocument/2006/relationships" id="2147483652" r:id="R84de8c3289974013"/>
    <p:sldLayoutId xmlns:r="http://schemas.openxmlformats.org/officeDocument/2006/relationships" id="2147483653" r:id="Rc6d7db3c86134543"/>
    <p:sldLayoutId xmlns:r="http://schemas.openxmlformats.org/officeDocument/2006/relationships" id="2147483654" r:id="Rb7e4999ec2ca479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3b5da6500a4001" /><Relationship Type="http://schemas.openxmlformats.org/officeDocument/2006/relationships/image" Target="/ppt/media/image.png" Id="Raddf447b408b4e32" /><Relationship Type="http://schemas.openxmlformats.org/officeDocument/2006/relationships/notesSlide" Target="/ppt/notesSlides/notesSlide1.xml" Id="Re03c20e6825d40a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b3648de21b476b" /><Relationship Type="http://schemas.openxmlformats.org/officeDocument/2006/relationships/notesSlide" Target="/ppt/notesSlides/notesSlide2.xml" Id="Rcb8eee7be8c045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ea3a0aaf4148ae" /><Relationship Type="http://schemas.openxmlformats.org/officeDocument/2006/relationships/notesSlide" Target="/ppt/notesSlides/notesSlide3.xml" Id="Rf5c2a4f8e62f4c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f531cfc58943f6" /><Relationship Type="http://schemas.openxmlformats.org/officeDocument/2006/relationships/notesSlide" Target="/ppt/notesSlides/notesSlide4.xml" Id="R5aacaed0fd7340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bdb7d5175a4e48" /><Relationship Type="http://schemas.openxmlformats.org/officeDocument/2006/relationships/notesSlide" Target="/ppt/notesSlides/notesSlide5.xml" Id="R6182802810ff4cc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c8c5ec82e34dd2" /><Relationship Type="http://schemas.openxmlformats.org/officeDocument/2006/relationships/notesSlide" Target="/ppt/notesSlides/notesSlide6.xml" Id="R03b328af9b7841e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7ed3a3f743414a" /><Relationship Type="http://schemas.openxmlformats.org/officeDocument/2006/relationships/notesSlide" Target="/ppt/notesSlides/notesSlide7.xml" Id="Rf14bee99f4a64a2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87cfebffd5444f" /><Relationship Type="http://schemas.openxmlformats.org/officeDocument/2006/relationships/notesSlide" Target="/ppt/notesSlides/notesSlide8.xml" Id="R22a18af9d3ba46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1fef0540cb4e31" /><Relationship Type="http://schemas.openxmlformats.org/officeDocument/2006/relationships/notesSlide" Target="/ppt/notesSlides/notesSlide9.xml" Id="R36ef7a6f10c64e8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360f0160e8414f" /><Relationship Type="http://schemas.openxmlformats.org/officeDocument/2006/relationships/notesSlide" Target="/ppt/notesSlides/notesSlide10.xml" Id="Rc8d1954db94f4e1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79D8C0-434C-4179-B498-E78F3B8BC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829C8A-53FA-486A-873F-BAFF0412D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sted at begynde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4E7030-5CA0-4641-A13F-C5440692C5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df447b408b4e32"/>
          <a:stretch xmlns:a="http://schemas.openxmlformats.org/drawingml/2006/main"/>
        </p:blipFill>
        <p:spPr>
          <a:xfrm xmlns:a="http://schemas.openxmlformats.org/drawingml/2006/main">
            <a:off x="338137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00B730-F272-46BE-9B38-601851CD3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21.1 · Skriv tre spørgsmål: Hvad …? Hvor …? Hvorfor …? Spørg om tingene.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C69045-7436-4BDD-9F07-0C08D2492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21. kafli · Hvem er vi? · 1</a:t>
            </a:r>
          </a:p>
        </p:txBody>
      </p:sp>
    </p:spTree>
    <p:extLst>
      <p:ext uri="{BB962C8B-B14F-4D97-AF65-F5344CB8AC3E}">
        <p14:creationId xmlns:p14="http://schemas.microsoft.com/office/powerpoint/2010/main" val="9005365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9632F5-59B4-46DA-9FB4-B7B54AB61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316DFA-F82A-468A-B0F1-9AE9CD19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stemmer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E8F77B-FEF4-45A6-BB44-29BAFAFF3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21.3 · Lyt til A01 og A02. Hvorfor føler de sig hjemme? Notér en grund fra hver stemme.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21.4 · Lyt igen: et eksempel, en begrænsning og et ønske.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DE0D5D-F591-471A-B813-4F76B7672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21. kafli · Hvem er vi? · 2</a:t>
            </a:r>
          </a:p>
        </p:txBody>
      </p:sp>
    </p:spTree>
    <p:extLst>
      <p:ext uri="{BB962C8B-B14F-4D97-AF65-F5344CB8AC3E}">
        <p14:creationId xmlns:p14="http://schemas.microsoft.com/office/powerpoint/2010/main" val="14182275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9ED9EC-5A4E-41DF-9EAB-142120F4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A4A39A-9179-403C-A370-B914AAAA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Samiras valg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CC0C0E-A4A1-4524-97BF-4F378BAD8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»Jeg er én person med flere erfaringer.«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Hvilket eksempel støtter sætningen? Hvad vil hun selv vælge?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6A6B88-AE9A-4671-96E7-F95E60E07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21. kafli · Hvem er vi? · 3</a:t>
            </a:r>
          </a:p>
        </p:txBody>
      </p:sp>
    </p:spTree>
    <p:extLst>
      <p:ext uri="{BB962C8B-B14F-4D97-AF65-F5344CB8AC3E}">
        <p14:creationId xmlns:p14="http://schemas.microsoft.com/office/powerpoint/2010/main" val="20363220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67A671-964E-417B-98BD-B8F5C6F87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257B7D-CB22-431B-AC48-43C3E0C5D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Emils tomme stol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55EE18-D302-4999-A792-FDCF41D0A623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Person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Sted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Fællesskab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Eget valg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Samira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Emil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9DBFE0-C637-4067-89CF-2303E50F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21.6 · At være alene eller ikke at være velkommen: er det det samme?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702591-123D-4E79-899E-E0DE1FF0F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21. kafli · Hvem er vi? · 4</a:t>
            </a:r>
          </a:p>
        </p:txBody>
      </p:sp>
    </p:spTree>
    <p:extLst>
      <p:ext uri="{BB962C8B-B14F-4D97-AF65-F5344CB8AC3E}">
        <p14:creationId xmlns:p14="http://schemas.microsoft.com/office/powerpoint/2010/main" val="7249825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D94096-D525-4599-AA6F-AD136DE25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0ECDE3-EBCB-4D65-BE88-2C850A7D7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Nogle er ikke alle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A40FB7-4CBD-4D90-9490-774584A85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Påstand: Alle i klassen spiller på holdet.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Oplysning: Emil spiller ikke på holdet.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Ret påstanden, så den passer til oplysningen.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ED859B-69E7-4887-81E3-135FE9651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21. kafli · Hvem er vi? · 5</a:t>
            </a:r>
          </a:p>
        </p:txBody>
      </p:sp>
    </p:spTree>
    <p:extLst>
      <p:ext uri="{BB962C8B-B14F-4D97-AF65-F5344CB8AC3E}">
        <p14:creationId xmlns:p14="http://schemas.microsoft.com/office/powerpoint/2010/main" val="13740817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3CFE3A-7262-4B77-8479-9E1A2C269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377F14-2FAF-4D83-BB2E-434EF456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er de?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900BFC-E20E-4422-8761-73AB8E086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Samira taler med besøgende. De vælger hendes emne.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Samira skal selv vælge. Ret sætningen, så meningen er tydelig.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793822-E47B-4AD6-B069-7A1E7F2D7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21. kafli · Hvem er vi? · 6</a:t>
            </a:r>
          </a:p>
        </p:txBody>
      </p:sp>
    </p:spTree>
    <p:extLst>
      <p:ext uri="{BB962C8B-B14F-4D97-AF65-F5344CB8AC3E}">
        <p14:creationId xmlns:p14="http://schemas.microsoft.com/office/powerpoint/2010/main" val="17031294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E3843D-0B76-4464-AFFE-2D0ED9F30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076C1C-1E28-4EE3-9F64-4E60D47E5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Når et spørgsmål lukker døren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5054E6-62CA-41E1-98C7-8023939DF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»Din far er ikke født her, så du kan vel ikke fortælle om, hvordan det er at være ung i Danmark?«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bygger påstanden på? Hvilke følger kan den få? Svar uden at tale på Samiras vegne.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6F9844-D166-4FDA-ADAE-1BDA205EA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21. kafli · Hvem er vi? · 7</a:t>
            </a:r>
          </a:p>
        </p:txBody>
      </p:sp>
    </p:spTree>
    <p:extLst>
      <p:ext uri="{BB962C8B-B14F-4D97-AF65-F5344CB8AC3E}">
        <p14:creationId xmlns:p14="http://schemas.microsoft.com/office/powerpoint/2010/main" val="11415472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851D4B-EF5A-46AF-A8F2-EE9D4BE61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A13928-6FD1-40DC-8A4A-396C4BC19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modtagere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061DA4-5802-4C29-8984-850C729DD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Íslenskur sýningarstjóri: Hvað vilja Samira og Emil sýna?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Danske gæster: Hvad kan I opleve, og hvad må I spørge om?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D1097E-857C-40F5-8327-2678B66BE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21. kafli · Hvem er vi? · 8</a:t>
            </a:r>
          </a:p>
        </p:txBody>
      </p:sp>
    </p:spTree>
    <p:extLst>
      <p:ext uri="{BB962C8B-B14F-4D97-AF65-F5344CB8AC3E}">
        <p14:creationId xmlns:p14="http://schemas.microsoft.com/office/powerpoint/2010/main" val="1422405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D35A7E-1307-4506-9AD2-CE816E946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FD22E4-F54F-40C0-9AC0-D13D62DDA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før I beslutter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EE5A4F-9FD4-47A4-97B0-8089CC844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dit eget kort. Spørg din partner. Bekræft én oplysning. Lav en plan. Ændr planen, når I får en ny besked.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B9F180-EE50-4C53-BE8D-CF64C8DE6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21. kafli · Hvem er vi? · 9</a:t>
            </a:r>
          </a:p>
        </p:txBody>
      </p:sp>
    </p:spTree>
    <p:extLst>
      <p:ext uri="{BB962C8B-B14F-4D97-AF65-F5344CB8AC3E}">
        <p14:creationId xmlns:p14="http://schemas.microsoft.com/office/powerpoint/2010/main" val="11168686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3BF558-23EC-4005-92D1-A84E0BAD2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6B4349-E6BB-4AD5-80C6-CF20B9D65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tager du med?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374726-AB65-461D-8A3C-B09125CE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21.15 · Præsenter i 90 sekunder med fem stikord. Svar på ét nyt spørgsmål.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sætning vil du gøre mere præcis? Hvilket eksempel hjælper læseren?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6964C3-F2F0-41E9-A33D-EFC2E049B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21. kafli · Hvem er vi? · 10</a:t>
            </a:r>
          </a:p>
        </p:txBody>
      </p:sp>
    </p:spTree>
    <p:extLst>
      <p:ext uri="{BB962C8B-B14F-4D97-AF65-F5344CB8AC3E}">
        <p14:creationId xmlns:p14="http://schemas.microsoft.com/office/powerpoint/2010/main" val="18320755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2026-10-24T00:00:42.1060000Z</dcterms:created>
  <dcterms:modified xsi:type="dcterms:W3CDTF">2026-10-24T00:00:42.1060000Z</dcterms:modified>
</coreProperties>
</file>