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853f7555c344ca" /><Relationship Type="http://schemas.openxmlformats.org/officeDocument/2006/relationships/extended-properties" Target="/docProps/app.xml" Id="R9694ecac7ed145e5" /><Relationship Type="http://schemas.openxmlformats.org/officeDocument/2006/relationships/officeDocument" Target="/ppt/presentation.xml" Id="R8b652e95a64f45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a4bb51332c40fb"/>
  </p:sldMasterIdLst>
  <p:notesMasterIdLst>
    <p:notesMasterId xmlns:r="http://schemas.openxmlformats.org/officeDocument/2006/relationships" r:id="R5655c87abe4642cd"/>
  </p:notesMasterIdLst>
  <p:sldIdLst>
    <p:sldId xmlns:r="http://schemas.openxmlformats.org/officeDocument/2006/relationships" id="256" r:id="R35d80bbec0324266"/>
    <p:sldId xmlns:r="http://schemas.openxmlformats.org/officeDocument/2006/relationships" id="257" r:id="R86479570956b4460"/>
    <p:sldId xmlns:r="http://schemas.openxmlformats.org/officeDocument/2006/relationships" id="258" r:id="Rfc726a6979fa4f61"/>
    <p:sldId xmlns:r="http://schemas.openxmlformats.org/officeDocument/2006/relationships" id="259" r:id="Rfefe6415edd74708"/>
    <p:sldId xmlns:r="http://schemas.openxmlformats.org/officeDocument/2006/relationships" id="260" r:id="R48823786626e4181"/>
    <p:sldId xmlns:r="http://schemas.openxmlformats.org/officeDocument/2006/relationships" id="261" r:id="Rf7d3a53999544d34"/>
    <p:sldId xmlns:r="http://schemas.openxmlformats.org/officeDocument/2006/relationships" id="262" r:id="Rb04b206fcb8e4d65"/>
    <p:sldId xmlns:r="http://schemas.openxmlformats.org/officeDocument/2006/relationships" id="263" r:id="R066c1a6e014246d9"/>
    <p:sldId xmlns:r="http://schemas.openxmlformats.org/officeDocument/2006/relationships" id="264" r:id="Rc074b0309f794b4c"/>
    <p:sldId xmlns:r="http://schemas.openxmlformats.org/officeDocument/2006/relationships" id="265" r:id="R67da7ebf28c441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43304c605e74b6b" /><Relationship Type="http://schemas.openxmlformats.org/officeDocument/2006/relationships/slideMaster" Target="/ppt/slideMasters/slideMaster1.xml" Id="R77a4bb51332c40fb" /><Relationship Type="http://schemas.openxmlformats.org/officeDocument/2006/relationships/notesMaster" Target="/ppt/notesMasters/notesMaster1.xml" Id="R5655c87abe4642cd" /><Relationship Type="http://schemas.openxmlformats.org/officeDocument/2006/relationships/presProps" Target="/ppt/presProps.xml" Id="R6ab78350fa5742ab" /><Relationship Type="http://schemas.openxmlformats.org/officeDocument/2006/relationships/tableStyles" Target="/ppt/tableStyles.xml" Id="R20f2cc7318e84422" /><Relationship Type="http://schemas.openxmlformats.org/officeDocument/2006/relationships/slide" Target="/ppt/slides/slide1.xml" Id="R35d80bbec0324266" /><Relationship Type="http://schemas.openxmlformats.org/officeDocument/2006/relationships/slide" Target="/ppt/slides/slide2.xml" Id="R86479570956b4460" /><Relationship Type="http://schemas.openxmlformats.org/officeDocument/2006/relationships/slide" Target="/ppt/slides/slide3.xml" Id="Rfc726a6979fa4f61" /><Relationship Type="http://schemas.openxmlformats.org/officeDocument/2006/relationships/slide" Target="/ppt/slides/slide4.xml" Id="Rfefe6415edd74708" /><Relationship Type="http://schemas.openxmlformats.org/officeDocument/2006/relationships/slide" Target="/ppt/slides/slide5.xml" Id="R48823786626e4181" /><Relationship Type="http://schemas.openxmlformats.org/officeDocument/2006/relationships/slide" Target="/ppt/slides/slide6.xml" Id="Rf7d3a53999544d34" /><Relationship Type="http://schemas.openxmlformats.org/officeDocument/2006/relationships/slide" Target="/ppt/slides/slide7.xml" Id="Rb04b206fcb8e4d65" /><Relationship Type="http://schemas.openxmlformats.org/officeDocument/2006/relationships/slide" Target="/ppt/slides/slide8.xml" Id="R066c1a6e014246d9" /><Relationship Type="http://schemas.openxmlformats.org/officeDocument/2006/relationships/slide" Target="/ppt/slides/slide9.xml" Id="Rc074b0309f794b4c" /><Relationship Type="http://schemas.openxmlformats.org/officeDocument/2006/relationships/slide" Target="/ppt/slides/slide10.xml" Id="R67da7ebf28c441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cf40e417cf42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2919408f334da4" /><Relationship Type="http://schemas.openxmlformats.org/officeDocument/2006/relationships/notesMaster" Target="/ppt/notesMasters/notesMaster1.xml" Id="R491af12c05b345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0259d6050541ac" /><Relationship Type="http://schemas.openxmlformats.org/officeDocument/2006/relationships/notesMaster" Target="/ppt/notesMasters/notesMaster1.xml" Id="R886cc142e1914f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c66c995f5c343d3" /><Relationship Type="http://schemas.openxmlformats.org/officeDocument/2006/relationships/notesMaster" Target="/ppt/notesMasters/notesMaster1.xml" Id="Rb2936b3cc1a54d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6507831de4a4e68" /><Relationship Type="http://schemas.openxmlformats.org/officeDocument/2006/relationships/notesMaster" Target="/ppt/notesMasters/notesMaster1.xml" Id="R542b9d38c3c540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c895e3a6ed4d16" /><Relationship Type="http://schemas.openxmlformats.org/officeDocument/2006/relationships/notesMaster" Target="/ppt/notesMasters/notesMaster1.xml" Id="R2c89a155627d45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73809537e641a9" /><Relationship Type="http://schemas.openxmlformats.org/officeDocument/2006/relationships/notesMaster" Target="/ppt/notesMasters/notesMaster1.xml" Id="R23d3e06df29041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65d861e027d49db" /><Relationship Type="http://schemas.openxmlformats.org/officeDocument/2006/relationships/notesMaster" Target="/ppt/notesMasters/notesMaster1.xml" Id="R76fc2278ee7b41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d926cf32124b4f" /><Relationship Type="http://schemas.openxmlformats.org/officeDocument/2006/relationships/notesMaster" Target="/ppt/notesMasters/notesMaster1.xml" Id="R567e628d27f542b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88f554c7d93467b" /><Relationship Type="http://schemas.openxmlformats.org/officeDocument/2006/relationships/notesMaster" Target="/ppt/notesMasters/notesMaster1.xml" Id="R272f865abc374b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e21ae40a4724542" /><Relationship Type="http://schemas.openxmlformats.org/officeDocument/2006/relationships/notesMaster" Target="/ppt/notesMasters/notesMaster1.xml" Id="Rf356ff72887141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22.1. Safnið spurningum, ekki atkvæðum. Rifjið upp *Det gælder ikke alle* úr kafla 21.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22.5. Lykill eftir svör: *notat → skoleblad → opslag*; athugasemdin er skoðun, ekki ný talning. Fleiri birtingar eru ekki fleiri óháðar mælingar. Síðan A03.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22.6. Leyfið reiknivél. Tveir bollar á skráðan þátttakanda báða dagana: heildarfjöldinn helmingaðist en meðaltalið er óbreytt. Aðeins setningin *Der blev talt halvt så mange krus* er studd.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ekki handritið. A01 segir ranglega að *hver deltager brugte halvt så mange krus*; A02 leiðréttir þessa fullyrðingu um meðaltalið en tölurnar standa. A06 er hægari útgáfa af A02.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geta fyrst útskýrt á íslensku og síðan notað danskt dæmi. Síðan A04: hvaða orð breytir merkingunni í hverju pari?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22.9. Í *fordi*-setningu kemur *ikke* á undan sögninni: *fordi vi ikke kender vandforbruget*. Þegar *derfor* stendur fremst kemur sögnin á undan frumlaginu.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22.7. Gögnin segja ekki hvort lánsbollar hafi minni eða meiri umhverfisáhrif. Hver mæling skýrir eitthvað en sannar ekki allt.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22.10. Heimildirnar og dagsetningin eru í bókinni. Eigin lýsing segir frá hlutverki, ekki að hver útsending sé villulaus. Skólablaðið tengist DR ekki.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Notið með 22.13 og 22.15 (170–220 orð). Takið glæruna niður áður en 22.16 er lagt fyrir.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22.17. Hlustið á svar hvers nemanda. Metið heimildanotkun og skiljanlega dönsku hvort í sínu lagi, óháð mælsku. Sama aðferð kemur aftur í köflum 25 og 27.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d07db0e8474ec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f7855548a24c4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44d2a6fb5b473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3ce10449445e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6a8a5e95d84a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e7944d31714c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7F71BA-7B79-49C5-9B41-F7CBAC1CB1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4028C64-4EAE-43CC-9E2C-8B893FFEBA8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9BB4E1F-50EB-4A51-B5EC-F6A4E68912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384ABFE-EDB6-4B6D-8210-AC620142E2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934B9A9-EE39-4F59-A3E0-1AFA9BF517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7F01F55-D4BA-4BF1-9FCF-29A1FF4267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0C6619-FDA0-4C9D-9958-BF98456B864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0921121-927F-4D4E-9327-7458C292692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B093100-7840-4B39-B6B9-4F53E549C1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CD0A6C-7F88-420F-A6CD-6A6BC4FF8A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05e51d39624b21" /><Relationship Type="http://schemas.openxmlformats.org/officeDocument/2006/relationships/slideLayout" Target="/ppt/slideLayouts/slideLayout1.xml" Id="Rdb882fb823f04697" /><Relationship Type="http://schemas.openxmlformats.org/officeDocument/2006/relationships/slideLayout" Target="/ppt/slideLayouts/slideLayout2.xml" Id="Ref7b74b7a1194dc9" /><Relationship Type="http://schemas.openxmlformats.org/officeDocument/2006/relationships/slideLayout" Target="/ppt/slideLayouts/slideLayout3.xml" Id="R17ca25abf5f34ee1" /><Relationship Type="http://schemas.openxmlformats.org/officeDocument/2006/relationships/slideLayout" Target="/ppt/slideLayouts/slideLayout4.xml" Id="Rf7b734b49c0e4c19" /><Relationship Type="http://schemas.openxmlformats.org/officeDocument/2006/relationships/slideLayout" Target="/ppt/slideLayouts/slideLayout5.xml" Id="Rf5466aeaf72f49e8" /><Relationship Type="http://schemas.openxmlformats.org/officeDocument/2006/relationships/slideLayout" Target="/ppt/slideLayouts/slideLayout6.xml" Id="R9e4e6aa8f18b48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882fb823f04697"/>
    <p:sldLayoutId xmlns:r="http://schemas.openxmlformats.org/officeDocument/2006/relationships" id="2147483650" r:id="Ref7b74b7a1194dc9"/>
    <p:sldLayoutId xmlns:r="http://schemas.openxmlformats.org/officeDocument/2006/relationships" id="2147483651" r:id="R17ca25abf5f34ee1"/>
    <p:sldLayoutId xmlns:r="http://schemas.openxmlformats.org/officeDocument/2006/relationships" id="2147483652" r:id="Rf7b734b49c0e4c19"/>
    <p:sldLayoutId xmlns:r="http://schemas.openxmlformats.org/officeDocument/2006/relationships" id="2147483653" r:id="Rf5466aeaf72f49e8"/>
    <p:sldLayoutId xmlns:r="http://schemas.openxmlformats.org/officeDocument/2006/relationships" id="2147483654" r:id="R9e4e6aa8f18b48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d95efba1514783" /><Relationship Type="http://schemas.openxmlformats.org/officeDocument/2006/relationships/notesSlide" Target="/ppt/notesSlides/notesSlide1.xml" Id="R5b015151062d49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97289eee2543dc" /><Relationship Type="http://schemas.openxmlformats.org/officeDocument/2006/relationships/notesSlide" Target="/ppt/notesSlides/notesSlide2.xml" Id="Rd9e0d4241d1b41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40dce9ff394e5f" /><Relationship Type="http://schemas.openxmlformats.org/officeDocument/2006/relationships/notesSlide" Target="/ppt/notesSlides/notesSlide3.xml" Id="Ra88f93bef0ce46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b0dcc3a412414c" /><Relationship Type="http://schemas.openxmlformats.org/officeDocument/2006/relationships/notesSlide" Target="/ppt/notesSlides/notesSlide4.xml" Id="R1b440f9d94184a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7584cf1ec64521" /><Relationship Type="http://schemas.openxmlformats.org/officeDocument/2006/relationships/notesSlide" Target="/ppt/notesSlides/notesSlide5.xml" Id="R98520360046946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e42868757049a9" /><Relationship Type="http://schemas.openxmlformats.org/officeDocument/2006/relationships/notesSlide" Target="/ppt/notesSlides/notesSlide6.xml" Id="R520b3e2719ad41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2ef80f18e64663" /><Relationship Type="http://schemas.openxmlformats.org/officeDocument/2006/relationships/notesSlide" Target="/ppt/notesSlides/notesSlide7.xml" Id="R918e20c45eeb456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733927ecb7479a" /><Relationship Type="http://schemas.openxmlformats.org/officeDocument/2006/relationships/notesSlide" Target="/ppt/notesSlides/notesSlide8.xml" Id="Rd9445d8b74ff42f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7c5454ffc54780" /><Relationship Type="http://schemas.openxmlformats.org/officeDocument/2006/relationships/notesSlide" Target="/ppt/notesSlides/notesSlide9.xml" Id="R649f3588fc3b45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efe8c6555b4211" /><Relationship Type="http://schemas.openxmlformats.org/officeDocument/2006/relationships/notesSlide" Target="/ppt/notesSlides/notesSlide10.xml" Id="Rf6037233c2ea4e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E29519-B714-4C35-9328-7A3635AFA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33870F-188E-44C2-9DDF-30F4C5B2A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overskrifter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E4401E-6B28-4566-91AD-2D390AF7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Færre engangskrus / halveret miljøbelastning.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oplysninger mangler du, før du vælger overskrift?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D1AB49-ECB2-475C-950D-CBDA2BA8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1</a:t>
            </a:r>
          </a:p>
        </p:txBody>
      </p:sp>
    </p:spTree>
    <p:extLst>
      <p:ext uri="{BB962C8B-B14F-4D97-AF65-F5344CB8AC3E}">
        <p14:creationId xmlns:p14="http://schemas.microsoft.com/office/powerpoint/2010/main" val="1761181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773A0-1F27-4287-A4EA-9147CB9C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54E7D3-225C-41D5-81DA-93722082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kilden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2ED15C-394F-4A4D-A800-A870259AE1C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Delt opslag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Kommentar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Nyhed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Optælling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262B6-C66A-4CBD-A3DC-CE722A5C6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22.5 · Tegn forbindelserne. Hvor mange optællinger er der?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9EA89-6A51-4882-AB59-097485F2B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2</a:t>
            </a:r>
          </a:p>
        </p:txBody>
      </p:sp>
    </p:spTree>
    <p:extLst>
      <p:ext uri="{BB962C8B-B14F-4D97-AF65-F5344CB8AC3E}">
        <p14:creationId xmlns:p14="http://schemas.microsoft.com/office/powerpoint/2010/main" val="11344376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DA919-CA4B-456F-B3B5-064CCE4EE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02412-89B7-43EA-8184-F04B4BE4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er nævneren?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2578D2-0866-45EC-917F-4786BEC56630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Krus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Deltagere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Krus pr. person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FF6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Mandag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Fredag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05CF8E-28DB-4BED-A6E1-1DDCBBE4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E5FA8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1E5FA8"/>
                </a:solidFill>
                <a:latin typeface="Inter"/>
                <a:ea typeface="Inter"/>
                <a:cs typeface="Inter"/>
              </a:rPr>
              <a:t>22.6 · Hvad er faldet? Hvad er uændret?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D366F9-3CCE-4294-8962-4E9EDE082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3</a:t>
            </a:r>
          </a:p>
        </p:txBody>
      </p:sp>
    </p:spTree>
    <p:extLst>
      <p:ext uri="{BB962C8B-B14F-4D97-AF65-F5344CB8AC3E}">
        <p14:creationId xmlns:p14="http://schemas.microsoft.com/office/powerpoint/2010/main" val="12732193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46AFB-597B-4279-91F6-8E36430E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33CC8-1DD2-4F7B-A65A-BFB4F8C1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fejl bliver rettet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7CFDBF-1ED8-4520-A5D6-A7CC18964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22.8 · Lyt til A01 og A02.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den gamle formulering under før og den nye under nu.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Ændres tallene eller det, der siges om tallene?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5BF0A-5077-4D1C-8B5D-75B6B04A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4</a:t>
            </a:r>
          </a:p>
        </p:txBody>
      </p:sp>
    </p:spTree>
    <p:extLst>
      <p:ext uri="{BB962C8B-B14F-4D97-AF65-F5344CB8AC3E}">
        <p14:creationId xmlns:p14="http://schemas.microsoft.com/office/powerpoint/2010/main" val="6285489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8D998-5E8F-4631-B924-D5A7A9BE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BC98A6-1152-48E5-B6A5-C969F6A6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Kun flytter betydningen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0DAA98-D263-41C5-9FBD-F5D982A1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talte kun krus.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Kun vi talte krus.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forskellen. Lav selv et nyt par.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07708-A3D6-438C-B52F-D81C35CE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5</a:t>
            </a:r>
          </a:p>
        </p:txBody>
      </p:sp>
    </p:spTree>
    <p:extLst>
      <p:ext uri="{BB962C8B-B14F-4D97-AF65-F5344CB8AC3E}">
        <p14:creationId xmlns:p14="http://schemas.microsoft.com/office/powerpoint/2010/main" val="19160832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37F022-1F5A-4BFD-A27C-0A90623A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45D84-CD49-40A5-88FD-D7E3081B8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Fordi og derfor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6AF3C-FBCA-4426-9A25-C982C0AB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ændrer overskriften, fordi tallet kun gælder krus.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Tallet gælder kun krus. Derfor ændrer vi overskriften.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står verbet efter derfor? Hvor står ikke efter fordi?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2C5D7-28E4-4F5E-9B72-0B77F366F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6</a:t>
            </a:r>
          </a:p>
        </p:txBody>
      </p:sp>
    </p:spTree>
    <p:extLst>
      <p:ext uri="{BB962C8B-B14F-4D97-AF65-F5344CB8AC3E}">
        <p14:creationId xmlns:p14="http://schemas.microsoft.com/office/powerpoint/2010/main" val="9358327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D9207-3920-4874-A035-2D4FE068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55BB8-1221-48CE-8212-9E5F6438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måler vi ikke?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56537E-AF8D-4C2D-BC1D-F73E7564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Vand? Strøm? Transport? Hvor mange gange bruges hver kop?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Vælg én oplysning. Hvad kan den hjælpe med? Hvad løser den ikke alene?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A4DF4-D444-4F2C-9F9D-99ABE35B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7</a:t>
            </a:r>
          </a:p>
        </p:txBody>
      </p:sp>
    </p:spTree>
    <p:extLst>
      <p:ext uri="{BB962C8B-B14F-4D97-AF65-F5344CB8AC3E}">
        <p14:creationId xmlns:p14="http://schemas.microsoft.com/office/powerpoint/2010/main" val="2058561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DAF187-A085-4AEC-A902-AF71000DB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C6567E-410C-43FA-9909-25FA4DBCD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medie har ansvar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66042-142D-41D0-BE10-00E3CBE77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DR beskriver nyheder, kultur og uddannelse som dele af sit arbejde.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Siden »Etik og rettelser« giver indgange til spørgsmål om indhold.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en organisations egen beskrivelse fortælle?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5B67EC-86E5-437F-9CB3-1D17ACFD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8</a:t>
            </a:r>
          </a:p>
        </p:txBody>
      </p:sp>
    </p:spTree>
    <p:extLst>
      <p:ext uri="{BB962C8B-B14F-4D97-AF65-F5344CB8AC3E}">
        <p14:creationId xmlns:p14="http://schemas.microsoft.com/office/powerpoint/2010/main" val="186091792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5CC28D-6CA0-4328-AC3D-22E6CC481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2BC1EF-19E2-420E-B553-C19F2C772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rettelse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D7FCC-1DBD-494E-967E-760E0DAF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retter vi? Hvad beholder vi? Hvad mangler vi? Hvor kommer oplysningerne fra?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2B230-855C-4A77-9FCD-3036ACBBE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9</a:t>
            </a:r>
          </a:p>
        </p:txBody>
      </p:sp>
    </p:spTree>
    <p:extLst>
      <p:ext uri="{BB962C8B-B14F-4D97-AF65-F5344CB8AC3E}">
        <p14:creationId xmlns:p14="http://schemas.microsoft.com/office/powerpoint/2010/main" val="12636820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452504-CAF9-4A4E-87AF-26AE56473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5FA8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ECE117-B232-4C67-8C0B-EC4FB514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på en indvending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7CDCB-EA31-4F7B-9F97-E10B5C1E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»Men alle deler historien!«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Svar med en begrundelse. Stil derefter et spørgsmål, som kan føre undersøgelsen videre.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A63972-7AE2-4EB3-9821-54A69D82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10. bekkur · 22. kafli · Kan vi stole på det? · 10</a:t>
            </a:r>
          </a:p>
        </p:txBody>
      </p:sp>
    </p:spTree>
    <p:extLst>
      <p:ext uri="{BB962C8B-B14F-4D97-AF65-F5344CB8AC3E}">
        <p14:creationId xmlns:p14="http://schemas.microsoft.com/office/powerpoint/2010/main" val="11701609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2026-10-24T00:00:44.4140000Z</dcterms:created>
  <dcterms:modified xsi:type="dcterms:W3CDTF">2026-10-24T00:00:44.4150000Z</dcterms:modified>
</coreProperties>
</file>