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c6970d7a0a44cc0" /><Relationship Type="http://schemas.openxmlformats.org/officeDocument/2006/relationships/extended-properties" Target="/docProps/app.xml" Id="R1895e33b87c14a59" /><Relationship Type="http://schemas.openxmlformats.org/officeDocument/2006/relationships/officeDocument" Target="/ppt/presentation.xml" Id="R307a7533a2ec41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02bacef5aff4d46"/>
  </p:sldMasterIdLst>
  <p:notesMasterIdLst>
    <p:notesMasterId xmlns:r="http://schemas.openxmlformats.org/officeDocument/2006/relationships" r:id="Rdcb56484d83249e5"/>
  </p:notesMasterIdLst>
  <p:sldIdLst>
    <p:sldId xmlns:r="http://schemas.openxmlformats.org/officeDocument/2006/relationships" id="256" r:id="R8fac8264145f4aa0"/>
    <p:sldId xmlns:r="http://schemas.openxmlformats.org/officeDocument/2006/relationships" id="257" r:id="R447a0c87b4114266"/>
    <p:sldId xmlns:r="http://schemas.openxmlformats.org/officeDocument/2006/relationships" id="258" r:id="Re4eb01f9ab124f3d"/>
    <p:sldId xmlns:r="http://schemas.openxmlformats.org/officeDocument/2006/relationships" id="259" r:id="R37415b7ac6264083"/>
    <p:sldId xmlns:r="http://schemas.openxmlformats.org/officeDocument/2006/relationships" id="260" r:id="R00b71d9e0a6646bb"/>
    <p:sldId xmlns:r="http://schemas.openxmlformats.org/officeDocument/2006/relationships" id="261" r:id="Refedb8bff8924ee6"/>
    <p:sldId xmlns:r="http://schemas.openxmlformats.org/officeDocument/2006/relationships" id="262" r:id="R3651acf5658d4136"/>
    <p:sldId xmlns:r="http://schemas.openxmlformats.org/officeDocument/2006/relationships" id="263" r:id="R3c9f2f23ef0d4595"/>
    <p:sldId xmlns:r="http://schemas.openxmlformats.org/officeDocument/2006/relationships" id="264" r:id="Rf495a5d1cf99426a"/>
    <p:sldId xmlns:r="http://schemas.openxmlformats.org/officeDocument/2006/relationships" id="265" r:id="R652a5454422444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81f448aa13144d5" /><Relationship Type="http://schemas.openxmlformats.org/officeDocument/2006/relationships/slideMaster" Target="/ppt/slideMasters/slideMaster1.xml" Id="R702bacef5aff4d46" /><Relationship Type="http://schemas.openxmlformats.org/officeDocument/2006/relationships/notesMaster" Target="/ppt/notesMasters/notesMaster1.xml" Id="Rdcb56484d83249e5" /><Relationship Type="http://schemas.openxmlformats.org/officeDocument/2006/relationships/presProps" Target="/ppt/presProps.xml" Id="R2dc03ce2be794342" /><Relationship Type="http://schemas.openxmlformats.org/officeDocument/2006/relationships/tableStyles" Target="/ppt/tableStyles.xml" Id="R83ea169b8d494398" /><Relationship Type="http://schemas.openxmlformats.org/officeDocument/2006/relationships/slide" Target="/ppt/slides/slide1.xml" Id="R8fac8264145f4aa0" /><Relationship Type="http://schemas.openxmlformats.org/officeDocument/2006/relationships/slide" Target="/ppt/slides/slide2.xml" Id="R447a0c87b4114266" /><Relationship Type="http://schemas.openxmlformats.org/officeDocument/2006/relationships/slide" Target="/ppt/slides/slide3.xml" Id="Re4eb01f9ab124f3d" /><Relationship Type="http://schemas.openxmlformats.org/officeDocument/2006/relationships/slide" Target="/ppt/slides/slide4.xml" Id="R37415b7ac6264083" /><Relationship Type="http://schemas.openxmlformats.org/officeDocument/2006/relationships/slide" Target="/ppt/slides/slide5.xml" Id="R00b71d9e0a6646bb" /><Relationship Type="http://schemas.openxmlformats.org/officeDocument/2006/relationships/slide" Target="/ppt/slides/slide6.xml" Id="Refedb8bff8924ee6" /><Relationship Type="http://schemas.openxmlformats.org/officeDocument/2006/relationships/slide" Target="/ppt/slides/slide7.xml" Id="R3651acf5658d4136" /><Relationship Type="http://schemas.openxmlformats.org/officeDocument/2006/relationships/slide" Target="/ppt/slides/slide8.xml" Id="R3c9f2f23ef0d4595" /><Relationship Type="http://schemas.openxmlformats.org/officeDocument/2006/relationships/slide" Target="/ppt/slides/slide9.xml" Id="Rf495a5d1cf99426a" /><Relationship Type="http://schemas.openxmlformats.org/officeDocument/2006/relationships/slide" Target="/ppt/slides/slide10.xml" Id="R652a5454422444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d5f814ba1bf49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ed2fa694f44c41" /><Relationship Type="http://schemas.openxmlformats.org/officeDocument/2006/relationships/notesMaster" Target="/ppt/notesMasters/notesMaster1.xml" Id="R043f0e2998f64f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a54c5fe45b41b9" /><Relationship Type="http://schemas.openxmlformats.org/officeDocument/2006/relationships/notesMaster" Target="/ppt/notesMasters/notesMaster1.xml" Id="Rf53b3e44bddc4b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447964b9f984b71" /><Relationship Type="http://schemas.openxmlformats.org/officeDocument/2006/relationships/notesMaster" Target="/ppt/notesMasters/notesMaster1.xml" Id="R67490354af73410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b83e79d6bd44039" /><Relationship Type="http://schemas.openxmlformats.org/officeDocument/2006/relationships/notesMaster" Target="/ppt/notesMasters/notesMaster1.xml" Id="R6a9a1a2888d9468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c35879acadf471f" /><Relationship Type="http://schemas.openxmlformats.org/officeDocument/2006/relationships/notesMaster" Target="/ppt/notesMasters/notesMaster1.xml" Id="R4fc80becd3f8464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0ee536b7f784be1" /><Relationship Type="http://schemas.openxmlformats.org/officeDocument/2006/relationships/notesMaster" Target="/ppt/notesMasters/notesMaster1.xml" Id="R22d97ee771ab4c7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9551bbbd4a47bb" /><Relationship Type="http://schemas.openxmlformats.org/officeDocument/2006/relationships/notesMaster" Target="/ppt/notesMasters/notesMaster1.xml" Id="Rc8af83dd30764a1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d77fc5936ae4bd7" /><Relationship Type="http://schemas.openxmlformats.org/officeDocument/2006/relationships/notesMaster" Target="/ppt/notesMasters/notesMaster1.xml" Id="R7a36af7130ec443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d64ccc7a04142f1" /><Relationship Type="http://schemas.openxmlformats.org/officeDocument/2006/relationships/notesMaster" Target="/ppt/notesMasters/notesMaster1.xml" Id="R65931c77edc6499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7d429e64f4b45ae" /><Relationship Type="http://schemas.openxmlformats.org/officeDocument/2006/relationships/notesMaster" Target="/ppt/notesMasters/notesMaster1.xml" Id="Rd91cba31034e4d3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23.1. Leitið að tíma, kostnaði, aðgengi og nettengingu. Rifjið upp *Vi kan ikke tale på alles vegne* úr kafla 21.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23.2–23.4. Bætið engu við sem persónurnar segja ekki sjálfar. Þörf er ekki merki um getu. Dæmi um hjálp sem gagnast fleiri en einum: tími og efni send fyrir fram.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Fyrri setningin er reynsla Jonasar; sú seinni kemur frá Undervisningsministeriet. Ræðið hvað hvor heimild nær yfir.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23.5. a) Félagið sjálft, b) Aarhus Kommune, c) skólinn. Svar frá einu félagi gildir ekki fyrir önnur og Fritidspas hefur skilyrði.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*Selv om* merkir þótt; hindrunin dregur ekki úr áhuganum: *Leila vil gerne lave lydprojektet, selv om prisen er uklar.* 23.9 æfir sama mynstur.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Skipuleggjandinn gefur sér að fæðingarland móður ráði hlutverki Leilu. Nemendur útskýra áhrifin á íslensku og skrifa kurteislega leiðréttingu á dönsku. Biðjið nemendur ekki að verja eigin bakgrunn.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23.7: A01 og A02, eitt nýtt atriði hjá hvorum. 23.8 krefst upptaka af tveimur afbrigðum dönsku; skilyrðin eru í kennaraleiðbeiningum. Fyrst er hlustað án staðarheita. Markmiðið er að heyra mun á framburði, ekki að herma eftir fólki.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23.11 (100 orð á íslensku) og 23.12 (um 90 orð á dönsku) eru unnin hvort í sínu lagi. Í 23.11 kemur fram hvað er frá einstaklingi og hvað frá heimild; 23.12 lofar engu áður en óskirnar hafa verið kannaðar.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23.13. Dreifið einkaspjöldunum og síðan breytingunni. Taflan er fyllt eftir samtalið. Lausn er ekki valin bara af því að hún er ókeypis.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23.14 (um 180 orð) og 23.15 (tvær mínútur; hlustandi spyr *Gælder det alle?*). 23.16 er sjálfstætt verkefni með nýjum texta. Geymið gögnin um menningarlæsi aðskilin.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0b7c62fb2c4d3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ab3d8e3319421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03abaae2774c3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fa095a0bce4fd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dfa67f25854bc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d1b365a68048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BDF237D-4A12-4C1B-AC43-DC4050D880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0A8A869-6313-4296-A9E2-4D13ABD0CB6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5850194-FFED-4FB4-8FE7-00063429F7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9649EE8-3808-4EBF-9163-51B1EA5FC2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1DB7FC7-0A10-46F0-9F76-E88B12C5B81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B3E1D38-937C-49D1-877C-6B6862DFDA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60CE016-AE1F-4F65-8B4E-DF56BEC6D98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B799268-3B5A-4BF4-AC20-8BA6E0EFE26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961FBC-D601-4AB2-8337-8D993306F2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217554A-2676-414C-A88A-7296F10F458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1e7c314c9b4559" /><Relationship Type="http://schemas.openxmlformats.org/officeDocument/2006/relationships/slideLayout" Target="/ppt/slideLayouts/slideLayout1.xml" Id="R714c67b42222411d" /><Relationship Type="http://schemas.openxmlformats.org/officeDocument/2006/relationships/slideLayout" Target="/ppt/slideLayouts/slideLayout2.xml" Id="Rf5a5e81d34a24d3a" /><Relationship Type="http://schemas.openxmlformats.org/officeDocument/2006/relationships/slideLayout" Target="/ppt/slideLayouts/slideLayout3.xml" Id="R7bb00fbef5ad4124" /><Relationship Type="http://schemas.openxmlformats.org/officeDocument/2006/relationships/slideLayout" Target="/ppt/slideLayouts/slideLayout4.xml" Id="Rb5b7288fcf064a11" /><Relationship Type="http://schemas.openxmlformats.org/officeDocument/2006/relationships/slideLayout" Target="/ppt/slideLayouts/slideLayout5.xml" Id="R2c5792ddd92f411f" /><Relationship Type="http://schemas.openxmlformats.org/officeDocument/2006/relationships/slideLayout" Target="/ppt/slideLayouts/slideLayout6.xml" Id="R7ec146d3fcc646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14c67b42222411d"/>
    <p:sldLayoutId xmlns:r="http://schemas.openxmlformats.org/officeDocument/2006/relationships" id="2147483650" r:id="Rf5a5e81d34a24d3a"/>
    <p:sldLayoutId xmlns:r="http://schemas.openxmlformats.org/officeDocument/2006/relationships" id="2147483651" r:id="R7bb00fbef5ad4124"/>
    <p:sldLayoutId xmlns:r="http://schemas.openxmlformats.org/officeDocument/2006/relationships" id="2147483652" r:id="Rb5b7288fcf064a11"/>
    <p:sldLayoutId xmlns:r="http://schemas.openxmlformats.org/officeDocument/2006/relationships" id="2147483653" r:id="R2c5792ddd92f411f"/>
    <p:sldLayoutId xmlns:r="http://schemas.openxmlformats.org/officeDocument/2006/relationships" id="2147483654" r:id="R7ec146d3fcc646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127218e84d43f2" /><Relationship Type="http://schemas.openxmlformats.org/officeDocument/2006/relationships/notesSlide" Target="/ppt/notesSlides/notesSlide1.xml" Id="Rbf889e7422da41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1af012f2ec44e9" /><Relationship Type="http://schemas.openxmlformats.org/officeDocument/2006/relationships/notesSlide" Target="/ppt/notesSlides/notesSlide2.xml" Id="R5abe82a49b254d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2ba75bd7e5479d" /><Relationship Type="http://schemas.openxmlformats.org/officeDocument/2006/relationships/notesSlide" Target="/ppt/notesSlides/notesSlide3.xml" Id="Rd8445c00c0954e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69af0a71ca4ef2" /><Relationship Type="http://schemas.openxmlformats.org/officeDocument/2006/relationships/notesSlide" Target="/ppt/notesSlides/notesSlide4.xml" Id="R6463650e2a8b45b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d4bc08751d4c3f" /><Relationship Type="http://schemas.openxmlformats.org/officeDocument/2006/relationships/notesSlide" Target="/ppt/notesSlides/notesSlide5.xml" Id="R2053fcc6fa6649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39fd0dea1643dc" /><Relationship Type="http://schemas.openxmlformats.org/officeDocument/2006/relationships/notesSlide" Target="/ppt/notesSlides/notesSlide6.xml" Id="R7ea3ed67b7b24b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572a0a71e84a91" /><Relationship Type="http://schemas.openxmlformats.org/officeDocument/2006/relationships/notesSlide" Target="/ppt/notesSlides/notesSlide7.xml" Id="Ra0fb837e48c5433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505f39e4534af4" /><Relationship Type="http://schemas.openxmlformats.org/officeDocument/2006/relationships/notesSlide" Target="/ppt/notesSlides/notesSlide8.xml" Id="R2a272a0a647c497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e18539debc4f64" /><Relationship Type="http://schemas.openxmlformats.org/officeDocument/2006/relationships/notesSlide" Target="/ppt/notesSlides/notesSlide9.xml" Id="R4b08f9237777432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351ca970eb47d3" /><Relationship Type="http://schemas.openxmlformats.org/officeDocument/2006/relationships/notesSlide" Target="/ppt/notesSlides/notesSlide10.xml" Id="R71ad9022a936423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3590A2-8C61-46A8-8C03-D5995355C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92D271-6CEB-4636-80C9-09E799A1B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kan være med?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82E52C-2590-4C45-A60D-74C66CC75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»Alle er velkomne torsdag.«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 fire spørgsmål skal vi stille, før alle kan tage stilling?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1C95CD-BEA5-45BD-8899-BD9F78FC3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23. kafli · Ung i Norden · 1</a:t>
            </a:r>
          </a:p>
        </p:txBody>
      </p:sp>
    </p:spTree>
    <p:extLst>
      <p:ext uri="{BB962C8B-B14F-4D97-AF65-F5344CB8AC3E}">
        <p14:creationId xmlns:p14="http://schemas.microsoft.com/office/powerpoint/2010/main" val="20454729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EF7B02-0C5C-4A2C-89F7-16C76AE91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0326C3-BCCC-4F78-9213-D3905B9E3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egne stemmer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A3FBAF-2B56-4E98-AF56-026B8FBCD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Leila: lydprojekt.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Jonas: billeder fra hverdagen.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Rósa: fortællinger og samtale.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23.4 · Ønske · barriere · mulig hjælp: find dem i hver profil.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9F1112-6A63-4E17-9A45-6D011E329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23. kafli · Ung i Norden · 2</a:t>
            </a:r>
          </a:p>
        </p:txBody>
      </p:sp>
    </p:spTree>
    <p:extLst>
      <p:ext uri="{BB962C8B-B14F-4D97-AF65-F5344CB8AC3E}">
        <p14:creationId xmlns:p14="http://schemas.microsoft.com/office/powerpoint/2010/main" val="1974446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6DCC20-4872-4800-B849-99BDFD588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1A7377-0E39-463F-903C-158E732E9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Erfaring eller institutionsfaktum?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3380FA-671D-4E5D-90D5-3E7441DCB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»Jeg kan ikke altid få et lift.«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»Driften af folkeskolen er en kommunal opgave.«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kilde kan støtte hver sætning?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A439DB-EC12-45FF-B7F1-BF5B6B111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23. kafli · Ung i Norden · 3</a:t>
            </a:r>
          </a:p>
        </p:txBody>
      </p:sp>
    </p:spTree>
    <p:extLst>
      <p:ext uri="{BB962C8B-B14F-4D97-AF65-F5344CB8AC3E}">
        <p14:creationId xmlns:p14="http://schemas.microsoft.com/office/powerpoint/2010/main" val="4180067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932303-1236-4B8A-86DE-4606E4867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DAD300-6A4D-4860-9A9E-3395A32F6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skal svare?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EE4C2E-4CD2-4290-91CE-913D2E77FE72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Spørgsmål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Første kontakt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Det dækker kilden ikke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Et bestemt hold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Kommunal ordning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Skolens rum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5B9447-132A-4E6A-B171-A02473F2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23.5 · Hvem spørger du først? Hvad dækker kilden ikke?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C1B0C1-1B84-4881-A914-BD8D1666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23. kafli · Ung i Norden · 4</a:t>
            </a:r>
          </a:p>
        </p:txBody>
      </p:sp>
    </p:spTree>
    <p:extLst>
      <p:ext uri="{BB962C8B-B14F-4D97-AF65-F5344CB8AC3E}">
        <p14:creationId xmlns:p14="http://schemas.microsoft.com/office/powerpoint/2010/main" val="3614766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77BBCC-E583-407D-A7DD-071CFFB9D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697DFB-6A55-436F-B537-EB08E988B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Selv 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BEB523-0D5E-4D11-AA1C-6ACF068B0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Leila vil gerne lave lydprojektet.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Prisen er uklar.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Forbind med selv om. Bevar begge betydninger.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C2938C-8CD1-4E1C-9636-E24187F3C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23. kafli · Ung i Norden · 5</a:t>
            </a:r>
          </a:p>
        </p:txBody>
      </p:sp>
    </p:spTree>
    <p:extLst>
      <p:ext uri="{BB962C8B-B14F-4D97-AF65-F5344CB8AC3E}">
        <p14:creationId xmlns:p14="http://schemas.microsoft.com/office/powerpoint/2010/main" val="6794478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32A40C-63CB-4B38-A33C-2751A31C8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F0D0F2-8E2A-4B8C-8195-5493DCB4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rolle, som ingen valgte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AB9ECE-54E6-4CC6-BB32-F95B52A87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planlæggerens påstand i 23.10. Hvad ved vi, og hvad antager planlæggeren?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en respektfuld rettelse og et åbent spørgsmål.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75CF01-7B5C-4A2C-9A08-9F6BFF7F7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23. kafli · Ung i Norden · 6</a:t>
            </a:r>
          </a:p>
        </p:txBody>
      </p:sp>
    </p:spTree>
    <p:extLst>
      <p:ext uri="{BB962C8B-B14F-4D97-AF65-F5344CB8AC3E}">
        <p14:creationId xmlns:p14="http://schemas.microsoft.com/office/powerpoint/2010/main" val="11389491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0126A5-34E5-4276-8EB6-E87C54D24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390254-C93C-4E8C-A260-0A71BFD1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Hør en stemme, ikke en stereotype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10E77A-97C9-4DF6-A5B2-9C543979C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hører du faktisk? Hvilket ord kan du sammenligne? Hvad kan stemmen ikke fortælle dig?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2BBF31-345D-4FB7-9AD7-2C1D18C1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23. kafli · Ung i Norden · 7</a:t>
            </a:r>
          </a:p>
        </p:txBody>
      </p:sp>
    </p:spTree>
    <p:extLst>
      <p:ext uri="{BB962C8B-B14F-4D97-AF65-F5344CB8AC3E}">
        <p14:creationId xmlns:p14="http://schemas.microsoft.com/office/powerpoint/2010/main" val="16008323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2D3157-51E9-469E-8E00-E8609369C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2B71E2-6F01-47EB-83B2-01FCB481D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beskeder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151568-A8A1-40F1-AD9C-44661EC74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Íslenskur skipuleggjandi þarf yfirlit yfir hindranir.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Danske deltagere skal kunne svare på konkrete spørgsmål.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Vælg det, hver modtager behøver.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878FE6-FFEA-40DF-9159-E9E19187D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23. kafli · Ung i Norden · 8</a:t>
            </a:r>
          </a:p>
        </p:txBody>
      </p:sp>
    </p:spTree>
    <p:extLst>
      <p:ext uri="{BB962C8B-B14F-4D97-AF65-F5344CB8AC3E}">
        <p14:creationId xmlns:p14="http://schemas.microsoft.com/office/powerpoint/2010/main" val="7383381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52D7A9-7628-4CA5-9A75-1A4D6AE67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DDD122-4CF7-4B3C-AE0F-B0A5355B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planen bruges?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106CC4-055E-4068-A93F-4432BEAAD768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64080"/>
                <a:gridCol w="2164080"/>
                <a:gridCol w="2164080"/>
                <a:gridCol w="2164080"/>
                <a:gridCol w="216408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Mulighed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Transport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Adgang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Online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 · i lokalet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 · online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A28E8E-BB08-4DAD-93C0-D677A027C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23.13 · Spørg. Bekræft. Revidér. Skriv »ukendt«, når noget mangler.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79593E-7F4E-450D-B111-F38AE2603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23. kafli · Ung i Norden · 9</a:t>
            </a:r>
          </a:p>
        </p:txBody>
      </p:sp>
    </p:spTree>
    <p:extLst>
      <p:ext uri="{BB962C8B-B14F-4D97-AF65-F5344CB8AC3E}">
        <p14:creationId xmlns:p14="http://schemas.microsoft.com/office/powerpoint/2010/main" val="16004560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217DC2-3C29-4627-8F65-D6BDE2816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A55A62-0D96-4805-80A7-FF884FE7E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ved vi — det skal vi spørge 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F69678-6116-4195-90F5-4DD74E4EC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Giv en begrundet plan. Nævn én begrænsning. Svar på et nyt spørgsmål.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24A261-1210-40FB-8BD8-EAD6CCDA0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23. kafli · Ung i Norden · 10</a:t>
            </a:r>
          </a:p>
        </p:txBody>
      </p:sp>
    </p:spTree>
    <p:extLst>
      <p:ext uri="{BB962C8B-B14F-4D97-AF65-F5344CB8AC3E}">
        <p14:creationId xmlns:p14="http://schemas.microsoft.com/office/powerpoint/2010/main" val="17325320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2026-10-23T23:58:34.0480000Z</dcterms:created>
  <dcterms:modified xsi:type="dcterms:W3CDTF">2026-10-23T23:58:34.0480000Z</dcterms:modified>
</coreProperties>
</file>