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373e2008b74087" /><Relationship Type="http://schemas.openxmlformats.org/officeDocument/2006/relationships/extended-properties" Target="/docProps/app.xml" Id="Rf8cdade5e5654269" /><Relationship Type="http://schemas.openxmlformats.org/officeDocument/2006/relationships/officeDocument" Target="/ppt/presentation.xml" Id="Rbc19ecae76994cd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eaebedaf3146f6"/>
  </p:sldMasterIdLst>
  <p:notesMasterIdLst>
    <p:notesMasterId xmlns:r="http://schemas.openxmlformats.org/officeDocument/2006/relationships" r:id="R8d179d6f1e784aa3"/>
  </p:notesMasterIdLst>
  <p:sldIdLst>
    <p:sldId xmlns:r="http://schemas.openxmlformats.org/officeDocument/2006/relationships" id="256" r:id="Rc70165207ffd4c88"/>
    <p:sldId xmlns:r="http://schemas.openxmlformats.org/officeDocument/2006/relationships" id="257" r:id="R5d5dfe8c28bb4fc6"/>
    <p:sldId xmlns:r="http://schemas.openxmlformats.org/officeDocument/2006/relationships" id="258" r:id="Rb3f51673ddb6433e"/>
    <p:sldId xmlns:r="http://schemas.openxmlformats.org/officeDocument/2006/relationships" id="259" r:id="R5ae5c918a7624da6"/>
    <p:sldId xmlns:r="http://schemas.openxmlformats.org/officeDocument/2006/relationships" id="260" r:id="R82f0a7dcee704342"/>
    <p:sldId xmlns:r="http://schemas.openxmlformats.org/officeDocument/2006/relationships" id="261" r:id="Radde6412ed674e42"/>
    <p:sldId xmlns:r="http://schemas.openxmlformats.org/officeDocument/2006/relationships" id="262" r:id="R487489af1bc9461a"/>
    <p:sldId xmlns:r="http://schemas.openxmlformats.org/officeDocument/2006/relationships" id="263" r:id="Raeb3519c0e674a7a"/>
    <p:sldId xmlns:r="http://schemas.openxmlformats.org/officeDocument/2006/relationships" id="264" r:id="Rdd9e910ba310461f"/>
    <p:sldId xmlns:r="http://schemas.openxmlformats.org/officeDocument/2006/relationships" id="265" r:id="R915fa083eb2447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997fb46431450d" /><Relationship Type="http://schemas.openxmlformats.org/officeDocument/2006/relationships/slideMaster" Target="/ppt/slideMasters/slideMaster1.xml" Id="R7beaebedaf3146f6" /><Relationship Type="http://schemas.openxmlformats.org/officeDocument/2006/relationships/notesMaster" Target="/ppt/notesMasters/notesMaster1.xml" Id="R8d179d6f1e784aa3" /><Relationship Type="http://schemas.openxmlformats.org/officeDocument/2006/relationships/presProps" Target="/ppt/presProps.xml" Id="Rea9a1fa8cd3d40ce" /><Relationship Type="http://schemas.openxmlformats.org/officeDocument/2006/relationships/tableStyles" Target="/ppt/tableStyles.xml" Id="R0b8851adb7ff4dc3" /><Relationship Type="http://schemas.openxmlformats.org/officeDocument/2006/relationships/slide" Target="/ppt/slides/slide1.xml" Id="Rc70165207ffd4c88" /><Relationship Type="http://schemas.openxmlformats.org/officeDocument/2006/relationships/slide" Target="/ppt/slides/slide2.xml" Id="R5d5dfe8c28bb4fc6" /><Relationship Type="http://schemas.openxmlformats.org/officeDocument/2006/relationships/slide" Target="/ppt/slides/slide3.xml" Id="Rb3f51673ddb6433e" /><Relationship Type="http://schemas.openxmlformats.org/officeDocument/2006/relationships/slide" Target="/ppt/slides/slide4.xml" Id="R5ae5c918a7624da6" /><Relationship Type="http://schemas.openxmlformats.org/officeDocument/2006/relationships/slide" Target="/ppt/slides/slide5.xml" Id="R82f0a7dcee704342" /><Relationship Type="http://schemas.openxmlformats.org/officeDocument/2006/relationships/slide" Target="/ppt/slides/slide6.xml" Id="Radde6412ed674e42" /><Relationship Type="http://schemas.openxmlformats.org/officeDocument/2006/relationships/slide" Target="/ppt/slides/slide7.xml" Id="R487489af1bc9461a" /><Relationship Type="http://schemas.openxmlformats.org/officeDocument/2006/relationships/slide" Target="/ppt/slides/slide8.xml" Id="Raeb3519c0e674a7a" /><Relationship Type="http://schemas.openxmlformats.org/officeDocument/2006/relationships/slide" Target="/ppt/slides/slide9.xml" Id="Rdd9e910ba310461f" /><Relationship Type="http://schemas.openxmlformats.org/officeDocument/2006/relationships/slide" Target="/ppt/slides/slide10.xml" Id="R915fa083eb2447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706658a71a4d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90b086b747495b" /><Relationship Type="http://schemas.openxmlformats.org/officeDocument/2006/relationships/notesMaster" Target="/ppt/notesMasters/notesMaster1.xml" Id="Ra146d32a9a7c4c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8853a404fa4cde" /><Relationship Type="http://schemas.openxmlformats.org/officeDocument/2006/relationships/notesMaster" Target="/ppt/notesMasters/notesMaster1.xml" Id="R47efc471ba8e4d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4d9e56a3764c69" /><Relationship Type="http://schemas.openxmlformats.org/officeDocument/2006/relationships/notesMaster" Target="/ppt/notesMasters/notesMaster1.xml" Id="Rd23acac296ed40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7529870acc47a9" /><Relationship Type="http://schemas.openxmlformats.org/officeDocument/2006/relationships/notesMaster" Target="/ppt/notesMasters/notesMaster1.xml" Id="Rc8fe4c076c5f45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5089d1f5ba4b84" /><Relationship Type="http://schemas.openxmlformats.org/officeDocument/2006/relationships/notesMaster" Target="/ppt/notesMasters/notesMaster1.xml" Id="Rdc299da26eb849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9aca88d4cf43f2" /><Relationship Type="http://schemas.openxmlformats.org/officeDocument/2006/relationships/notesMaster" Target="/ppt/notesMasters/notesMaster1.xml" Id="R24269f7ab57f4e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c5d210614c42e2" /><Relationship Type="http://schemas.openxmlformats.org/officeDocument/2006/relationships/notesMaster" Target="/ppt/notesMasters/notesMaster1.xml" Id="R01988584236b4c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fbb3cb2fd914f1b" /><Relationship Type="http://schemas.openxmlformats.org/officeDocument/2006/relationships/notesMaster" Target="/ppt/notesMasters/notesMaster1.xml" Id="R68366c58e066481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ff964acbca4391" /><Relationship Type="http://schemas.openxmlformats.org/officeDocument/2006/relationships/notesMaster" Target="/ppt/notesMasters/notesMaster1.xml" Id="R666bba9c2cc34f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1baccb41d34e5b" /><Relationship Type="http://schemas.openxmlformats.org/officeDocument/2006/relationships/notesMaster" Target="/ppt/notesMasters/notesMaster1.xml" Id="R67f8ab72cafa4c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Dragið fram muninn á möguleika og samkomulagi áður en tímatafla birtist. 24.1: rifjið upp aðgengi úr kafla 23.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A01 fyrst. A02 kemur í 24.8, eftir nýju skilaboðin frá Maju, ferðatöfluna og frásögn Noor. Sýnið ekki handrit meðan á fyrstu hlustun stendur.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24.4. Strætó 15.40 kemur að dyrunum 16.03 og hópurinn bíður 17 mínútur við læstar dyr; strætó 16.00 kemur 16.23, eftir opnun. Taflan segir ekkert um aðgengi í strætó eða þrep á gönguleiðinni; um það þarf að spyrja.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Með strætó 16.00 þarf að semja um nýjan opnunartíma; gestgjafinn bíður ekki sjálfkrafa. Á eftir *hvis*-setningu kemur sögnin á undan frumlaginu: *… er vi …*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Kvart over fire, halv fem, kvart i fem. Skiptið um hlutverk. A04 í 24.6 æfir sömu tíma.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Þótt inngangurinn sé þrepalaus er ekki víst að hann sé opinn. Þrepalausi inngangurinn fer undir *Vi ved* og spurningin undir *Vi skal spørge*; opnun 16.20 fer undir *Vi har aftalt* fyrst eftir A02 (24.8).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24.7. Lýsingin á við um Aarhus Bibliotekerne, ekki öll dönsk bókasöfn. Hljóðupptaka með hópi á ekki heima í lestrarsal sem er *stillerum*.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Stuðningur við 24.10, 24.11 og 24.13. Takið glæruna niður áður en 24.15 hefst.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24.12. Dreifið einkaspjöldunum. Gefið aðeins handhafa A-spjaldsins nýju upplýsingarnar, og aðeins eftir fyrstu tillögu.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24.16. Metið leiðréttingu og svörun; svar sem hljómar öruggt en er óstaðfest fær ekki hærra mat. Í kafla 25 sýna nemendur sömu varfærni þegar þeir spyrja um námskeið.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4e2b87aba2496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fdfc5adae844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ead8104b1a420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d3d9cdb6a74a8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f79ba6b03b4ba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befdb317d946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63221A-846C-40CD-A02E-8AF40B920C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412D661-4EB8-45B8-B919-520CD945ED2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C670299-917D-44A7-8AF4-3B4E602735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CA8C77-627E-4E4B-A0EA-9CF112BDD6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F904FA-C669-4181-A619-364DCF0505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0FF7489-F61A-4708-8E96-3B548181D4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C4328C-F8C8-4CDE-B4DE-18D803ADCB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DED11D3-0922-4349-A32D-63076B6AD55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E79AAE-5827-473F-B1A6-A42439EFE6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F5964CE-A380-491D-965F-D1E28E0D6C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6e2d2054d84a67" /><Relationship Type="http://schemas.openxmlformats.org/officeDocument/2006/relationships/slideLayout" Target="/ppt/slideLayouts/slideLayout1.xml" Id="R5c769d55b8e84e43" /><Relationship Type="http://schemas.openxmlformats.org/officeDocument/2006/relationships/slideLayout" Target="/ppt/slideLayouts/slideLayout2.xml" Id="Re692215b0eb94bb2" /><Relationship Type="http://schemas.openxmlformats.org/officeDocument/2006/relationships/slideLayout" Target="/ppt/slideLayouts/slideLayout3.xml" Id="R1a44828a78464d37" /><Relationship Type="http://schemas.openxmlformats.org/officeDocument/2006/relationships/slideLayout" Target="/ppt/slideLayouts/slideLayout4.xml" Id="R1294435843c24457" /><Relationship Type="http://schemas.openxmlformats.org/officeDocument/2006/relationships/slideLayout" Target="/ppt/slideLayouts/slideLayout5.xml" Id="Rf4bf1d863c6d4b69" /><Relationship Type="http://schemas.openxmlformats.org/officeDocument/2006/relationships/slideLayout" Target="/ppt/slideLayouts/slideLayout6.xml" Id="Re1321bdef97148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769d55b8e84e43"/>
    <p:sldLayoutId xmlns:r="http://schemas.openxmlformats.org/officeDocument/2006/relationships" id="2147483650" r:id="Re692215b0eb94bb2"/>
    <p:sldLayoutId xmlns:r="http://schemas.openxmlformats.org/officeDocument/2006/relationships" id="2147483651" r:id="R1a44828a78464d37"/>
    <p:sldLayoutId xmlns:r="http://schemas.openxmlformats.org/officeDocument/2006/relationships" id="2147483652" r:id="R1294435843c24457"/>
    <p:sldLayoutId xmlns:r="http://schemas.openxmlformats.org/officeDocument/2006/relationships" id="2147483653" r:id="Rf4bf1d863c6d4b69"/>
    <p:sldLayoutId xmlns:r="http://schemas.openxmlformats.org/officeDocument/2006/relationships" id="2147483654" r:id="Re1321bdef97148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2ea668150c4547" /><Relationship Type="http://schemas.openxmlformats.org/officeDocument/2006/relationships/notesSlide" Target="/ppt/notesSlides/notesSlide1.xml" Id="Rbfe0331dbe4541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a224a2b29a47ac" /><Relationship Type="http://schemas.openxmlformats.org/officeDocument/2006/relationships/notesSlide" Target="/ppt/notesSlides/notesSlide2.xml" Id="Rd1a4551224484f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ca842f314649e2" /><Relationship Type="http://schemas.openxmlformats.org/officeDocument/2006/relationships/notesSlide" Target="/ppt/notesSlides/notesSlide3.xml" Id="Ra3139f2fc6234c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ec0d502eef4295" /><Relationship Type="http://schemas.openxmlformats.org/officeDocument/2006/relationships/notesSlide" Target="/ppt/notesSlides/notesSlide4.xml" Id="Rb80c7e258c4540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74f660e8eb4f1a" /><Relationship Type="http://schemas.openxmlformats.org/officeDocument/2006/relationships/notesSlide" Target="/ppt/notesSlides/notesSlide5.xml" Id="R4a14b501d27245c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18804fdb884ab1" /><Relationship Type="http://schemas.openxmlformats.org/officeDocument/2006/relationships/notesSlide" Target="/ppt/notesSlides/notesSlide6.xml" Id="Rfb41c762d06147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c12234a64c4d81" /><Relationship Type="http://schemas.openxmlformats.org/officeDocument/2006/relationships/notesSlide" Target="/ppt/notesSlides/notesSlide7.xml" Id="R8438decc27a74a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9addf506474522" /><Relationship Type="http://schemas.openxmlformats.org/officeDocument/2006/relationships/notesSlide" Target="/ppt/notesSlides/notesSlide8.xml" Id="R12309a2f678545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0cf1c7f5434865" /><Relationship Type="http://schemas.openxmlformats.org/officeDocument/2006/relationships/notesSlide" Target="/ppt/notesSlides/notesSlide9.xml" Id="Ra77a2ae27cdd40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b181e3fc674798" /><Relationship Type="http://schemas.openxmlformats.org/officeDocument/2006/relationships/notesSlide" Target="/ppt/notesSlides/notesSlide10.xml" Id="Re6e8a188d1224d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8B37B-3CBC-409B-B753-3449B10E7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A62030-F08B-46CB-97C1-1DA83AB4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mulighed er ikke en aftale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20467-04F1-4145-AD37-B72BD252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kan måske begynde klokken fire.«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du? Hvad skal du spørge om?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8E657-FAAA-4AFD-A982-38568E4C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1</a:t>
            </a:r>
          </a:p>
        </p:txBody>
      </p:sp>
    </p:spTree>
    <p:extLst>
      <p:ext uri="{BB962C8B-B14F-4D97-AF65-F5344CB8AC3E}">
        <p14:creationId xmlns:p14="http://schemas.microsoft.com/office/powerpoint/2010/main" val="793016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BCC54-6380-4D51-BAF6-54A95127D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661CDE-BC7A-4EE0-A2BE-A36FF9FD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og ret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3328B-DB75-4667-A603-2B7A9510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24.3 · A01: Hvilken gammel oplysning gælder ikke?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24.8 · A02: Hvad bliver faktisk bekræftet?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848C6-CA0E-4C8C-844B-9800D873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2</a:t>
            </a:r>
          </a:p>
        </p:txBody>
      </p:sp>
    </p:spTree>
    <p:extLst>
      <p:ext uri="{BB962C8B-B14F-4D97-AF65-F5344CB8AC3E}">
        <p14:creationId xmlns:p14="http://schemas.microsoft.com/office/powerpoint/2010/main" val="13394091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8E78B-8ECF-4AC7-B6E3-2926FD482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E3BCC-3BF8-419D-9E64-6EAB7FD1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Mulige ture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79E962-B925-4706-A744-89A509EC15A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Busafgang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Parkvej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Gang til døren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Fremme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15.40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15.55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8 minutter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16.00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16.15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8 minutter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79D9C-E3D3-4CA4-ACF2-2C67BE95C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24.4 · Døren åbnes 16.20. Hvilken bus passer? Hvad skal vi spørge om?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2253B-3BFC-4EA4-B56B-4CCCB068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3</a:t>
            </a:r>
          </a:p>
        </p:txBody>
      </p:sp>
    </p:spTree>
    <p:extLst>
      <p:ext uri="{BB962C8B-B14F-4D97-AF65-F5344CB8AC3E}">
        <p14:creationId xmlns:p14="http://schemas.microsoft.com/office/powerpoint/2010/main" val="12974625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97D5F-AD09-4905-8620-4E0E3200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195006-AB22-4CD0-B9E9-8EB578F1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… så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E7BAF-3C1E-44E7-A0FC-35D97D96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vi tager bussen klokken 16, er vi ved døren 16.23.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ændres, hvis døren åbnes 16.20?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3B9E6-9E32-4DD6-A4BB-B968784B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4</a:t>
            </a:r>
          </a:p>
        </p:txBody>
      </p:sp>
    </p:spTree>
    <p:extLst>
      <p:ext uri="{BB962C8B-B14F-4D97-AF65-F5344CB8AC3E}">
        <p14:creationId xmlns:p14="http://schemas.microsoft.com/office/powerpoint/2010/main" val="7092933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9346E5-003D-4BEF-883A-CFA51C97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C26C7-2D5E-4B86-AD49-95530E91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Halv fem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584A2D-7F6D-4E37-AB60-5656E25D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16.15 · 16.30 · 16.45.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 tiderne. Din partner skriver dem uden at se skærmen.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B041F-EFE4-494B-8DE1-235B6A3AC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5</a:t>
            </a:r>
          </a:p>
        </p:txBody>
      </p:sp>
    </p:spTree>
    <p:extLst>
      <p:ext uri="{BB962C8B-B14F-4D97-AF65-F5344CB8AC3E}">
        <p14:creationId xmlns:p14="http://schemas.microsoft.com/office/powerpoint/2010/main" val="6991300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2EAB5-D418-4C9F-A375-21B9D570B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76DB8-3D64-4FE9-A131-8E143FD9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felter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475AF2-E982-465A-AAF7-5B827E12790F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ved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skal spørge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har aftalt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537510-D1E6-4DC2-BED8-A4EDF040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Sortér oplysningerne fra Maja og A02. Hvornår bliver åbningen en aftale?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86C1C7-705B-4804-B409-44283BC3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6</a:t>
            </a:r>
          </a:p>
        </p:txBody>
      </p:sp>
    </p:spTree>
    <p:extLst>
      <p:ext uri="{BB962C8B-B14F-4D97-AF65-F5344CB8AC3E}">
        <p14:creationId xmlns:p14="http://schemas.microsoft.com/office/powerpoint/2010/main" val="11624172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8B014-0124-41E4-B1B7-ECA136D6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B8BD2A-C3E0-41BB-819A-E30F029E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Biblioteket som sted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8385EE-4FF1-4967-B577-0794ECAA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Læsesal: ro.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Studierum: mulighed for mindre grupper.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undersøge før et lydværksted?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Kilde: Aarhus Bibliotekerne, »Studie- &amp; læsepladser«, læst 22.10.2026.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EBAF8-79B0-4D66-8BB3-17EFA35F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7</a:t>
            </a:r>
          </a:p>
        </p:txBody>
      </p:sp>
    </p:spTree>
    <p:extLst>
      <p:ext uri="{BB962C8B-B14F-4D97-AF65-F5344CB8AC3E}">
        <p14:creationId xmlns:p14="http://schemas.microsoft.com/office/powerpoint/2010/main" val="16443103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1418F8-FFF8-45CE-939E-FBF37BF9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8D06C-02C2-498A-8435-652C44CD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Skriv, så andre kan handle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C2E972-4FDF-4CF0-B22C-BA7A6898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gamle tid gælder ikke.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nye sted er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har bekræftet …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mangler svar på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87D54D-6C77-4E48-A7BC-4F3D7E99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8</a:t>
            </a:r>
          </a:p>
        </p:txBody>
      </p:sp>
    </p:spTree>
    <p:extLst>
      <p:ext uri="{BB962C8B-B14F-4D97-AF65-F5344CB8AC3E}">
        <p14:creationId xmlns:p14="http://schemas.microsoft.com/office/powerpoint/2010/main" val="4654969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2B140D-EAB3-4C60-8DC6-3748F852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9BC958-AFA7-4392-B2D2-A6DC01D0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nøgle ændrer planen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9C5194-4743-4EB5-BFD2-BC4332977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om tid, ansvar og bekræftelse.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planen ikke kan bruges, forklar hvorfor.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8E211-51B9-4FBC-B91E-2D1269BA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9</a:t>
            </a:r>
          </a:p>
        </p:txBody>
      </p:sp>
    </p:spTree>
    <p:extLst>
      <p:ext uri="{BB962C8B-B14F-4D97-AF65-F5344CB8AC3E}">
        <p14:creationId xmlns:p14="http://schemas.microsoft.com/office/powerpoint/2010/main" val="4628901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D5AF95-E594-4C76-818C-4CF8D0A5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C4B22-1FFB-4707-A139-2EA40AC62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Sig det, så andre kan handle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0FE357-3882-48C7-AF9C-6C05011A6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Fortæl om planen med fem stikord. Svar på et nyt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oplysning måtte du rette?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10CB0-4248-4968-99E6-6E8ADE21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24. kafli · Når planen ændrer sig · 10</a:t>
            </a:r>
          </a:p>
        </p:txBody>
      </p:sp>
    </p:spTree>
    <p:extLst>
      <p:ext uri="{BB962C8B-B14F-4D97-AF65-F5344CB8AC3E}">
        <p14:creationId xmlns:p14="http://schemas.microsoft.com/office/powerpoint/2010/main" val="20507443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2026-10-24T00:02:07.5040000Z</dcterms:created>
  <dcterms:modified xsi:type="dcterms:W3CDTF">2026-10-24T00:02:07.5040000Z</dcterms:modified>
</coreProperties>
</file>