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35523dc53e445be" /><Relationship Type="http://schemas.openxmlformats.org/officeDocument/2006/relationships/extended-properties" Target="/docProps/app.xml" Id="R0415ea2187344a0c" /><Relationship Type="http://schemas.openxmlformats.org/officeDocument/2006/relationships/officeDocument" Target="/ppt/presentation.xml" Id="R8c3f5d732b4c459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a104739622d42ef"/>
  </p:sldMasterIdLst>
  <p:notesMasterIdLst>
    <p:notesMasterId xmlns:r="http://schemas.openxmlformats.org/officeDocument/2006/relationships" r:id="Rb420a94ac5bb4745"/>
  </p:notesMasterIdLst>
  <p:sldIdLst>
    <p:sldId xmlns:r="http://schemas.openxmlformats.org/officeDocument/2006/relationships" id="256" r:id="R425d4db5ca2042f5"/>
    <p:sldId xmlns:r="http://schemas.openxmlformats.org/officeDocument/2006/relationships" id="257" r:id="Rd7c03cb7784e48d5"/>
    <p:sldId xmlns:r="http://schemas.openxmlformats.org/officeDocument/2006/relationships" id="258" r:id="R1676acc73e9f469c"/>
    <p:sldId xmlns:r="http://schemas.openxmlformats.org/officeDocument/2006/relationships" id="259" r:id="Re1a39757479d4e29"/>
    <p:sldId xmlns:r="http://schemas.openxmlformats.org/officeDocument/2006/relationships" id="260" r:id="R92dc9ddaac7543bb"/>
    <p:sldId xmlns:r="http://schemas.openxmlformats.org/officeDocument/2006/relationships" id="261" r:id="Rffa23218bfaf4636"/>
    <p:sldId xmlns:r="http://schemas.openxmlformats.org/officeDocument/2006/relationships" id="262" r:id="R4ee64d0aeb124d5c"/>
    <p:sldId xmlns:r="http://schemas.openxmlformats.org/officeDocument/2006/relationships" id="263" r:id="R032406b275cc46a2"/>
    <p:sldId xmlns:r="http://schemas.openxmlformats.org/officeDocument/2006/relationships" id="264" r:id="R883db322053e4e2d"/>
    <p:sldId xmlns:r="http://schemas.openxmlformats.org/officeDocument/2006/relationships" id="265" r:id="R4c8c389f177f4d1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e7fc639aa04455e" /><Relationship Type="http://schemas.openxmlformats.org/officeDocument/2006/relationships/slideMaster" Target="/ppt/slideMasters/slideMaster1.xml" Id="R7a104739622d42ef" /><Relationship Type="http://schemas.openxmlformats.org/officeDocument/2006/relationships/notesMaster" Target="/ppt/notesMasters/notesMaster1.xml" Id="Rb420a94ac5bb4745" /><Relationship Type="http://schemas.openxmlformats.org/officeDocument/2006/relationships/presProps" Target="/ppt/presProps.xml" Id="R710f91b5feaa467c" /><Relationship Type="http://schemas.openxmlformats.org/officeDocument/2006/relationships/tableStyles" Target="/ppt/tableStyles.xml" Id="R597ebcccf23f47b5" /><Relationship Type="http://schemas.openxmlformats.org/officeDocument/2006/relationships/slide" Target="/ppt/slides/slide1.xml" Id="R425d4db5ca2042f5" /><Relationship Type="http://schemas.openxmlformats.org/officeDocument/2006/relationships/slide" Target="/ppt/slides/slide2.xml" Id="Rd7c03cb7784e48d5" /><Relationship Type="http://schemas.openxmlformats.org/officeDocument/2006/relationships/slide" Target="/ppt/slides/slide3.xml" Id="R1676acc73e9f469c" /><Relationship Type="http://schemas.openxmlformats.org/officeDocument/2006/relationships/slide" Target="/ppt/slides/slide4.xml" Id="Re1a39757479d4e29" /><Relationship Type="http://schemas.openxmlformats.org/officeDocument/2006/relationships/slide" Target="/ppt/slides/slide5.xml" Id="R92dc9ddaac7543bb" /><Relationship Type="http://schemas.openxmlformats.org/officeDocument/2006/relationships/slide" Target="/ppt/slides/slide6.xml" Id="Rffa23218bfaf4636" /><Relationship Type="http://schemas.openxmlformats.org/officeDocument/2006/relationships/slide" Target="/ppt/slides/slide7.xml" Id="R4ee64d0aeb124d5c" /><Relationship Type="http://schemas.openxmlformats.org/officeDocument/2006/relationships/slide" Target="/ppt/slides/slide8.xml" Id="R032406b275cc46a2" /><Relationship Type="http://schemas.openxmlformats.org/officeDocument/2006/relationships/slide" Target="/ppt/slides/slide9.xml" Id="R883db322053e4e2d" /><Relationship Type="http://schemas.openxmlformats.org/officeDocument/2006/relationships/slide" Target="/ppt/slides/slide10.xml" Id="R4c8c389f177f4d1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bccaebe590d447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2d4fdbec0cb4c4f" /><Relationship Type="http://schemas.openxmlformats.org/officeDocument/2006/relationships/notesMaster" Target="/ppt/notesMasters/notesMaster1.xml" Id="R4ace667fb9ef49e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b31c7ff60da418d" /><Relationship Type="http://schemas.openxmlformats.org/officeDocument/2006/relationships/notesMaster" Target="/ppt/notesMasters/notesMaster1.xml" Id="R56719573a93e44a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30461c5a5094578" /><Relationship Type="http://schemas.openxmlformats.org/officeDocument/2006/relationships/notesMaster" Target="/ppt/notesMasters/notesMaster1.xml" Id="R66bd17ef3f1c422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a02f94bf2af49bf" /><Relationship Type="http://schemas.openxmlformats.org/officeDocument/2006/relationships/notesMaster" Target="/ppt/notesMasters/notesMaster1.xml" Id="Rab4853e845c841f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2a6a8be971443f3" /><Relationship Type="http://schemas.openxmlformats.org/officeDocument/2006/relationships/notesMaster" Target="/ppt/notesMasters/notesMaster1.xml" Id="R6d744ddf538a4a5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056ceab2ecd4613" /><Relationship Type="http://schemas.openxmlformats.org/officeDocument/2006/relationships/notesMaster" Target="/ppt/notesMasters/notesMaster1.xml" Id="Re19c92468e78428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9d5a22f65934897" /><Relationship Type="http://schemas.openxmlformats.org/officeDocument/2006/relationships/notesMaster" Target="/ppt/notesMasters/notesMaster1.xml" Id="R12dcb30179184fd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9445deac24c4c14" /><Relationship Type="http://schemas.openxmlformats.org/officeDocument/2006/relationships/notesMaster" Target="/ppt/notesMasters/notesMaster1.xml" Id="R99122c484899448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a5340d576984326" /><Relationship Type="http://schemas.openxmlformats.org/officeDocument/2006/relationships/notesMaster" Target="/ppt/notesMasters/notesMaster1.xml" Id="Rfd2badc1dd8845c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140378ff0534617" /><Relationship Type="http://schemas.openxmlformats.org/officeDocument/2006/relationships/notesMaster" Target="/ppt/notesMasters/notesMaster1.xml" Id="R0ed0407b8c27466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26.1. Það sem sést er aðskilið frá ágiskun um ásetning. Rifjið upp úr kafla 22: gögn eru ekki það sama og ályktun.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26.2. Atriðið *Bogen på bordet* er til sem handrit (A01); kennarinn lætur leiklesa það með sviðslýsingum. Fyrst atburðarásin, svo taflan. A06 er einfaldari útgáfa. 26.3: tvær mögulegar skýringar á hiki Noahs.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26.4. Sögumaðurinn lýsir hugsunum Ayu en ekki Noahs; um hugsanir Noahs má aðeins álykta út frá orðum hans og athöfnum. Hlustið fyrst á upphafið í A02.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26.7. Ljóðið er í A03. Leyfið fleiri en eina rökstudda túlkun á myndmálinu. Ljóðmælandinn þarf ekki að vera Aya.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26.8. Notið pásur, ekki hærri rödd. Metið ekki framkomu sem mælikvarða á sjálfsöryggi.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*Selv om bogen er fundet, er Aya stadig usikker.* Þegar aukasetningin kemur fyrst kemur sögnin á undan frumlaginu. 26.10: endursögn með *først*, *mens* og *til sidst*.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26.9. Berið saman myndirnar tvær af dyrunum: hvað breytist þegar sama atriði er sýnt nær eða fjær? Síðan taflan um formin fjögur, með dæmum. Fyrirmyndin um *Nej* Ayu (26.11) og A04 koma á eftir.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26.12. Um 90 orð á íslensku. Verkið er kynnt, ekki þýtt í heild. Metið hvernig nemandinn velur fyrir viðtakandann.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26.13–26.15. Dreifið einkaspjöldunum. Hver nemandi semur og flytur eigin hluta (140–180 orð); flytja má sitjandi, fyrir kennarann einan eða sem útvarpsleikrit.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26.17. Samkomulag er ekki markmiðið. Nemandinn endursegir hugmynd hlustandans af sanngirni áður en hann svarar. 26.18 er sjálfstætt verkefni; í kafla 27 lýsa nemendur sjónarmiðum annarra.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663532585a4dd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7a59ab5d2d4e7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33c939a9a3410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db9835af2e416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1d5b86613e4d9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9ff42f878a489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C890356-66BE-4A14-ACCF-92C55E7FB6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D7F02AE-CA56-4459-A781-4A9F7E64644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584CB5A-8CAF-4213-B22F-FAE3756E64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DCBF2CC-16D0-423A-90ED-3ECCD5F093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2A14521-2FD5-4BD8-BCBB-DDC0BC1E6B7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CCDA224-AFBA-4652-A162-B00445E4BB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3E7EFB1-B3C7-4CDB-82BA-0204A1845AE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3F1E2BE-48F6-4C8E-AF41-F3516565CA1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64EA04D-C0AC-429A-AEE9-1231B89014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43A9BFE-A6F5-4EFC-8EEA-0A8338DB7B6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31ba65c8cc64bda" /><Relationship Type="http://schemas.openxmlformats.org/officeDocument/2006/relationships/slideLayout" Target="/ppt/slideLayouts/slideLayout1.xml" Id="R2751c68c9d954043" /><Relationship Type="http://schemas.openxmlformats.org/officeDocument/2006/relationships/slideLayout" Target="/ppt/slideLayouts/slideLayout2.xml" Id="R41e8724bf96e4fe3" /><Relationship Type="http://schemas.openxmlformats.org/officeDocument/2006/relationships/slideLayout" Target="/ppt/slideLayouts/slideLayout3.xml" Id="Ra9608e4628054dea" /><Relationship Type="http://schemas.openxmlformats.org/officeDocument/2006/relationships/slideLayout" Target="/ppt/slideLayouts/slideLayout4.xml" Id="R35e2ba518e0e4286" /><Relationship Type="http://schemas.openxmlformats.org/officeDocument/2006/relationships/slideLayout" Target="/ppt/slideLayouts/slideLayout5.xml" Id="R7643842c5c8d438c" /><Relationship Type="http://schemas.openxmlformats.org/officeDocument/2006/relationships/slideLayout" Target="/ppt/slideLayouts/slideLayout6.xml" Id="R51f18f64abef453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751c68c9d954043"/>
    <p:sldLayoutId xmlns:r="http://schemas.openxmlformats.org/officeDocument/2006/relationships" id="2147483650" r:id="R41e8724bf96e4fe3"/>
    <p:sldLayoutId xmlns:r="http://schemas.openxmlformats.org/officeDocument/2006/relationships" id="2147483651" r:id="Ra9608e4628054dea"/>
    <p:sldLayoutId xmlns:r="http://schemas.openxmlformats.org/officeDocument/2006/relationships" id="2147483652" r:id="R35e2ba518e0e4286"/>
    <p:sldLayoutId xmlns:r="http://schemas.openxmlformats.org/officeDocument/2006/relationships" id="2147483653" r:id="R7643842c5c8d438c"/>
    <p:sldLayoutId xmlns:r="http://schemas.openxmlformats.org/officeDocument/2006/relationships" id="2147483654" r:id="R51f18f64abef453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007e625e9045b1" /><Relationship Type="http://schemas.openxmlformats.org/officeDocument/2006/relationships/image" Target="/ppt/media/image.png" Id="Ra68b783c13c94a89" /><Relationship Type="http://schemas.openxmlformats.org/officeDocument/2006/relationships/notesSlide" Target="/ppt/notesSlides/notesSlide1.xml" Id="R697f66daaf44426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2830c9d6a3447d" /><Relationship Type="http://schemas.openxmlformats.org/officeDocument/2006/relationships/notesSlide" Target="/ppt/notesSlides/notesSlide2.xml" Id="Rb8b8f0317c9e403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59deb3a64b4da5" /><Relationship Type="http://schemas.openxmlformats.org/officeDocument/2006/relationships/notesSlide" Target="/ppt/notesSlides/notesSlide3.xml" Id="R7d21cb4b6b0647b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745bdc0c964f61" /><Relationship Type="http://schemas.openxmlformats.org/officeDocument/2006/relationships/notesSlide" Target="/ppt/notesSlides/notesSlide4.xml" Id="R81e1f49d170641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8d57721dbd4ea6" /><Relationship Type="http://schemas.openxmlformats.org/officeDocument/2006/relationships/notesSlide" Target="/ppt/notesSlides/notesSlide5.xml" Id="Rde70cb025c084a2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ee6b9d51f04683" /><Relationship Type="http://schemas.openxmlformats.org/officeDocument/2006/relationships/notesSlide" Target="/ppt/notesSlides/notesSlide6.xml" Id="Raf28588109774a2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b0a3c02a434e4a" /><Relationship Type="http://schemas.openxmlformats.org/officeDocument/2006/relationships/image" Target="/ppt/media/image2.png" Id="R6b63a558c5f34002" /><Relationship Type="http://schemas.openxmlformats.org/officeDocument/2006/relationships/notesSlide" Target="/ppt/notesSlides/notesSlide7.xml" Id="R6d8a01b507c748e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caba87d9fa46b7" /><Relationship Type="http://schemas.openxmlformats.org/officeDocument/2006/relationships/notesSlide" Target="/ppt/notesSlides/notesSlide8.xml" Id="R7aaa1df4e3114de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3f6e03ae904650" /><Relationship Type="http://schemas.openxmlformats.org/officeDocument/2006/relationships/notesSlide" Target="/ppt/notesSlides/notesSlide9.xml" Id="Racfa2503a7dc49e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f5d304975f4767" /><Relationship Type="http://schemas.openxmlformats.org/officeDocument/2006/relationships/notesSlide" Target="/ppt/notesSlides/notesSlide10.xml" Id="Rc752a20304be491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5C1654-6F03-44E5-9F80-C60F3B94C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41D603-15F7-4F33-AF6D-069A23CD8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Bogen er væk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044250-A88C-4CEF-9201-D5BAE4FDE6C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8b783c13c94a89"/>
          <a:stretch xmlns:a="http://schemas.openxmlformats.org/drawingml/2006/main"/>
        </p:blipFill>
        <p:spPr>
          <a:xfrm xmlns:a="http://schemas.openxmlformats.org/drawingml/2006/main">
            <a:off x="3381375" y="1666875"/>
            <a:ext cx="5429250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6FCA96-BC34-41F6-B756-5C0B088E2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1E5FA8"/>
                </a:solidFill>
                <a:latin typeface="Inter"/>
                <a:ea typeface="Inter"/>
                <a:cs typeface="Inter"/>
              </a:rPr>
              <a:t>Vi ser … · Vi ved ikke … · Det kunne være 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40EB31-78F5-4BAD-B7C7-EDE6FDE8E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26. kafli · Film, fortælling og mening · 1</a:t>
            </a:r>
          </a:p>
        </p:txBody>
      </p:sp>
    </p:spTree>
    <p:extLst>
      <p:ext uri="{BB962C8B-B14F-4D97-AF65-F5344CB8AC3E}">
        <p14:creationId xmlns:p14="http://schemas.microsoft.com/office/powerpoint/2010/main" val="6711251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C6FAAD-5EED-43D5-98AE-9C0A72EA1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4DC028-3295-4985-A213-8D7404DD3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øjeblik på film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2258EB-7206-496C-9700-AA8BCCD76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bliver sagt? Hvad bliver vist eller beskrevet? Hvad slutter du selv?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BED094-4DF2-4BD1-9120-D7597E0EF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26. kafli · Film, fortælling og mening · 2</a:t>
            </a:r>
          </a:p>
        </p:txBody>
      </p:sp>
    </p:spTree>
    <p:extLst>
      <p:ext uri="{BB962C8B-B14F-4D97-AF65-F5344CB8AC3E}">
        <p14:creationId xmlns:p14="http://schemas.microsoft.com/office/powerpoint/2010/main" val="12804521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59903A-1E58-48ED-852A-EE90DE8EA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94DF17-A243-4E02-98C2-82D5228AB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fortæller ved ikke alt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5A44D7-159C-47E2-8C2A-250CFEFB6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 af Ayas tanker får vi adgang til?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Ved vi, hvad Noah tænker?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en sætning som belæg.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E12FA4-7155-4930-909B-227BA6EE4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26. kafli · Film, fortælling og mening · 3</a:t>
            </a:r>
          </a:p>
        </p:txBody>
      </p:sp>
    </p:spTree>
    <p:extLst>
      <p:ext uri="{BB962C8B-B14F-4D97-AF65-F5344CB8AC3E}">
        <p14:creationId xmlns:p14="http://schemas.microsoft.com/office/powerpoint/2010/main" val="3136900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CA2D5B-3D3E-4268-B087-7813FE9E1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031038-76E2-44A2-A225-7B78CC694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Mellem siderne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3CE7E4-006A-489F-84FD-5905C15E5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»Et navn er ikke en nøgle,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men nogen prøver låsen.«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åbner en nøgle? Hvad giver et navn ikke automatisk adgang til?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208590-2C6B-495D-9EEB-508D731F9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26. kafli · Film, fortælling og mening · 4</a:t>
            </a:r>
          </a:p>
        </p:txBody>
      </p:sp>
    </p:spTree>
    <p:extLst>
      <p:ext uri="{BB962C8B-B14F-4D97-AF65-F5344CB8AC3E}">
        <p14:creationId xmlns:p14="http://schemas.microsoft.com/office/powerpoint/2010/main" val="13945262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634421-0F1E-430E-A19F-85F8C0141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9494A0-6880-4523-A9B9-2A9D2B188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enkelt ord på scenen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98181B-EA26-45AE-85DE-84FA971B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det som et spørgsmål om hjælp.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det som et spørgsmål om en grænse.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ændrede pausen?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F295CC-C98D-4530-B4D4-8624C9198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26. kafli · Film, fortælling og mening · 5</a:t>
            </a:r>
          </a:p>
        </p:txBody>
      </p:sp>
    </p:spTree>
    <p:extLst>
      <p:ext uri="{BB962C8B-B14F-4D97-AF65-F5344CB8AC3E}">
        <p14:creationId xmlns:p14="http://schemas.microsoft.com/office/powerpoint/2010/main" val="7193315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5C920A-2C2C-4471-BE7C-B488DD655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14FE5B-F607-42F1-BE68-4608889FC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Selv 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E8570F-761E-4800-9BEA-5662B3845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Bogen er fundet. Aya er stadig usikker.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Forbind med selv om. Find et andet sted, hvor to følelser kan findes samtidig.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F73D4C-4572-43F0-BE24-0C71FF2D9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26. kafli · Film, fortælling og mening · 6</a:t>
            </a:r>
          </a:p>
        </p:txBody>
      </p:sp>
    </p:spTree>
    <p:extLst>
      <p:ext uri="{BB962C8B-B14F-4D97-AF65-F5344CB8AC3E}">
        <p14:creationId xmlns:p14="http://schemas.microsoft.com/office/powerpoint/2010/main" val="209399578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B21E4C-A035-45BD-840A-474381ECE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8D5A94-F554-4387-9CEC-89F86D985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Samme hændelse, forskellige former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E1C58D-209B-43C3-8E4F-F1A5465297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63a558c5f34002"/>
          <a:stretch xmlns:a="http://schemas.openxmlformats.org/drawingml/2006/main"/>
        </p:blipFill>
        <p:spPr>
          <a:xfrm xmlns:a="http://schemas.openxmlformats.org/drawingml/2006/main">
            <a:off x="3381375" y="1666875"/>
            <a:ext cx="5429250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A892A2-6F3B-4238-A6EB-A9F07A811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1E5FA8"/>
                </a:solidFill>
                <a:latin typeface="Inter"/>
                <a:ea typeface="Inter"/>
                <a:cs typeface="Inter"/>
              </a:rPr>
              <a:t>26.9 · Tæt på / På afstand: hvad ændrer sig?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4E7BC8-43DD-4A63-8CDB-BA0703628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26. kafli · Film, fortælling og mening · 7</a:t>
            </a:r>
          </a:p>
        </p:txBody>
      </p:sp>
    </p:spTree>
    <p:extLst>
      <p:ext uri="{BB962C8B-B14F-4D97-AF65-F5344CB8AC3E}">
        <p14:creationId xmlns:p14="http://schemas.microsoft.com/office/powerpoint/2010/main" val="5407211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D9655B-4613-42C8-9510-F4174F7DE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01F675-6382-4A98-937A-0745DABA8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Anbefal uden at afsløre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B39EB8-6363-4E6F-98B8-3C8DA56E7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Íslenskur leshringur vill vita um sjónarhorn og stemningu.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Veldu dæmi án þess að segja frá lokunum.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44FC98-4410-4208-98F8-864E81AC5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26. kafli · Film, fortælling og mening · 8</a:t>
            </a:r>
          </a:p>
        </p:txBody>
      </p:sp>
    </p:spTree>
    <p:extLst>
      <p:ext uri="{BB962C8B-B14F-4D97-AF65-F5344CB8AC3E}">
        <p14:creationId xmlns:p14="http://schemas.microsoft.com/office/powerpoint/2010/main" val="19050793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140723-D0DE-46BD-822F-2F7677482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14BBB4-BA5D-465F-9594-B932914DD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Skriv, hvad figuren kan vide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34C7E6-9CB1-4701-B146-2D6776D79F46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Figuren ved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Figuren gætter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Figuren siger ikke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</a:tr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8576DA-1FC3-436B-9E72-0E6E96C88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1E5FA8"/>
                </a:solidFill>
                <a:latin typeface="Inter"/>
                <a:ea typeface="Inter"/>
                <a:cs typeface="Inter"/>
              </a:rPr>
              <a:t>Skriv din egen del af scenen, og fremfør den. Hold kortet privat.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BDA7BF-AE2E-424B-BB28-A5FADA564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26. kafli · Film, fortælling og mening · 9</a:t>
            </a:r>
          </a:p>
        </p:txBody>
      </p:sp>
    </p:spTree>
    <p:extLst>
      <p:ext uri="{BB962C8B-B14F-4D97-AF65-F5344CB8AC3E}">
        <p14:creationId xmlns:p14="http://schemas.microsoft.com/office/powerpoint/2010/main" val="205901218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14BA69-7352-41D6-A7D5-44D92DA0D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4A01BD-C25C-42D1-BEC5-81CF03058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anden læsning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A366BD-3B2B-45B9-A0F0-B8BA28BAF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»Jeg læser det anderledes.«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Gengiv den andens idé på en fair måde. Stil et spørgsmål. Forklar din egen læsning med belæg.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0F25BB-5FCA-42F2-8ED4-D2EAB70CB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26. kafli · Film, fortælling og mening · 10</a:t>
            </a:r>
          </a:p>
        </p:txBody>
      </p:sp>
    </p:spTree>
    <p:extLst>
      <p:ext uri="{BB962C8B-B14F-4D97-AF65-F5344CB8AC3E}">
        <p14:creationId xmlns:p14="http://schemas.microsoft.com/office/powerpoint/2010/main" val="875486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2026-10-23T23:58:40.7290000Z</dcterms:created>
  <dcterms:modified xsi:type="dcterms:W3CDTF">2026-10-23T23:58:40.7290000Z</dcterms:modified>
</coreProperties>
</file>