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8820386ec6483e" /><Relationship Type="http://schemas.openxmlformats.org/officeDocument/2006/relationships/extended-properties" Target="/docProps/app.xml" Id="R182aaf983c314460" /><Relationship Type="http://schemas.openxmlformats.org/officeDocument/2006/relationships/officeDocument" Target="/ppt/presentation.xml" Id="R089f3b0e2fc144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2769e3bb0244bc"/>
  </p:sldMasterIdLst>
  <p:notesMasterIdLst>
    <p:notesMasterId xmlns:r="http://schemas.openxmlformats.org/officeDocument/2006/relationships" r:id="R2e713d9b442f4fde"/>
  </p:notesMasterIdLst>
  <p:sldIdLst>
    <p:sldId xmlns:r="http://schemas.openxmlformats.org/officeDocument/2006/relationships" id="256" r:id="Rc5e239252c52430d"/>
    <p:sldId xmlns:r="http://schemas.openxmlformats.org/officeDocument/2006/relationships" id="257" r:id="Rd284855deadd43f9"/>
    <p:sldId xmlns:r="http://schemas.openxmlformats.org/officeDocument/2006/relationships" id="258" r:id="R5f0076e23ade49ba"/>
    <p:sldId xmlns:r="http://schemas.openxmlformats.org/officeDocument/2006/relationships" id="259" r:id="Rb205429e226a4c35"/>
    <p:sldId xmlns:r="http://schemas.openxmlformats.org/officeDocument/2006/relationships" id="260" r:id="Rc2fefc50c8f3452d"/>
    <p:sldId xmlns:r="http://schemas.openxmlformats.org/officeDocument/2006/relationships" id="261" r:id="R5b608f9e23d74d2f"/>
    <p:sldId xmlns:r="http://schemas.openxmlformats.org/officeDocument/2006/relationships" id="262" r:id="R11da6b44ad6540bf"/>
    <p:sldId xmlns:r="http://schemas.openxmlformats.org/officeDocument/2006/relationships" id="263" r:id="Rb87c38ce500c4916"/>
    <p:sldId xmlns:r="http://schemas.openxmlformats.org/officeDocument/2006/relationships" id="264" r:id="R49c8946e3e47459e"/>
    <p:sldId xmlns:r="http://schemas.openxmlformats.org/officeDocument/2006/relationships" id="265" r:id="Rf92306a446eb4c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c99754e8214dd4" /><Relationship Type="http://schemas.openxmlformats.org/officeDocument/2006/relationships/slideMaster" Target="/ppt/slideMasters/slideMaster1.xml" Id="R102769e3bb0244bc" /><Relationship Type="http://schemas.openxmlformats.org/officeDocument/2006/relationships/notesMaster" Target="/ppt/notesMasters/notesMaster1.xml" Id="R2e713d9b442f4fde" /><Relationship Type="http://schemas.openxmlformats.org/officeDocument/2006/relationships/presProps" Target="/ppt/presProps.xml" Id="R9276c89a9eef43f1" /><Relationship Type="http://schemas.openxmlformats.org/officeDocument/2006/relationships/tableStyles" Target="/ppt/tableStyles.xml" Id="Rbaa4b4d7f2fb460a" /><Relationship Type="http://schemas.openxmlformats.org/officeDocument/2006/relationships/slide" Target="/ppt/slides/slide1.xml" Id="Rc5e239252c52430d" /><Relationship Type="http://schemas.openxmlformats.org/officeDocument/2006/relationships/slide" Target="/ppt/slides/slide2.xml" Id="Rd284855deadd43f9" /><Relationship Type="http://schemas.openxmlformats.org/officeDocument/2006/relationships/slide" Target="/ppt/slides/slide3.xml" Id="R5f0076e23ade49ba" /><Relationship Type="http://schemas.openxmlformats.org/officeDocument/2006/relationships/slide" Target="/ppt/slides/slide4.xml" Id="Rb205429e226a4c35" /><Relationship Type="http://schemas.openxmlformats.org/officeDocument/2006/relationships/slide" Target="/ppt/slides/slide5.xml" Id="Rc2fefc50c8f3452d" /><Relationship Type="http://schemas.openxmlformats.org/officeDocument/2006/relationships/slide" Target="/ppt/slides/slide6.xml" Id="R5b608f9e23d74d2f" /><Relationship Type="http://schemas.openxmlformats.org/officeDocument/2006/relationships/slide" Target="/ppt/slides/slide7.xml" Id="R11da6b44ad6540bf" /><Relationship Type="http://schemas.openxmlformats.org/officeDocument/2006/relationships/slide" Target="/ppt/slides/slide8.xml" Id="Rb87c38ce500c4916" /><Relationship Type="http://schemas.openxmlformats.org/officeDocument/2006/relationships/slide" Target="/ppt/slides/slide9.xml" Id="R49c8946e3e47459e" /><Relationship Type="http://schemas.openxmlformats.org/officeDocument/2006/relationships/slide" Target="/ppt/slides/slide10.xml" Id="Rf92306a446eb4c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6e89cbd91c420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d0692a27d1d4a4f" /><Relationship Type="http://schemas.openxmlformats.org/officeDocument/2006/relationships/notesMaster" Target="/ppt/notesMasters/notesMaster1.xml" Id="R600c4f73bbc54d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b42a12cb34444a" /><Relationship Type="http://schemas.openxmlformats.org/officeDocument/2006/relationships/notesMaster" Target="/ppt/notesMasters/notesMaster1.xml" Id="R5d28a961f12e4fe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cfc6ffc9bf4627" /><Relationship Type="http://schemas.openxmlformats.org/officeDocument/2006/relationships/notesMaster" Target="/ppt/notesMasters/notesMaster1.xml" Id="R55a73e19b0f243b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a21e58db0b4a5a" /><Relationship Type="http://schemas.openxmlformats.org/officeDocument/2006/relationships/notesMaster" Target="/ppt/notesMasters/notesMaster1.xml" Id="R3aa33cc866d349d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d168994c2eb4ced" /><Relationship Type="http://schemas.openxmlformats.org/officeDocument/2006/relationships/notesMaster" Target="/ppt/notesMasters/notesMaster1.xml" Id="R6bcaa9afd8ca4ca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aa5892d5003409d" /><Relationship Type="http://schemas.openxmlformats.org/officeDocument/2006/relationships/notesMaster" Target="/ppt/notesMasters/notesMaster1.xml" Id="Rc8ccdd1e61cf4d0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203ab524db4058" /><Relationship Type="http://schemas.openxmlformats.org/officeDocument/2006/relationships/notesMaster" Target="/ppt/notesMasters/notesMaster1.xml" Id="Rbc291a50f97541b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6a1f12aac274f34" /><Relationship Type="http://schemas.openxmlformats.org/officeDocument/2006/relationships/notesMaster" Target="/ppt/notesMasters/notesMaster1.xml" Id="R4e5c83b34674494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6fca035770e47ae" /><Relationship Type="http://schemas.openxmlformats.org/officeDocument/2006/relationships/notesMaster" Target="/ppt/notesMasters/notesMaster1.xml" Id="R1f548593837942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7c9c17cb05444e" /><Relationship Type="http://schemas.openxmlformats.org/officeDocument/2006/relationships/notesMaster" Target="/ppt/notesMasters/notesMaster1.xml" Id="Rfdfcc41a246848b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27.1. Byrjið á sameiginlegu markmiði án þess að gera samkomulag að skyldu.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27.2–27.3. Leitið að rökum, ekki merkimiðum eins og róleg eða hávær. Mia: *Mit forslag er ikke et forbud mod deres fællesskab.* Viktor: *Jeg forstår også ønsket om ro.*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27.5. 60 svöruðu; 30 af 60 er helmingur, ekki meirihluti. Af öllum 80 eru það 37,5 %. Reiknivél leyfð. Ekki er vitað hvað þau 20 sem svöruðu ekki myndu velja. Dæmi: *30 af de 60, der svarede, foretrækker et aktivitetsrum.*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27.7: A01 og A02. *Men* er ekki höfnun á manneskjunni. Síðan A04 og samantektin í A03 (27.8).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27.4. Bókahilla gerir svæðin ekki hljóðeinangruð. Ábyrgi kennarinn samþykkir endanlega áætlun og enginn aukastarfsmaður er í rýminu.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27.9. Heimildirnar eru í bókinni. Reglan um að ábyrgi kennarinn samþykki gildir aðeins um skólann í verkefninu. Danske Skoleelever starfar þvert á skóla; nemendaráðið vinnur með nemendum síns skóla.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27.10. Aðgreinið endursögn og eigin afstöðu. 27.11: fyrirmyndin um sameiginlega hádegismatinn sýnir fjögur skref.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með 27.13 (90–110 orð). Að telja notendur nægir ekki eitt og sér; spyrja þarf líka þá sem nota ekki rýmið.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27.14. Sýnið ekki einkaspjöldin eða nýju skilaboðin fyrir fram. Óskir nýju nemendanna eru óþekktar; nemendur gefa sér þær ekki.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27.15–27.16. Einstaklingssamtal, ekki samantekt hópsins, sýnir færni hvers nemanda. 27.17 er sjálfstætt verkefni; í kafla 28 nota nemendur þetta við dagskrá fyrir gesti.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cb00fad86d463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76456fdade46a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cbefc0aff8470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c40629cf5d436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8f7c8865fd459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dc01b8e8e4449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AB21464-6EEF-4B37-94F6-A0CB846BED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201CE6A-0693-445F-8CA1-B070385AE72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7665E9E-85DE-4444-8E75-5A8BB6FC70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D91E9DF-AEEB-4CDB-B7EB-3CA3A140C7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823025A-A14D-448E-9CD4-A8F19A1D1DD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9D0708E-FD44-4D5A-A7BF-C3F95195F6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6F89609-2362-4A4C-98DC-A22686C7D0A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C3E1783-5AF2-4211-BBE9-0BB589389BE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C1F3437-C091-448E-AF24-BAEC19AA5E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1486FE2-E693-423D-B3B2-2FB38F523FE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dbf54d139e54efc" /><Relationship Type="http://schemas.openxmlformats.org/officeDocument/2006/relationships/slideLayout" Target="/ppt/slideLayouts/slideLayout1.xml" Id="R3b6c876a3ebd49ea" /><Relationship Type="http://schemas.openxmlformats.org/officeDocument/2006/relationships/slideLayout" Target="/ppt/slideLayouts/slideLayout2.xml" Id="R96a22f7f41294694" /><Relationship Type="http://schemas.openxmlformats.org/officeDocument/2006/relationships/slideLayout" Target="/ppt/slideLayouts/slideLayout3.xml" Id="Rdde576c870054d7b" /><Relationship Type="http://schemas.openxmlformats.org/officeDocument/2006/relationships/slideLayout" Target="/ppt/slideLayouts/slideLayout4.xml" Id="R839fa537653c4625" /><Relationship Type="http://schemas.openxmlformats.org/officeDocument/2006/relationships/slideLayout" Target="/ppt/slideLayouts/slideLayout5.xml" Id="Rc74249c4135746c7" /><Relationship Type="http://schemas.openxmlformats.org/officeDocument/2006/relationships/slideLayout" Target="/ppt/slideLayouts/slideLayout6.xml" Id="R89d01b3f44b444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6c876a3ebd49ea"/>
    <p:sldLayoutId xmlns:r="http://schemas.openxmlformats.org/officeDocument/2006/relationships" id="2147483650" r:id="R96a22f7f41294694"/>
    <p:sldLayoutId xmlns:r="http://schemas.openxmlformats.org/officeDocument/2006/relationships" id="2147483651" r:id="Rdde576c870054d7b"/>
    <p:sldLayoutId xmlns:r="http://schemas.openxmlformats.org/officeDocument/2006/relationships" id="2147483652" r:id="R839fa537653c4625"/>
    <p:sldLayoutId xmlns:r="http://schemas.openxmlformats.org/officeDocument/2006/relationships" id="2147483653" r:id="Rc74249c4135746c7"/>
    <p:sldLayoutId xmlns:r="http://schemas.openxmlformats.org/officeDocument/2006/relationships" id="2147483654" r:id="R89d01b3f44b444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81b48520a44c61" /><Relationship Type="http://schemas.openxmlformats.org/officeDocument/2006/relationships/notesSlide" Target="/ppt/notesSlides/notesSlide1.xml" Id="R1825333d84714d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dfd7772a284548" /><Relationship Type="http://schemas.openxmlformats.org/officeDocument/2006/relationships/notesSlide" Target="/ppt/notesSlides/notesSlide2.xml" Id="Rb5b569ae40694b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b336ad660c4d2f" /><Relationship Type="http://schemas.openxmlformats.org/officeDocument/2006/relationships/notesSlide" Target="/ppt/notesSlides/notesSlide3.xml" Id="Ref8a83e7075844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8aa7cb638342b6" /><Relationship Type="http://schemas.openxmlformats.org/officeDocument/2006/relationships/notesSlide" Target="/ppt/notesSlides/notesSlide4.xml" Id="R66b1827b299a410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87bc729133423d" /><Relationship Type="http://schemas.openxmlformats.org/officeDocument/2006/relationships/notesSlide" Target="/ppt/notesSlides/notesSlide5.xml" Id="Ra10316a52c8443a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935f01535e4e21" /><Relationship Type="http://schemas.openxmlformats.org/officeDocument/2006/relationships/notesSlide" Target="/ppt/notesSlides/notesSlide6.xml" Id="Rd66fe3c8e844401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732219b6b54e83" /><Relationship Type="http://schemas.openxmlformats.org/officeDocument/2006/relationships/notesSlide" Target="/ppt/notesSlides/notesSlide7.xml" Id="R1bee11ad1e74471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f81d1c19ba4b43" /><Relationship Type="http://schemas.openxmlformats.org/officeDocument/2006/relationships/notesSlide" Target="/ppt/notesSlides/notesSlide8.xml" Id="R5b509db0ed534b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7a3e36dc3e45a3" /><Relationship Type="http://schemas.openxmlformats.org/officeDocument/2006/relationships/notesSlide" Target="/ppt/notesSlides/notesSlide9.xml" Id="R6e36c8c956eb47d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1ff108888d47f3" /><Relationship Type="http://schemas.openxmlformats.org/officeDocument/2006/relationships/notesSlide" Target="/ppt/notesSlides/notesSlide10.xml" Id="R21d1093a300a40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CAF6C4-C758-4AD0-8DC1-51A18CF7D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A55DBF-F67A-4070-B4BA-514B51418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Samme rum, forskellige behov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7366F6-564C-4D1E-8D50-2575F3CAA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Ro · samtale · mulighed for at deltage.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Hvilket mål kan begge forslag dele?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2DC90A-F1BE-4D22-8AF7-2A0738FA2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27. kafli · Et spørgsmål, flere synspunkter · 1</a:t>
            </a:r>
          </a:p>
        </p:txBody>
      </p:sp>
    </p:spTree>
    <p:extLst>
      <p:ext uri="{BB962C8B-B14F-4D97-AF65-F5344CB8AC3E}">
        <p14:creationId xmlns:p14="http://schemas.microsoft.com/office/powerpoint/2010/main" val="17658769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36F420-B182-4054-A750-43667C785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720F26-A9DD-4A3D-9BD0-AE9B440E7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Fortæl den andens grund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1A5AC5-3506-43E5-B1F9-DD0C9944E264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Person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Begrundelse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Forslag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Viktor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63BCAA-20A4-4DAE-B7C2-0132BB949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Find tekststøtte: hvor anerkender hver person den andens behov?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739103-D614-43CD-8276-1C5E092A1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27. kafli · Et spørgsmål, flere synspunkter · 2</a:t>
            </a:r>
          </a:p>
        </p:txBody>
      </p:sp>
    </p:spTree>
    <p:extLst>
      <p:ext uri="{BB962C8B-B14F-4D97-AF65-F5344CB8AC3E}">
        <p14:creationId xmlns:p14="http://schemas.microsoft.com/office/powerpoint/2010/main" val="1145034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382377-88F4-4F5B-B05E-3EEEBD2A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4DB3D2-5000-4375-A93E-CD8D030A6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Flest er ikke altid flertal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390325-8694-431F-A1E2-0285DC0FF7E3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Svar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Antal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Stille rum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24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Aktivitetsrum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30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Skiftende brug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Intet svar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FE37F1-A950-4B0C-A39E-269D3A23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80 spurgt. Hvor mange svarede? Er 30 et flertal af svarene? Af alle 80?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C610BD-60B4-44B0-8A65-E40F84F5B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27. kafli · Et spørgsmål, flere synspunkter · 3</a:t>
            </a:r>
          </a:p>
        </p:txBody>
      </p:sp>
    </p:spTree>
    <p:extLst>
      <p:ext uri="{BB962C8B-B14F-4D97-AF65-F5344CB8AC3E}">
        <p14:creationId xmlns:p14="http://schemas.microsoft.com/office/powerpoint/2010/main" val="17915402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34311F-B956-40F3-A215-DF3B7370C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935332-373B-4E9A-AB19-F23623230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Hør forbeholdet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9BBC24-E6F4-4D15-94E6-8E4ED72EA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»Jeg er enig i målet, men …«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accepterer personen? Hvad er stadig usikkert?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DBA053-BF34-4070-BE79-BA45D75D5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27. kafli · Et spørgsmål, flere synspunkter · 4</a:t>
            </a:r>
          </a:p>
        </p:txBody>
      </p:sp>
    </p:spTree>
    <p:extLst>
      <p:ext uri="{BB962C8B-B14F-4D97-AF65-F5344CB8AC3E}">
        <p14:creationId xmlns:p14="http://schemas.microsoft.com/office/powerpoint/2010/main" val="13819278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9D73A9-73A9-4069-809E-C6F15B0D7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C710D3-18E9-461C-9CAC-B1363819A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reol stopper ikke alle lyde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33479F-B93C-414E-9ECC-85454D14CA15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rummet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Hensyn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Åbent spørgsmål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Én dør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Hold døren fri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Fire borde, tolv stole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Flytbare møbler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En reol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Ikke lydtæt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49AF20-1CE8-4B0F-95B0-F7D12F45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Hvem stiller op, rydder op og godkender planen?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BD994-300B-4E64-9F81-080CA23D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27. kafli · Et spørgsmål, flere synspunkter · 5</a:t>
            </a:r>
          </a:p>
        </p:txBody>
      </p:sp>
    </p:spTree>
    <p:extLst>
      <p:ext uri="{BB962C8B-B14F-4D97-AF65-F5344CB8AC3E}">
        <p14:creationId xmlns:p14="http://schemas.microsoft.com/office/powerpoint/2010/main" val="3041767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8322A0-574B-47D2-894A-F417487E4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DF13C3-6DB0-4810-A1A9-9EEF7AC4F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Elevråd og organisation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632605-2591-4FAB-87B9-13E4CC984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Elevrådet arbejder med skolens elever og forhold.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Danske Skoleelever støtter elevråd på tværs af skoler.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skal svare på det konkrete rumforslag?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BC89AF-9C73-43C0-B7AB-380BE4AE3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27. kafli · Et spørgsmål, flere synspunkter · 6</a:t>
            </a:r>
          </a:p>
        </p:txBody>
      </p:sp>
    </p:spTree>
    <p:extLst>
      <p:ext uri="{BB962C8B-B14F-4D97-AF65-F5344CB8AC3E}">
        <p14:creationId xmlns:p14="http://schemas.microsoft.com/office/powerpoint/2010/main" val="21427244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D8A00D-A348-409A-A20E-2D503A73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0FFDD6-8585-45B6-9378-280068EDC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Ret en urimelig beskrivelse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67EC9C-7457-4BD4-ACA7-ED35BEBCF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»Mia vil have, at ingen taler. Viktor vil bare larme.«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en fair version. Tilføj derefter din egen indvending.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3D143F-4C52-4322-9E57-F256261C1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27. kafli · Et spørgsmål, flere synspunkter · 7</a:t>
            </a:r>
          </a:p>
        </p:txBody>
      </p:sp>
    </p:spTree>
    <p:extLst>
      <p:ext uri="{BB962C8B-B14F-4D97-AF65-F5344CB8AC3E}">
        <p14:creationId xmlns:p14="http://schemas.microsoft.com/office/powerpoint/2010/main" val="13308219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9A56B1-C845-4BB9-AC24-F537F5F9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7412D6-187A-4D8F-BDAC-42788A0F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ugers forsøg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1E5925-8C4E-40C7-BB82-E88EA02BF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Forslag · begrundelse · begrænsning · evaluering.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Hvordan hører vi også dem, der ikke bruger rummet?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165C9C-E6A6-4280-94A8-4934096D8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27. kafli · Et spørgsmål, flere synspunkter · 8</a:t>
            </a:r>
          </a:p>
        </p:txBody>
      </p:sp>
    </p:spTree>
    <p:extLst>
      <p:ext uri="{BB962C8B-B14F-4D97-AF65-F5344CB8AC3E}">
        <p14:creationId xmlns:p14="http://schemas.microsoft.com/office/powerpoint/2010/main" val="6688617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427E48-2313-496C-B742-ACFE0E7B2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E9C005-CD24-44D8-B1E8-EE0481D56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Nye oplysninger ændrer noget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C03AF2-B128-4072-B578-3B47EAA16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din partner. Bekræft en begrænsning. Revidér dit forslag.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vi endnu ikke beslutte?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D544C2-9499-437F-9BF9-B602A584A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27. kafli · Et spørgsmål, flere synspunkter · 9</a:t>
            </a:r>
          </a:p>
        </p:txBody>
      </p:sp>
    </p:spTree>
    <p:extLst>
      <p:ext uri="{BB962C8B-B14F-4D97-AF65-F5344CB8AC3E}">
        <p14:creationId xmlns:p14="http://schemas.microsoft.com/office/powerpoint/2010/main" val="11849047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AD4F8C-E158-4FFF-AD46-5B200853D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3A511A-FB1D-43DE-9CE6-E04903415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Vær uenig med belæg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4A9F5C-EFE1-4792-A19D-348724BFD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Gentag en indvending. Svar med en grund. Stil et nyt spørgsmål.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668761-B7BE-4F67-85F3-6B3C95A7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27. kafli · Et spørgsmål, flere synspunkter · 10</a:t>
            </a:r>
          </a:p>
        </p:txBody>
      </p:sp>
    </p:spTree>
    <p:extLst>
      <p:ext uri="{BB962C8B-B14F-4D97-AF65-F5344CB8AC3E}">
        <p14:creationId xmlns:p14="http://schemas.microsoft.com/office/powerpoint/2010/main" val="20927634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2026-10-23T23:58:43.2220000Z</dcterms:created>
  <dcterms:modified xsi:type="dcterms:W3CDTF">2026-10-23T23:58:43.2220000Z</dcterms:modified>
</coreProperties>
</file>