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e19c2ed882a47a9" /><Relationship Type="http://schemas.openxmlformats.org/officeDocument/2006/relationships/extended-properties" Target="/docProps/app.xml" Id="Rbd5fd1c0e8344b7d" /><Relationship Type="http://schemas.openxmlformats.org/officeDocument/2006/relationships/officeDocument" Target="/ppt/presentation.xml" Id="Rf7a4535d9d9147ef" /></Relationships>
</file>

<file path=ppt/presentation.xml><?xml version="1.0" encoding="utf-8"?>
<p:presentation xmlns:p="http://schemas.openxmlformats.org/presentationml/2006/main">
  <p:sldMasterIdLst>
    <p:sldMasterId xmlns:r="http://schemas.openxmlformats.org/officeDocument/2006/relationships" id="2147483648" r:id="R34ba93f1f6f042d7"/>
  </p:sldMasterIdLst>
  <p:notesMasterIdLst>
    <p:notesMasterId xmlns:r="http://schemas.openxmlformats.org/officeDocument/2006/relationships" r:id="Rccfa6ae01ed24f72"/>
  </p:notesMasterIdLst>
  <p:sldIdLst>
    <p:sldId xmlns:r="http://schemas.openxmlformats.org/officeDocument/2006/relationships" id="256" r:id="R2328e899f319450e"/>
    <p:sldId xmlns:r="http://schemas.openxmlformats.org/officeDocument/2006/relationships" id="257" r:id="R62ec9b35c623458d"/>
    <p:sldId xmlns:r="http://schemas.openxmlformats.org/officeDocument/2006/relationships" id="258" r:id="Rf2cf5bb45b704f06"/>
    <p:sldId xmlns:r="http://schemas.openxmlformats.org/officeDocument/2006/relationships" id="259" r:id="R56bd49dfb85349ac"/>
    <p:sldId xmlns:r="http://schemas.openxmlformats.org/officeDocument/2006/relationships" id="260" r:id="Re3488d5be6094bdd"/>
    <p:sldId xmlns:r="http://schemas.openxmlformats.org/officeDocument/2006/relationships" id="261" r:id="R46c3c37fb71f47e7"/>
    <p:sldId xmlns:r="http://schemas.openxmlformats.org/officeDocument/2006/relationships" id="262" r:id="R5ef7704cbcf34be0"/>
    <p:sldId xmlns:r="http://schemas.openxmlformats.org/officeDocument/2006/relationships" id="263" r:id="R9ab1f243e69841c6"/>
    <p:sldId xmlns:r="http://schemas.openxmlformats.org/officeDocument/2006/relationships" id="264" r:id="R3355f66134fa4a0e"/>
    <p:sldId xmlns:r="http://schemas.openxmlformats.org/officeDocument/2006/relationships" id="265" r:id="R097a132d795a428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ebecbbcb6be4b98" /><Relationship Type="http://schemas.openxmlformats.org/officeDocument/2006/relationships/slideMaster" Target="/ppt/slideMasters/slideMaster1.xml" Id="R34ba93f1f6f042d7" /><Relationship Type="http://schemas.openxmlformats.org/officeDocument/2006/relationships/notesMaster" Target="/ppt/notesMasters/notesMaster1.xml" Id="Rccfa6ae01ed24f72" /><Relationship Type="http://schemas.openxmlformats.org/officeDocument/2006/relationships/presProps" Target="/ppt/presProps.xml" Id="Rc1e2eff0c7c14264" /><Relationship Type="http://schemas.openxmlformats.org/officeDocument/2006/relationships/tableStyles" Target="/ppt/tableStyles.xml" Id="Ra595a1a75a05496a" /><Relationship Type="http://schemas.openxmlformats.org/officeDocument/2006/relationships/slide" Target="/ppt/slides/slide1.xml" Id="R2328e899f319450e" /><Relationship Type="http://schemas.openxmlformats.org/officeDocument/2006/relationships/slide" Target="/ppt/slides/slide2.xml" Id="R62ec9b35c623458d" /><Relationship Type="http://schemas.openxmlformats.org/officeDocument/2006/relationships/slide" Target="/ppt/slides/slide3.xml" Id="Rf2cf5bb45b704f06" /><Relationship Type="http://schemas.openxmlformats.org/officeDocument/2006/relationships/slide" Target="/ppt/slides/slide4.xml" Id="R56bd49dfb85349ac" /><Relationship Type="http://schemas.openxmlformats.org/officeDocument/2006/relationships/slide" Target="/ppt/slides/slide5.xml" Id="Re3488d5be6094bdd" /><Relationship Type="http://schemas.openxmlformats.org/officeDocument/2006/relationships/slide" Target="/ppt/slides/slide6.xml" Id="R46c3c37fb71f47e7" /><Relationship Type="http://schemas.openxmlformats.org/officeDocument/2006/relationships/slide" Target="/ppt/slides/slide7.xml" Id="R5ef7704cbcf34be0" /><Relationship Type="http://schemas.openxmlformats.org/officeDocument/2006/relationships/slide" Target="/ppt/slides/slide8.xml" Id="R9ab1f243e69841c6" /><Relationship Type="http://schemas.openxmlformats.org/officeDocument/2006/relationships/slide" Target="/ppt/slides/slide9.xml" Id="R3355f66134fa4a0e" /><Relationship Type="http://schemas.openxmlformats.org/officeDocument/2006/relationships/slide" Target="/ppt/slides/slide10.xml" Id="R097a132d795a428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3901ce50c884cf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99e03809f3b422d" /><Relationship Type="http://schemas.openxmlformats.org/officeDocument/2006/relationships/notesMaster" Target="/ppt/notesMasters/notesMaster1.xml" Id="R6493d1b21ec44888" /></Relationships>
</file>

<file path=ppt/notesSlides/_rels/notesSlide2.xml.rels>&#65279;<?xml version="1.0" encoding="utf-8"?><Relationships xmlns="http://schemas.openxmlformats.org/package/2006/relationships"><Relationship Type="http://schemas.openxmlformats.org/officeDocument/2006/relationships/slide" Target="/ppt/slides/slide2.xml" Id="R453d52c549fa49ef" /><Relationship Type="http://schemas.openxmlformats.org/officeDocument/2006/relationships/notesMaster" Target="/ppt/notesMasters/notesMaster1.xml" Id="Raa55b893e8c549a7" /></Relationships>
</file>

<file path=ppt/notesSlides/_rels/notesSlide3.xml.rels>&#65279;<?xml version="1.0" encoding="utf-8"?><Relationships xmlns="http://schemas.openxmlformats.org/package/2006/relationships"><Relationship Type="http://schemas.openxmlformats.org/officeDocument/2006/relationships/slide" Target="/ppt/slides/slide3.xml" Id="Rc714fa1996c54899" /><Relationship Type="http://schemas.openxmlformats.org/officeDocument/2006/relationships/notesMaster" Target="/ppt/notesMasters/notesMaster1.xml" Id="R8c0e8c5b3450410b" /></Relationships>
</file>

<file path=ppt/notesSlides/_rels/notesSlide4.xml.rels>&#65279;<?xml version="1.0" encoding="utf-8"?><Relationships xmlns="http://schemas.openxmlformats.org/package/2006/relationships"><Relationship Type="http://schemas.openxmlformats.org/officeDocument/2006/relationships/slide" Target="/ppt/slides/slide4.xml" Id="Raf2f5100a0e4435c" /><Relationship Type="http://schemas.openxmlformats.org/officeDocument/2006/relationships/notesMaster" Target="/ppt/notesMasters/notesMaster1.xml" Id="R630e8d8cee734fdf" /></Relationships>
</file>

<file path=ppt/notesSlides/_rels/notesSlide5.xml.rels>&#65279;<?xml version="1.0" encoding="utf-8"?><Relationships xmlns="http://schemas.openxmlformats.org/package/2006/relationships"><Relationship Type="http://schemas.openxmlformats.org/officeDocument/2006/relationships/slide" Target="/ppt/slides/slide5.xml" Id="R2cdbfd5365aa4f87" /><Relationship Type="http://schemas.openxmlformats.org/officeDocument/2006/relationships/notesMaster" Target="/ppt/notesMasters/notesMaster1.xml" Id="R8686c7c172dd41ac" /></Relationships>
</file>

<file path=ppt/notesSlides/_rels/notesSlide6.xml.rels>&#65279;<?xml version="1.0" encoding="utf-8"?><Relationships xmlns="http://schemas.openxmlformats.org/package/2006/relationships"><Relationship Type="http://schemas.openxmlformats.org/officeDocument/2006/relationships/slide" Target="/ppt/slides/slide6.xml" Id="R0f30ed91d61647ce" /><Relationship Type="http://schemas.openxmlformats.org/officeDocument/2006/relationships/notesMaster" Target="/ppt/notesMasters/notesMaster1.xml" Id="Rb2e90a9b59bd49d0" /></Relationships>
</file>

<file path=ppt/notesSlides/_rels/notesSlide7.xml.rels>&#65279;<?xml version="1.0" encoding="utf-8"?><Relationships xmlns="http://schemas.openxmlformats.org/package/2006/relationships"><Relationship Type="http://schemas.openxmlformats.org/officeDocument/2006/relationships/slide" Target="/ppt/slides/slide7.xml" Id="Rdbea5f6de7a945fb" /><Relationship Type="http://schemas.openxmlformats.org/officeDocument/2006/relationships/notesMaster" Target="/ppt/notesMasters/notesMaster1.xml" Id="Rbbb68f421e7a4591" /></Relationships>
</file>

<file path=ppt/notesSlides/_rels/notesSlide8.xml.rels>&#65279;<?xml version="1.0" encoding="utf-8"?><Relationships xmlns="http://schemas.openxmlformats.org/package/2006/relationships"><Relationship Type="http://schemas.openxmlformats.org/officeDocument/2006/relationships/slide" Target="/ppt/slides/slide8.xml" Id="R2e9ff28d3d8f4336" /><Relationship Type="http://schemas.openxmlformats.org/officeDocument/2006/relationships/notesMaster" Target="/ppt/notesMasters/notesMaster1.xml" Id="Rc42be52ffafa44da" /></Relationships>
</file>

<file path=ppt/notesSlides/_rels/notesSlide9.xml.rels>&#65279;<?xml version="1.0" encoding="utf-8"?><Relationships xmlns="http://schemas.openxmlformats.org/package/2006/relationships"><Relationship Type="http://schemas.openxmlformats.org/officeDocument/2006/relationships/slide" Target="/ppt/slides/slide9.xml" Id="Raa4a6138ea394833" /><Relationship Type="http://schemas.openxmlformats.org/officeDocument/2006/relationships/notesMaster" Target="/ppt/notesMasters/notesMaster1.xml" Id="R7ec984c076bf443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a7a77637ac94c29" /><Relationship Type="http://schemas.openxmlformats.org/officeDocument/2006/relationships/notesMaster" Target="/ppt/notesMasters/notesMaster1.xml" Id="Rec91220deba74cc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28.1. Valið miðast við gestinn, ekki skýrslu um allt undirbúningsstarfið. Hóparnir velja eina leið: vísindasmiðju, staðarsögur eða skapandi miðlun.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28.2–28.3. Óskirnar eru einstaklingsbundnar, eins og gestirnir segja sjálfir. Leiðin að innganginum er án trappa en óstaðfest er hvort dyrnar verði opnar; inngangstextinn segir það.</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28.4. Heimild A svarar um þátttöku nemenda, heimild B um ólíka notkun rýma. Hvorug staðfestir að dyrnar hjá ykkur verði opnar; það gerir umsjónarmaðurinn.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28.5. Tvær athafnir sem breyta sjónarhorninu: borðið er fært aftur og sögumaðurinn sest á stólinn við vegginn. Frásögnin sannar ekki að veggspjöld séu gagnslaus.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28.6. Hópurinn velur saman en hver nemandi skrifar 60–80 orð um gagnsemi og eina takmörkun. Einn talar ekki alltaf fyrir alla. Síðan 28.7: A01 og A02.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28.9. Dæmið er úr öðrum viðburði; nemendur skrifa tvær eigin leiðbeiningar úr skilaboðum skipuleggjendanna. Ef *de* getur átt við bæði nemendur og kennara er hópurinn nefndur aftur.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28.11. Afhendið seinkun rútunnar aðeins eftir fyrstu áætlun og spyrjið þá: *Hvad ændrer den nye besked?* Aldrei mega fleiri vera í rými en pláss er fyrir. 28.12: yfirlit á íslensku þar sem breyttur tími sést strax.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28.15. Ályktunin um að uppruni foreldra ráði því hvort gesturinn geti sagt frá dönsku skólalífi stenst ekki. Nemendur leiðrétta hana og bjóða honum að velja eigið framlag. Hvorki rödd né útlit er sönnun þess að einhver tilheyri hópnum.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28.14. Hlustandi spyr óundirbúinnar spurningar. Gefið nemandanum tíma til að svara áður en hópurinn hjálpar. Orðasamböndin eru úr töflunni í bókinni; hlustið fyrst á A04.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28.17. Gögn í sex flokkum; menningarlæsi krefst þriggja aðskilinna dæma. Dæmin um bókmenntir, skáldskap og flutning úr kafla 26 eru geymd. Gott hópverkefni kemur ekki í stað þess sem nemandinn hefur sýnt sjálfstætt. 28.16 er sjálfstætt verkefni.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9661dbb4f5b47b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84652c01f834908"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1036411754364298"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2737af6f8fc1496b"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f2c947fd9e2e4f0e"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f52cfcf24ee94e4d"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DB98ED8-0E28-49C3-AFE4-6D8BA366E4CF}"/>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099F8A36-E72E-4F18-883E-14AC91D66543}"/>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563B7D62-B79D-431C-9446-59D8EDEBC432}"/>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5F44A76-4E95-4B11-BA18-6628EB01A64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DB77A560-6555-4C10-A1C2-D57FB0DCA6AB}"/>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F7A0F3C3-C291-4053-8CD4-466DD8D9407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3388A22-8DC5-4CC9-9E51-C5031D594D8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FC734782-0789-4EC3-B65E-99096F2CD9DB}"/>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C912A2A-3AD5-4778-AFE4-081BABAB108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90D4091-93BF-440A-9E67-337EC6F752C4}"/>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5f888d05b984420" /><Relationship Type="http://schemas.openxmlformats.org/officeDocument/2006/relationships/slideLayout" Target="/ppt/slideLayouts/slideLayout1.xml" Id="R3c01da55ecb64690" /><Relationship Type="http://schemas.openxmlformats.org/officeDocument/2006/relationships/slideLayout" Target="/ppt/slideLayouts/slideLayout2.xml" Id="R453fe0a3f42c4c3f" /><Relationship Type="http://schemas.openxmlformats.org/officeDocument/2006/relationships/slideLayout" Target="/ppt/slideLayouts/slideLayout3.xml" Id="Rf89b757c268f4fdd" /><Relationship Type="http://schemas.openxmlformats.org/officeDocument/2006/relationships/slideLayout" Target="/ppt/slideLayouts/slideLayout4.xml" Id="R1eacac24b69645ef" /><Relationship Type="http://schemas.openxmlformats.org/officeDocument/2006/relationships/slideLayout" Target="/ppt/slideLayouts/slideLayout5.xml" Id="Rfe9921c4cd944817" /><Relationship Type="http://schemas.openxmlformats.org/officeDocument/2006/relationships/slideLayout" Target="/ppt/slideLayouts/slideLayout6.xml" Id="R939adab00c1f441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c01da55ecb64690"/>
    <p:sldLayoutId xmlns:r="http://schemas.openxmlformats.org/officeDocument/2006/relationships" id="2147483650" r:id="R453fe0a3f42c4c3f"/>
    <p:sldLayoutId xmlns:r="http://schemas.openxmlformats.org/officeDocument/2006/relationships" id="2147483651" r:id="Rf89b757c268f4fdd"/>
    <p:sldLayoutId xmlns:r="http://schemas.openxmlformats.org/officeDocument/2006/relationships" id="2147483652" r:id="R1eacac24b69645ef"/>
    <p:sldLayoutId xmlns:r="http://schemas.openxmlformats.org/officeDocument/2006/relationships" id="2147483653" r:id="Rfe9921c4cd944817"/>
    <p:sldLayoutId xmlns:r="http://schemas.openxmlformats.org/officeDocument/2006/relationships" id="2147483654" r:id="R939adab00c1f441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0ee3491583dc4a35" /><Relationship Type="http://schemas.openxmlformats.org/officeDocument/2006/relationships/notesSlide" Target="/ppt/notesSlides/notesSlide1.xml" Id="R8e86b122c5a54963"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8e315139403a4702" /><Relationship Type="http://schemas.openxmlformats.org/officeDocument/2006/relationships/notesSlide" Target="/ppt/notesSlides/notesSlide2.xml" Id="Rc300579705634511"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72cf3bda79c74d39" /><Relationship Type="http://schemas.openxmlformats.org/officeDocument/2006/relationships/notesSlide" Target="/ppt/notesSlides/notesSlide3.xml" Id="R0b2999b8641b4ea6"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eb02974e6db44d2f" /><Relationship Type="http://schemas.openxmlformats.org/officeDocument/2006/relationships/notesSlide" Target="/ppt/notesSlides/notesSlide4.xml" Id="R58d814df5527448a"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a59a0de18bf84ba6" /><Relationship Type="http://schemas.openxmlformats.org/officeDocument/2006/relationships/notesSlide" Target="/ppt/notesSlides/notesSlide5.xml" Id="R517be6a6d27848f5"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a66d4c7c44994f8b" /><Relationship Type="http://schemas.openxmlformats.org/officeDocument/2006/relationships/notesSlide" Target="/ppt/notesSlides/notesSlide6.xml" Id="Rbe6a44dbf6784be3"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6b43852fee0e4fd4" /><Relationship Type="http://schemas.openxmlformats.org/officeDocument/2006/relationships/notesSlide" Target="/ppt/notesSlides/notesSlide7.xml" Id="R47780e09dd36483e"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794524f5b16040b2" /><Relationship Type="http://schemas.openxmlformats.org/officeDocument/2006/relationships/notesSlide" Target="/ppt/notesSlides/notesSlide8.xml" Id="R8208479042a34712"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842d9b463b444a11" /><Relationship Type="http://schemas.openxmlformats.org/officeDocument/2006/relationships/notesSlide" Target="/ppt/notesSlides/notesSlide9.xml" Id="R7dd832a332b545f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72b507c700e540eb" /><Relationship Type="http://schemas.openxmlformats.org/officeDocument/2006/relationships/notesSlide" Target="/ppt/notesSlides/notesSlide10.xml" Id="R3c9dd0533fc54299"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81B00498-6A70-4AA0-8476-24B03F3A6DA3}"/>
              </a:ext>
            </a:extLst>
          </p:cNvPr>
          <p:cNvSpPr>
            <a:spLocks xmlns:a="http://schemas.openxmlformats.org/drawingml/2006/main" noGrp="1"/>
          </p:cNvSpPr>
          <p:nvPr/>
        </p:nvSpPr>
        <p:spPr>
          <a:xfrm xmlns:a="http://schemas.openxmlformats.org/drawingml/2006/main">
            <a:off x="685800" y="285750"/>
            <a:ext cx="914400" cy="76200"/>
          </a:xfrm>
          <a:prstGeom xmlns:a="http://schemas.openxmlformats.org/drawingml/2006/main" prst="rect">
            <a:avLst/>
          </a:prstGeom>
          <a:solidFill xmlns:a="http://schemas.openxmlformats.org/drawingml/2006/main">
            <a:srgbClr val="1E5FA8"/>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276686DA-076A-4F6A-8A9F-82895CA8EF05}"/>
              </a:ext>
            </a:extLst>
          </p:cNvPr>
          <p:cNvSpPr>
            <a:spLocks xmlns:a="http://schemas.openxmlformats.org/drawingml/2006/main" noGrp="1"/>
          </p:cNvSpPr>
          <p:nvPr/>
        </p:nvSpPr>
        <p:spPr>
          <a:xfrm xmlns:a="http://schemas.openxmlformats.org/drawingml/2006/main">
            <a:off x="685800" y="5143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600" b="1">
                <a:solidFill>
                  <a:srgbClr val="22172A"/>
                </a:solidFill>
                <a:latin typeface="Inter"/>
                <a:ea typeface="Inter"/>
                <a:cs typeface="Inter"/>
              </a:defRPr>
            </a:defPPr>
            <a:lvl1pPr>
              <a:defRPr sz="3600" b="1">
                <a:solidFill>
                  <a:srgbClr val="22172A"/>
                </a:solidFill>
                <a:latin typeface="Inter"/>
                <a:ea typeface="Inter"/>
                <a:cs typeface="Inter"/>
              </a:defRPr>
            </a:lvl1pPr>
            <a:lvl2pPr>
              <a:defRPr sz="3600" b="1">
                <a:solidFill>
                  <a:srgbClr val="22172A"/>
                </a:solidFill>
                <a:latin typeface="Inter"/>
                <a:ea typeface="Inter"/>
                <a:cs typeface="Inter"/>
              </a:defRPr>
            </a:lvl2pPr>
            <a:lvl3pPr>
              <a:defRPr sz="3600" b="1">
                <a:solidFill>
                  <a:srgbClr val="22172A"/>
                </a:solidFill>
                <a:latin typeface="Inter"/>
                <a:ea typeface="Inter"/>
                <a:cs typeface="Inter"/>
              </a:defRPr>
            </a:lvl3pPr>
            <a:lvl4pPr>
              <a:defRPr sz="3600" b="1">
                <a:solidFill>
                  <a:srgbClr val="22172A"/>
                </a:solidFill>
                <a:latin typeface="Inter"/>
                <a:ea typeface="Inter"/>
                <a:cs typeface="Inter"/>
              </a:defRPr>
            </a:lvl4pPr>
            <a:lvl5pPr>
              <a:defRPr sz="3600" b="1">
                <a:solidFill>
                  <a:srgbClr val="22172A"/>
                </a:solidFill>
                <a:latin typeface="Inter"/>
                <a:ea typeface="Inter"/>
                <a:cs typeface="Inter"/>
              </a:defRPr>
            </a:lvl5pPr>
            <a:lvl6pPr>
              <a:defRPr sz="3600" b="1">
                <a:solidFill>
                  <a:srgbClr val="22172A"/>
                </a:solidFill>
                <a:latin typeface="Inter"/>
                <a:ea typeface="Inter"/>
                <a:cs typeface="Inter"/>
              </a:defRPr>
            </a:lvl6pPr>
            <a:lvl7pPr>
              <a:defRPr sz="3600" b="1">
                <a:solidFill>
                  <a:srgbClr val="22172A"/>
                </a:solidFill>
                <a:latin typeface="Inter"/>
                <a:ea typeface="Inter"/>
                <a:cs typeface="Inter"/>
              </a:defRPr>
            </a:lvl7pPr>
            <a:lvl8pPr>
              <a:defRPr sz="3600" b="1">
                <a:solidFill>
                  <a:srgbClr val="22172A"/>
                </a:solidFill>
                <a:latin typeface="Inter"/>
                <a:ea typeface="Inter"/>
                <a:cs typeface="Inter"/>
              </a:defRPr>
            </a:lvl8pPr>
            <a:lvl9pPr>
              <a:defRPr sz="3600" b="1">
                <a:solidFill>
                  <a:srgbClr val="22172A"/>
                </a:solidFill>
                <a:latin typeface="Inter"/>
                <a:ea typeface="Inter"/>
                <a:cs typeface="Inter"/>
              </a:defRPr>
            </a:lvl9pPr>
          </a:lstStyle>
          <a:p xmlns:a="http://schemas.openxmlformats.org/drawingml/2006/main">
            <a:pPr>
              <a:defRPr sz="3600" b="1">
                <a:solidFill>
                  <a:srgbClr val="22172A"/>
                </a:solidFill>
                <a:latin typeface="Inter"/>
                <a:ea typeface="Inter"/>
                <a:cs typeface="Inter"/>
              </a:defRPr>
            </a:pPr>
            <a:r>
              <a:rPr sz="3600" b="1">
                <a:solidFill>
                  <a:srgbClr val="22172A"/>
                </a:solidFill>
                <a:latin typeface="Inter"/>
                <a:ea typeface="Inter"/>
                <a:cs typeface="Inter"/>
              </a:rPr>
              <a:t>Hvad behøver gæsten?</a:t>
            </a:r>
          </a:p>
        </p:txBody>
      </p:sp>
      <p:sp>
        <p:nvSpPr>
          <p:cNvPr id="3" name="">
            <a:extLst xmlns:a="http://schemas.openxmlformats.org/drawingml/2006/main">
              <a:ext uri="{FF2B5EF4-FFF2-40B4-BE49-F238E27FC236}">
                <a16:creationId xmlns:a16="http://schemas.microsoft.com/office/drawing/2014/main" id="{5D1320DC-EB12-464F-9EB1-FC9D92B0C8FB}"/>
              </a:ext>
            </a:extLst>
          </p:cNvPr>
          <p:cNvSpPr>
            <a:spLocks xmlns:a="http://schemas.openxmlformats.org/drawingml/2006/main" noGrp="1"/>
          </p:cNvSpPr>
          <p:nvPr/>
        </p:nvSpPr>
        <p:spPr>
          <a:xfrm xmlns:a="http://schemas.openxmlformats.org/drawingml/2006/main">
            <a:off x="685800" y="2000250"/>
            <a:ext cx="108204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000" b="0">
                <a:solidFill>
                  <a:srgbClr val="22172A"/>
                </a:solidFill>
                <a:latin typeface="Inter"/>
                <a:ea typeface="Inter"/>
                <a:cs typeface="Inter"/>
              </a:defRPr>
            </a:defPPr>
            <a:lvl1pPr>
              <a:defRPr sz="3000" b="0">
                <a:solidFill>
                  <a:srgbClr val="22172A"/>
                </a:solidFill>
                <a:latin typeface="Inter"/>
                <a:ea typeface="Inter"/>
                <a:cs typeface="Inter"/>
              </a:defRPr>
            </a:lvl1pPr>
            <a:lvl2pPr>
              <a:defRPr sz="3000" b="0">
                <a:solidFill>
                  <a:srgbClr val="22172A"/>
                </a:solidFill>
                <a:latin typeface="Inter"/>
                <a:ea typeface="Inter"/>
                <a:cs typeface="Inter"/>
              </a:defRPr>
            </a:lvl2pPr>
            <a:lvl3pPr>
              <a:defRPr sz="3000" b="0">
                <a:solidFill>
                  <a:srgbClr val="22172A"/>
                </a:solidFill>
                <a:latin typeface="Inter"/>
                <a:ea typeface="Inter"/>
                <a:cs typeface="Inter"/>
              </a:defRPr>
            </a:lvl3pPr>
            <a:lvl4pPr>
              <a:defRPr sz="3000" b="0">
                <a:solidFill>
                  <a:srgbClr val="22172A"/>
                </a:solidFill>
                <a:latin typeface="Inter"/>
                <a:ea typeface="Inter"/>
                <a:cs typeface="Inter"/>
              </a:defRPr>
            </a:lvl4pPr>
            <a:lvl5pPr>
              <a:defRPr sz="3000" b="0">
                <a:solidFill>
                  <a:srgbClr val="22172A"/>
                </a:solidFill>
                <a:latin typeface="Inter"/>
                <a:ea typeface="Inter"/>
                <a:cs typeface="Inter"/>
              </a:defRPr>
            </a:lvl5pPr>
            <a:lvl6pPr>
              <a:defRPr sz="3000" b="0">
                <a:solidFill>
                  <a:srgbClr val="22172A"/>
                </a:solidFill>
                <a:latin typeface="Inter"/>
                <a:ea typeface="Inter"/>
                <a:cs typeface="Inter"/>
              </a:defRPr>
            </a:lvl6pPr>
            <a:lvl7pPr>
              <a:defRPr sz="3000" b="0">
                <a:solidFill>
                  <a:srgbClr val="22172A"/>
                </a:solidFill>
                <a:latin typeface="Inter"/>
                <a:ea typeface="Inter"/>
                <a:cs typeface="Inter"/>
              </a:defRPr>
            </a:lvl7pPr>
            <a:lvl8pPr>
              <a:defRPr sz="3000" b="0">
                <a:solidFill>
                  <a:srgbClr val="22172A"/>
                </a:solidFill>
                <a:latin typeface="Inter"/>
                <a:ea typeface="Inter"/>
                <a:cs typeface="Inter"/>
              </a:defRPr>
            </a:lvl8pPr>
            <a:lvl9pPr>
              <a:defRPr sz="3000" b="0">
                <a:solidFill>
                  <a:srgbClr val="22172A"/>
                </a:solidFill>
                <a:latin typeface="Inter"/>
                <a:ea typeface="Inter"/>
                <a:cs typeface="Inter"/>
              </a:defRPr>
            </a:lvl9pPr>
          </a:lstStyle>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Hvor skal jeg gå hen? Hvem kan hjælpe? Hvad skal jeg have med? Hvad er endnu ikke aftalt?</a:t>
            </a:r>
          </a:p>
          <a:p xmlns:a="http://schemas.openxmlformats.org/drawingml/2006/main">
            <a:r>
              <a:t/>
            </a:r>
          </a:p>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Vælg to svar, som skal komme først.</a:t>
            </a:r>
          </a:p>
        </p:txBody>
      </p:sp>
      <p:sp>
        <p:nvSpPr>
          <p:cNvPr id="4" name="">
            <a:extLst xmlns:a="http://schemas.openxmlformats.org/drawingml/2006/main">
              <a:ext uri="{FF2B5EF4-FFF2-40B4-BE49-F238E27FC236}">
                <a16:creationId xmlns:a16="http://schemas.microsoft.com/office/drawing/2014/main" id="{710FFAD0-9791-4623-98AB-4B35674B8320}"/>
              </a:ext>
            </a:extLst>
          </p:cNvPr>
          <p:cNvSpPr>
            <a:spLocks xmlns:a="http://schemas.openxmlformats.org/drawingml/2006/main" noGrp="1"/>
          </p:cNvSpPr>
          <p:nvPr/>
        </p:nvSpPr>
        <p:spPr>
          <a:xfrm xmlns:a="http://schemas.openxmlformats.org/drawingml/2006/main">
            <a:off x="685800" y="6429375"/>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1350" b="0">
                <a:solidFill>
                  <a:srgbClr val="655B6B"/>
                </a:solidFill>
                <a:latin typeface="Inter"/>
                <a:ea typeface="Inter"/>
                <a:cs typeface="Inter"/>
              </a:defRPr>
            </a:defPPr>
            <a:lvl1pPr>
              <a:defRPr sz="1350" b="0">
                <a:solidFill>
                  <a:srgbClr val="655B6B"/>
                </a:solidFill>
                <a:latin typeface="Inter"/>
                <a:ea typeface="Inter"/>
                <a:cs typeface="Inter"/>
              </a:defRPr>
            </a:lvl1pPr>
            <a:lvl2pPr>
              <a:defRPr sz="1350" b="0">
                <a:solidFill>
                  <a:srgbClr val="655B6B"/>
                </a:solidFill>
                <a:latin typeface="Inter"/>
                <a:ea typeface="Inter"/>
                <a:cs typeface="Inter"/>
              </a:defRPr>
            </a:lvl2pPr>
            <a:lvl3pPr>
              <a:defRPr sz="1350" b="0">
                <a:solidFill>
                  <a:srgbClr val="655B6B"/>
                </a:solidFill>
                <a:latin typeface="Inter"/>
                <a:ea typeface="Inter"/>
                <a:cs typeface="Inter"/>
              </a:defRPr>
            </a:lvl3pPr>
            <a:lvl4pPr>
              <a:defRPr sz="1350" b="0">
                <a:solidFill>
                  <a:srgbClr val="655B6B"/>
                </a:solidFill>
                <a:latin typeface="Inter"/>
                <a:ea typeface="Inter"/>
                <a:cs typeface="Inter"/>
              </a:defRPr>
            </a:lvl4pPr>
            <a:lvl5pPr>
              <a:defRPr sz="1350" b="0">
                <a:solidFill>
                  <a:srgbClr val="655B6B"/>
                </a:solidFill>
                <a:latin typeface="Inter"/>
                <a:ea typeface="Inter"/>
                <a:cs typeface="Inter"/>
              </a:defRPr>
            </a:lvl5pPr>
            <a:lvl6pPr>
              <a:defRPr sz="1350" b="0">
                <a:solidFill>
                  <a:srgbClr val="655B6B"/>
                </a:solidFill>
                <a:latin typeface="Inter"/>
                <a:ea typeface="Inter"/>
                <a:cs typeface="Inter"/>
              </a:defRPr>
            </a:lvl6pPr>
            <a:lvl7pPr>
              <a:defRPr sz="1350" b="0">
                <a:solidFill>
                  <a:srgbClr val="655B6B"/>
                </a:solidFill>
                <a:latin typeface="Inter"/>
                <a:ea typeface="Inter"/>
                <a:cs typeface="Inter"/>
              </a:defRPr>
            </a:lvl7pPr>
            <a:lvl8pPr>
              <a:defRPr sz="1350" b="0">
                <a:solidFill>
                  <a:srgbClr val="655B6B"/>
                </a:solidFill>
                <a:latin typeface="Inter"/>
                <a:ea typeface="Inter"/>
                <a:cs typeface="Inter"/>
              </a:defRPr>
            </a:lvl8pPr>
            <a:lvl9pPr>
              <a:defRPr sz="1350" b="0">
                <a:solidFill>
                  <a:srgbClr val="655B6B"/>
                </a:solidFill>
                <a:latin typeface="Inter"/>
                <a:ea typeface="Inter"/>
                <a:cs typeface="Inter"/>
              </a:defRPr>
            </a:lvl9pPr>
          </a:lstStyle>
          <a:p xmlns:a="http://schemas.openxmlformats.org/drawingml/2006/main">
            <a:pPr>
              <a:defRPr sz="1350" b="0">
                <a:solidFill>
                  <a:srgbClr val="655B6B"/>
                </a:solidFill>
                <a:latin typeface="Inter"/>
                <a:ea typeface="Inter"/>
                <a:cs typeface="Inter"/>
              </a:defRPr>
            </a:pPr>
            <a:r>
              <a:rPr sz="1350" b="0">
                <a:solidFill>
                  <a:srgbClr val="655B6B"/>
                </a:solidFill>
                <a:latin typeface="Inter"/>
                <a:ea typeface="Inter"/>
                <a:cs typeface="Inter"/>
              </a:rPr>
              <a:t>Danska í samskiptum · 10. bekkur · 28. kafli · Vi bygger bro · 1</a:t>
            </a:r>
          </a:p>
        </p:txBody>
      </p:sp>
    </p:spTree>
    <p:extLst>
      <p:ext uri="{BB962C8B-B14F-4D97-AF65-F5344CB8AC3E}">
        <p14:creationId xmlns:p14="http://schemas.microsoft.com/office/powerpoint/2010/main" val="1694923930"/>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D33F183F-0E02-4789-87DE-8740D12B0CEE}"/>
              </a:ext>
            </a:extLst>
          </p:cNvPr>
          <p:cNvSpPr>
            <a:spLocks xmlns:a="http://schemas.openxmlformats.org/drawingml/2006/main" noGrp="1"/>
          </p:cNvSpPr>
          <p:nvPr/>
        </p:nvSpPr>
        <p:spPr>
          <a:xfrm xmlns:a="http://schemas.openxmlformats.org/drawingml/2006/main">
            <a:off x="685800" y="285750"/>
            <a:ext cx="914400" cy="76200"/>
          </a:xfrm>
          <a:prstGeom xmlns:a="http://schemas.openxmlformats.org/drawingml/2006/main" prst="rect">
            <a:avLst/>
          </a:prstGeom>
          <a:solidFill xmlns:a="http://schemas.openxmlformats.org/drawingml/2006/main">
            <a:srgbClr val="1E5FA8"/>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5B23AFBA-ABD1-4B13-8927-9CE1913A98BB}"/>
              </a:ext>
            </a:extLst>
          </p:cNvPr>
          <p:cNvSpPr>
            <a:spLocks xmlns:a="http://schemas.openxmlformats.org/drawingml/2006/main" noGrp="1"/>
          </p:cNvSpPr>
          <p:nvPr/>
        </p:nvSpPr>
        <p:spPr>
          <a:xfrm xmlns:a="http://schemas.openxmlformats.org/drawingml/2006/main">
            <a:off x="685800" y="5143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600" b="1">
                <a:solidFill>
                  <a:srgbClr val="22172A"/>
                </a:solidFill>
                <a:latin typeface="Inter"/>
                <a:ea typeface="Inter"/>
                <a:cs typeface="Inter"/>
              </a:defRPr>
            </a:defPPr>
            <a:lvl1pPr>
              <a:defRPr sz="3600" b="1">
                <a:solidFill>
                  <a:srgbClr val="22172A"/>
                </a:solidFill>
                <a:latin typeface="Inter"/>
                <a:ea typeface="Inter"/>
                <a:cs typeface="Inter"/>
              </a:defRPr>
            </a:lvl1pPr>
            <a:lvl2pPr>
              <a:defRPr sz="3600" b="1">
                <a:solidFill>
                  <a:srgbClr val="22172A"/>
                </a:solidFill>
                <a:latin typeface="Inter"/>
                <a:ea typeface="Inter"/>
                <a:cs typeface="Inter"/>
              </a:defRPr>
            </a:lvl2pPr>
            <a:lvl3pPr>
              <a:defRPr sz="3600" b="1">
                <a:solidFill>
                  <a:srgbClr val="22172A"/>
                </a:solidFill>
                <a:latin typeface="Inter"/>
                <a:ea typeface="Inter"/>
                <a:cs typeface="Inter"/>
              </a:defRPr>
            </a:lvl3pPr>
            <a:lvl4pPr>
              <a:defRPr sz="3600" b="1">
                <a:solidFill>
                  <a:srgbClr val="22172A"/>
                </a:solidFill>
                <a:latin typeface="Inter"/>
                <a:ea typeface="Inter"/>
                <a:cs typeface="Inter"/>
              </a:defRPr>
            </a:lvl4pPr>
            <a:lvl5pPr>
              <a:defRPr sz="3600" b="1">
                <a:solidFill>
                  <a:srgbClr val="22172A"/>
                </a:solidFill>
                <a:latin typeface="Inter"/>
                <a:ea typeface="Inter"/>
                <a:cs typeface="Inter"/>
              </a:defRPr>
            </a:lvl5pPr>
            <a:lvl6pPr>
              <a:defRPr sz="3600" b="1">
                <a:solidFill>
                  <a:srgbClr val="22172A"/>
                </a:solidFill>
                <a:latin typeface="Inter"/>
                <a:ea typeface="Inter"/>
                <a:cs typeface="Inter"/>
              </a:defRPr>
            </a:lvl6pPr>
            <a:lvl7pPr>
              <a:defRPr sz="3600" b="1">
                <a:solidFill>
                  <a:srgbClr val="22172A"/>
                </a:solidFill>
                <a:latin typeface="Inter"/>
                <a:ea typeface="Inter"/>
                <a:cs typeface="Inter"/>
              </a:defRPr>
            </a:lvl7pPr>
            <a:lvl8pPr>
              <a:defRPr sz="3600" b="1">
                <a:solidFill>
                  <a:srgbClr val="22172A"/>
                </a:solidFill>
                <a:latin typeface="Inter"/>
                <a:ea typeface="Inter"/>
                <a:cs typeface="Inter"/>
              </a:defRPr>
            </a:lvl8pPr>
            <a:lvl9pPr>
              <a:defRPr sz="3600" b="1">
                <a:solidFill>
                  <a:srgbClr val="22172A"/>
                </a:solidFill>
                <a:latin typeface="Inter"/>
                <a:ea typeface="Inter"/>
                <a:cs typeface="Inter"/>
              </a:defRPr>
            </a:lvl9pPr>
          </a:lstStyle>
          <a:p xmlns:a="http://schemas.openxmlformats.org/drawingml/2006/main">
            <a:pPr>
              <a:defRPr sz="3600" b="1">
                <a:solidFill>
                  <a:srgbClr val="22172A"/>
                </a:solidFill>
                <a:latin typeface="Inter"/>
                <a:ea typeface="Inter"/>
                <a:cs typeface="Inter"/>
              </a:defRPr>
            </a:pPr>
            <a:r>
              <a:rPr sz="3600" b="1">
                <a:solidFill>
                  <a:srgbClr val="22172A"/>
                </a:solidFill>
                <a:latin typeface="Inter"/>
                <a:ea typeface="Inter"/>
                <a:cs typeface="Inter"/>
              </a:rPr>
              <a:t>En persons ønske er ikke alles</a:t>
            </a:r>
          </a:p>
        </p:txBody>
      </p:sp>
      <p:sp>
        <p:nvSpPr>
          <p:cNvPr id="3" name="">
            <a:extLst xmlns:a="http://schemas.openxmlformats.org/drawingml/2006/main">
              <a:ext uri="{FF2B5EF4-FFF2-40B4-BE49-F238E27FC236}">
                <a16:creationId xmlns:a16="http://schemas.microsoft.com/office/drawing/2014/main" id="{F7C3AD23-EFD7-4D8D-B2EB-F623254DB892}"/>
              </a:ext>
            </a:extLst>
          </p:cNvPr>
          <p:cNvSpPr>
            <a:spLocks xmlns:a="http://schemas.openxmlformats.org/drawingml/2006/main" noGrp="1"/>
          </p:cNvSpPr>
          <p:nvPr/>
        </p:nvSpPr>
        <p:spPr>
          <a:xfrm xmlns:a="http://schemas.openxmlformats.org/drawingml/2006/main">
            <a:off x="685800" y="2000250"/>
            <a:ext cx="108204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000" b="0">
                <a:solidFill>
                  <a:srgbClr val="22172A"/>
                </a:solidFill>
                <a:latin typeface="Inter"/>
                <a:ea typeface="Inter"/>
                <a:cs typeface="Inter"/>
              </a:defRPr>
            </a:defPPr>
            <a:lvl1pPr>
              <a:defRPr sz="3000" b="0">
                <a:solidFill>
                  <a:srgbClr val="22172A"/>
                </a:solidFill>
                <a:latin typeface="Inter"/>
                <a:ea typeface="Inter"/>
                <a:cs typeface="Inter"/>
              </a:defRPr>
            </a:lvl1pPr>
            <a:lvl2pPr>
              <a:defRPr sz="3000" b="0">
                <a:solidFill>
                  <a:srgbClr val="22172A"/>
                </a:solidFill>
                <a:latin typeface="Inter"/>
                <a:ea typeface="Inter"/>
                <a:cs typeface="Inter"/>
              </a:defRPr>
            </a:lvl2pPr>
            <a:lvl3pPr>
              <a:defRPr sz="3000" b="0">
                <a:solidFill>
                  <a:srgbClr val="22172A"/>
                </a:solidFill>
                <a:latin typeface="Inter"/>
                <a:ea typeface="Inter"/>
                <a:cs typeface="Inter"/>
              </a:defRPr>
            </a:lvl3pPr>
            <a:lvl4pPr>
              <a:defRPr sz="3000" b="0">
                <a:solidFill>
                  <a:srgbClr val="22172A"/>
                </a:solidFill>
                <a:latin typeface="Inter"/>
                <a:ea typeface="Inter"/>
                <a:cs typeface="Inter"/>
              </a:defRPr>
            </a:lvl4pPr>
            <a:lvl5pPr>
              <a:defRPr sz="3000" b="0">
                <a:solidFill>
                  <a:srgbClr val="22172A"/>
                </a:solidFill>
                <a:latin typeface="Inter"/>
                <a:ea typeface="Inter"/>
                <a:cs typeface="Inter"/>
              </a:defRPr>
            </a:lvl5pPr>
            <a:lvl6pPr>
              <a:defRPr sz="3000" b="0">
                <a:solidFill>
                  <a:srgbClr val="22172A"/>
                </a:solidFill>
                <a:latin typeface="Inter"/>
                <a:ea typeface="Inter"/>
                <a:cs typeface="Inter"/>
              </a:defRPr>
            </a:lvl6pPr>
            <a:lvl7pPr>
              <a:defRPr sz="3000" b="0">
                <a:solidFill>
                  <a:srgbClr val="22172A"/>
                </a:solidFill>
                <a:latin typeface="Inter"/>
                <a:ea typeface="Inter"/>
                <a:cs typeface="Inter"/>
              </a:defRPr>
            </a:lvl7pPr>
            <a:lvl8pPr>
              <a:defRPr sz="3000" b="0">
                <a:solidFill>
                  <a:srgbClr val="22172A"/>
                </a:solidFill>
                <a:latin typeface="Inter"/>
                <a:ea typeface="Inter"/>
                <a:cs typeface="Inter"/>
              </a:defRPr>
            </a:lvl8pPr>
            <a:lvl9pPr>
              <a:defRPr sz="3000" b="0">
                <a:solidFill>
                  <a:srgbClr val="22172A"/>
                </a:solidFill>
                <a:latin typeface="Inter"/>
                <a:ea typeface="Inter"/>
                <a:cs typeface="Inter"/>
              </a:defRPr>
            </a:lvl9pPr>
          </a:lstStyle>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En deltager ønsker adgang uden trapper.</a:t>
            </a:r>
          </a:p>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En anden ønsker en skriftlig instruktion.</a:t>
            </a:r>
          </a:p>
          <a:p xmlns:a="http://schemas.openxmlformats.org/drawingml/2006/main">
            <a:r>
              <a:t/>
            </a:r>
          </a:p>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Hvad skal vi spørge om, og hvad skal vi ikke gætte?</a:t>
            </a:r>
          </a:p>
        </p:txBody>
      </p:sp>
      <p:sp>
        <p:nvSpPr>
          <p:cNvPr id="4" name="">
            <a:extLst xmlns:a="http://schemas.openxmlformats.org/drawingml/2006/main">
              <a:ext uri="{FF2B5EF4-FFF2-40B4-BE49-F238E27FC236}">
                <a16:creationId xmlns:a16="http://schemas.microsoft.com/office/drawing/2014/main" id="{EA938FA1-83EB-48F3-AE1F-A89728C67746}"/>
              </a:ext>
            </a:extLst>
          </p:cNvPr>
          <p:cNvSpPr>
            <a:spLocks xmlns:a="http://schemas.openxmlformats.org/drawingml/2006/main" noGrp="1"/>
          </p:cNvSpPr>
          <p:nvPr/>
        </p:nvSpPr>
        <p:spPr>
          <a:xfrm xmlns:a="http://schemas.openxmlformats.org/drawingml/2006/main">
            <a:off x="685800" y="6429375"/>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1350" b="0">
                <a:solidFill>
                  <a:srgbClr val="655B6B"/>
                </a:solidFill>
                <a:latin typeface="Inter"/>
                <a:ea typeface="Inter"/>
                <a:cs typeface="Inter"/>
              </a:defRPr>
            </a:defPPr>
            <a:lvl1pPr>
              <a:defRPr sz="1350" b="0">
                <a:solidFill>
                  <a:srgbClr val="655B6B"/>
                </a:solidFill>
                <a:latin typeface="Inter"/>
                <a:ea typeface="Inter"/>
                <a:cs typeface="Inter"/>
              </a:defRPr>
            </a:lvl1pPr>
            <a:lvl2pPr>
              <a:defRPr sz="1350" b="0">
                <a:solidFill>
                  <a:srgbClr val="655B6B"/>
                </a:solidFill>
                <a:latin typeface="Inter"/>
                <a:ea typeface="Inter"/>
                <a:cs typeface="Inter"/>
              </a:defRPr>
            </a:lvl2pPr>
            <a:lvl3pPr>
              <a:defRPr sz="1350" b="0">
                <a:solidFill>
                  <a:srgbClr val="655B6B"/>
                </a:solidFill>
                <a:latin typeface="Inter"/>
                <a:ea typeface="Inter"/>
                <a:cs typeface="Inter"/>
              </a:defRPr>
            </a:lvl3pPr>
            <a:lvl4pPr>
              <a:defRPr sz="1350" b="0">
                <a:solidFill>
                  <a:srgbClr val="655B6B"/>
                </a:solidFill>
                <a:latin typeface="Inter"/>
                <a:ea typeface="Inter"/>
                <a:cs typeface="Inter"/>
              </a:defRPr>
            </a:lvl4pPr>
            <a:lvl5pPr>
              <a:defRPr sz="1350" b="0">
                <a:solidFill>
                  <a:srgbClr val="655B6B"/>
                </a:solidFill>
                <a:latin typeface="Inter"/>
                <a:ea typeface="Inter"/>
                <a:cs typeface="Inter"/>
              </a:defRPr>
            </a:lvl5pPr>
            <a:lvl6pPr>
              <a:defRPr sz="1350" b="0">
                <a:solidFill>
                  <a:srgbClr val="655B6B"/>
                </a:solidFill>
                <a:latin typeface="Inter"/>
                <a:ea typeface="Inter"/>
                <a:cs typeface="Inter"/>
              </a:defRPr>
            </a:lvl6pPr>
            <a:lvl7pPr>
              <a:defRPr sz="1350" b="0">
                <a:solidFill>
                  <a:srgbClr val="655B6B"/>
                </a:solidFill>
                <a:latin typeface="Inter"/>
                <a:ea typeface="Inter"/>
                <a:cs typeface="Inter"/>
              </a:defRPr>
            </a:lvl7pPr>
            <a:lvl8pPr>
              <a:defRPr sz="1350" b="0">
                <a:solidFill>
                  <a:srgbClr val="655B6B"/>
                </a:solidFill>
                <a:latin typeface="Inter"/>
                <a:ea typeface="Inter"/>
                <a:cs typeface="Inter"/>
              </a:defRPr>
            </a:lvl8pPr>
            <a:lvl9pPr>
              <a:defRPr sz="1350" b="0">
                <a:solidFill>
                  <a:srgbClr val="655B6B"/>
                </a:solidFill>
                <a:latin typeface="Inter"/>
                <a:ea typeface="Inter"/>
                <a:cs typeface="Inter"/>
              </a:defRPr>
            </a:lvl9pPr>
          </a:lstStyle>
          <a:p xmlns:a="http://schemas.openxmlformats.org/drawingml/2006/main">
            <a:pPr>
              <a:defRPr sz="1350" b="0">
                <a:solidFill>
                  <a:srgbClr val="655B6B"/>
                </a:solidFill>
                <a:latin typeface="Inter"/>
                <a:ea typeface="Inter"/>
                <a:cs typeface="Inter"/>
              </a:defRPr>
            </a:pPr>
            <a:r>
              <a:rPr sz="1350" b="0">
                <a:solidFill>
                  <a:srgbClr val="655B6B"/>
                </a:solidFill>
                <a:latin typeface="Inter"/>
                <a:ea typeface="Inter"/>
                <a:cs typeface="Inter"/>
              </a:rPr>
              <a:t>Danska í samskiptum · 10. bekkur · 28. kafli · Vi bygger bro · 2</a:t>
            </a:r>
          </a:p>
        </p:txBody>
      </p:sp>
    </p:spTree>
    <p:extLst>
      <p:ext uri="{BB962C8B-B14F-4D97-AF65-F5344CB8AC3E}">
        <p14:creationId xmlns:p14="http://schemas.microsoft.com/office/powerpoint/2010/main" val="510460250"/>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4348ECDB-E926-4B92-AB71-60167F86E3DA}"/>
              </a:ext>
            </a:extLst>
          </p:cNvPr>
          <p:cNvSpPr>
            <a:spLocks xmlns:a="http://schemas.openxmlformats.org/drawingml/2006/main" noGrp="1"/>
          </p:cNvSpPr>
          <p:nvPr/>
        </p:nvSpPr>
        <p:spPr>
          <a:xfrm xmlns:a="http://schemas.openxmlformats.org/drawingml/2006/main">
            <a:off x="685800" y="285750"/>
            <a:ext cx="914400" cy="76200"/>
          </a:xfrm>
          <a:prstGeom xmlns:a="http://schemas.openxmlformats.org/drawingml/2006/main" prst="rect">
            <a:avLst/>
          </a:prstGeom>
          <a:solidFill xmlns:a="http://schemas.openxmlformats.org/drawingml/2006/main">
            <a:srgbClr val="1E5FA8"/>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0E637967-D094-4187-B5B5-E182B2F4F9D7}"/>
              </a:ext>
            </a:extLst>
          </p:cNvPr>
          <p:cNvSpPr>
            <a:spLocks xmlns:a="http://schemas.openxmlformats.org/drawingml/2006/main" noGrp="1"/>
          </p:cNvSpPr>
          <p:nvPr/>
        </p:nvSpPr>
        <p:spPr>
          <a:xfrm xmlns:a="http://schemas.openxmlformats.org/drawingml/2006/main">
            <a:off x="685800" y="5143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600" b="1">
                <a:solidFill>
                  <a:srgbClr val="22172A"/>
                </a:solidFill>
                <a:latin typeface="Inter"/>
                <a:ea typeface="Inter"/>
                <a:cs typeface="Inter"/>
              </a:defRPr>
            </a:defPPr>
            <a:lvl1pPr>
              <a:defRPr sz="3600" b="1">
                <a:solidFill>
                  <a:srgbClr val="22172A"/>
                </a:solidFill>
                <a:latin typeface="Inter"/>
                <a:ea typeface="Inter"/>
                <a:cs typeface="Inter"/>
              </a:defRPr>
            </a:lvl1pPr>
            <a:lvl2pPr>
              <a:defRPr sz="3600" b="1">
                <a:solidFill>
                  <a:srgbClr val="22172A"/>
                </a:solidFill>
                <a:latin typeface="Inter"/>
                <a:ea typeface="Inter"/>
                <a:cs typeface="Inter"/>
              </a:defRPr>
            </a:lvl2pPr>
            <a:lvl3pPr>
              <a:defRPr sz="3600" b="1">
                <a:solidFill>
                  <a:srgbClr val="22172A"/>
                </a:solidFill>
                <a:latin typeface="Inter"/>
                <a:ea typeface="Inter"/>
                <a:cs typeface="Inter"/>
              </a:defRPr>
            </a:lvl3pPr>
            <a:lvl4pPr>
              <a:defRPr sz="3600" b="1">
                <a:solidFill>
                  <a:srgbClr val="22172A"/>
                </a:solidFill>
                <a:latin typeface="Inter"/>
                <a:ea typeface="Inter"/>
                <a:cs typeface="Inter"/>
              </a:defRPr>
            </a:lvl4pPr>
            <a:lvl5pPr>
              <a:defRPr sz="3600" b="1">
                <a:solidFill>
                  <a:srgbClr val="22172A"/>
                </a:solidFill>
                <a:latin typeface="Inter"/>
                <a:ea typeface="Inter"/>
                <a:cs typeface="Inter"/>
              </a:defRPr>
            </a:lvl5pPr>
            <a:lvl6pPr>
              <a:defRPr sz="3600" b="1">
                <a:solidFill>
                  <a:srgbClr val="22172A"/>
                </a:solidFill>
                <a:latin typeface="Inter"/>
                <a:ea typeface="Inter"/>
                <a:cs typeface="Inter"/>
              </a:defRPr>
            </a:lvl6pPr>
            <a:lvl7pPr>
              <a:defRPr sz="3600" b="1">
                <a:solidFill>
                  <a:srgbClr val="22172A"/>
                </a:solidFill>
                <a:latin typeface="Inter"/>
                <a:ea typeface="Inter"/>
                <a:cs typeface="Inter"/>
              </a:defRPr>
            </a:lvl7pPr>
            <a:lvl8pPr>
              <a:defRPr sz="3600" b="1">
                <a:solidFill>
                  <a:srgbClr val="22172A"/>
                </a:solidFill>
                <a:latin typeface="Inter"/>
                <a:ea typeface="Inter"/>
                <a:cs typeface="Inter"/>
              </a:defRPr>
            </a:lvl8pPr>
            <a:lvl9pPr>
              <a:defRPr sz="3600" b="1">
                <a:solidFill>
                  <a:srgbClr val="22172A"/>
                </a:solidFill>
                <a:latin typeface="Inter"/>
                <a:ea typeface="Inter"/>
                <a:cs typeface="Inter"/>
              </a:defRPr>
            </a:lvl9pPr>
          </a:lstStyle>
          <a:p xmlns:a="http://schemas.openxmlformats.org/drawingml/2006/main">
            <a:pPr>
              <a:defRPr sz="3600" b="1">
                <a:solidFill>
                  <a:srgbClr val="22172A"/>
                </a:solidFill>
                <a:latin typeface="Inter"/>
                <a:ea typeface="Inter"/>
                <a:cs typeface="Inter"/>
              </a:defRPr>
            </a:pPr>
            <a:r>
              <a:rPr sz="3600" b="1">
                <a:solidFill>
                  <a:srgbClr val="22172A"/>
                </a:solidFill>
                <a:latin typeface="Inter"/>
                <a:ea typeface="Inter"/>
                <a:cs typeface="Inter"/>
              </a:rPr>
              <a:t>Hvilken kilde svarer?</a:t>
            </a:r>
          </a:p>
        </p:txBody>
      </p:sp>
      <p:sp>
        <p:nvSpPr>
          <p:cNvPr id="3" name="">
            <a:extLst xmlns:a="http://schemas.openxmlformats.org/drawingml/2006/main">
              <a:ext uri="{FF2B5EF4-FFF2-40B4-BE49-F238E27FC236}">
                <a16:creationId xmlns:a16="http://schemas.microsoft.com/office/drawing/2014/main" id="{AEC32245-D84D-4A7A-A69D-5273FED3053B}"/>
              </a:ext>
            </a:extLst>
          </p:cNvPr>
          <p:cNvSpPr>
            <a:spLocks xmlns:a="http://schemas.openxmlformats.org/drawingml/2006/main" noGrp="1"/>
          </p:cNvSpPr>
          <p:nvPr/>
        </p:nvSpPr>
        <p:spPr>
          <a:xfrm xmlns:a="http://schemas.openxmlformats.org/drawingml/2006/main">
            <a:off x="685800" y="2000250"/>
            <a:ext cx="108204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000" b="0">
                <a:solidFill>
                  <a:srgbClr val="22172A"/>
                </a:solidFill>
                <a:latin typeface="Inter"/>
                <a:ea typeface="Inter"/>
                <a:cs typeface="Inter"/>
              </a:defRPr>
            </a:defPPr>
            <a:lvl1pPr>
              <a:defRPr sz="3000" b="0">
                <a:solidFill>
                  <a:srgbClr val="22172A"/>
                </a:solidFill>
                <a:latin typeface="Inter"/>
                <a:ea typeface="Inter"/>
                <a:cs typeface="Inter"/>
              </a:defRPr>
            </a:lvl1pPr>
            <a:lvl2pPr>
              <a:defRPr sz="3000" b="0">
                <a:solidFill>
                  <a:srgbClr val="22172A"/>
                </a:solidFill>
                <a:latin typeface="Inter"/>
                <a:ea typeface="Inter"/>
                <a:cs typeface="Inter"/>
              </a:defRPr>
            </a:lvl2pPr>
            <a:lvl3pPr>
              <a:defRPr sz="3000" b="0">
                <a:solidFill>
                  <a:srgbClr val="22172A"/>
                </a:solidFill>
                <a:latin typeface="Inter"/>
                <a:ea typeface="Inter"/>
                <a:cs typeface="Inter"/>
              </a:defRPr>
            </a:lvl3pPr>
            <a:lvl4pPr>
              <a:defRPr sz="3000" b="0">
                <a:solidFill>
                  <a:srgbClr val="22172A"/>
                </a:solidFill>
                <a:latin typeface="Inter"/>
                <a:ea typeface="Inter"/>
                <a:cs typeface="Inter"/>
              </a:defRPr>
            </a:lvl4pPr>
            <a:lvl5pPr>
              <a:defRPr sz="3000" b="0">
                <a:solidFill>
                  <a:srgbClr val="22172A"/>
                </a:solidFill>
                <a:latin typeface="Inter"/>
                <a:ea typeface="Inter"/>
                <a:cs typeface="Inter"/>
              </a:defRPr>
            </a:lvl5pPr>
            <a:lvl6pPr>
              <a:defRPr sz="3000" b="0">
                <a:solidFill>
                  <a:srgbClr val="22172A"/>
                </a:solidFill>
                <a:latin typeface="Inter"/>
                <a:ea typeface="Inter"/>
                <a:cs typeface="Inter"/>
              </a:defRPr>
            </a:lvl6pPr>
            <a:lvl7pPr>
              <a:defRPr sz="3000" b="0">
                <a:solidFill>
                  <a:srgbClr val="22172A"/>
                </a:solidFill>
                <a:latin typeface="Inter"/>
                <a:ea typeface="Inter"/>
                <a:cs typeface="Inter"/>
              </a:defRPr>
            </a:lvl7pPr>
            <a:lvl8pPr>
              <a:defRPr sz="3000" b="0">
                <a:solidFill>
                  <a:srgbClr val="22172A"/>
                </a:solidFill>
                <a:latin typeface="Inter"/>
                <a:ea typeface="Inter"/>
                <a:cs typeface="Inter"/>
              </a:defRPr>
            </a:lvl8pPr>
            <a:lvl9pPr>
              <a:defRPr sz="3000" b="0">
                <a:solidFill>
                  <a:srgbClr val="22172A"/>
                </a:solidFill>
                <a:latin typeface="Inter"/>
                <a:ea typeface="Inter"/>
                <a:cs typeface="Inter"/>
              </a:defRPr>
            </a:lvl9pPr>
          </a:lstStyle>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Elevernes stemme: ministeriets beskrivelse.</a:t>
            </a:r>
          </a:p>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Læsesal og studierum: bibliotekets oplysninger.</a:t>
            </a:r>
          </a:p>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Skolens dør: den ansvarlige på stedet.</a:t>
            </a:r>
          </a:p>
          <a:p xmlns:a="http://schemas.openxmlformats.org/drawingml/2006/main">
            <a:r>
              <a:t/>
            </a:r>
          </a:p>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Kan én kilde svare på alt?</a:t>
            </a:r>
          </a:p>
        </p:txBody>
      </p:sp>
      <p:sp>
        <p:nvSpPr>
          <p:cNvPr id="4" name="">
            <a:extLst xmlns:a="http://schemas.openxmlformats.org/drawingml/2006/main">
              <a:ext uri="{FF2B5EF4-FFF2-40B4-BE49-F238E27FC236}">
                <a16:creationId xmlns:a16="http://schemas.microsoft.com/office/drawing/2014/main" id="{6BD8AFA8-B185-461E-8C17-EBBAFCD08025}"/>
              </a:ext>
            </a:extLst>
          </p:cNvPr>
          <p:cNvSpPr>
            <a:spLocks xmlns:a="http://schemas.openxmlformats.org/drawingml/2006/main" noGrp="1"/>
          </p:cNvSpPr>
          <p:nvPr/>
        </p:nvSpPr>
        <p:spPr>
          <a:xfrm xmlns:a="http://schemas.openxmlformats.org/drawingml/2006/main">
            <a:off x="685800" y="6429375"/>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1350" b="0">
                <a:solidFill>
                  <a:srgbClr val="655B6B"/>
                </a:solidFill>
                <a:latin typeface="Inter"/>
                <a:ea typeface="Inter"/>
                <a:cs typeface="Inter"/>
              </a:defRPr>
            </a:defPPr>
            <a:lvl1pPr>
              <a:defRPr sz="1350" b="0">
                <a:solidFill>
                  <a:srgbClr val="655B6B"/>
                </a:solidFill>
                <a:latin typeface="Inter"/>
                <a:ea typeface="Inter"/>
                <a:cs typeface="Inter"/>
              </a:defRPr>
            </a:lvl1pPr>
            <a:lvl2pPr>
              <a:defRPr sz="1350" b="0">
                <a:solidFill>
                  <a:srgbClr val="655B6B"/>
                </a:solidFill>
                <a:latin typeface="Inter"/>
                <a:ea typeface="Inter"/>
                <a:cs typeface="Inter"/>
              </a:defRPr>
            </a:lvl2pPr>
            <a:lvl3pPr>
              <a:defRPr sz="1350" b="0">
                <a:solidFill>
                  <a:srgbClr val="655B6B"/>
                </a:solidFill>
                <a:latin typeface="Inter"/>
                <a:ea typeface="Inter"/>
                <a:cs typeface="Inter"/>
              </a:defRPr>
            </a:lvl3pPr>
            <a:lvl4pPr>
              <a:defRPr sz="1350" b="0">
                <a:solidFill>
                  <a:srgbClr val="655B6B"/>
                </a:solidFill>
                <a:latin typeface="Inter"/>
                <a:ea typeface="Inter"/>
                <a:cs typeface="Inter"/>
              </a:defRPr>
            </a:lvl4pPr>
            <a:lvl5pPr>
              <a:defRPr sz="1350" b="0">
                <a:solidFill>
                  <a:srgbClr val="655B6B"/>
                </a:solidFill>
                <a:latin typeface="Inter"/>
                <a:ea typeface="Inter"/>
                <a:cs typeface="Inter"/>
              </a:defRPr>
            </a:lvl5pPr>
            <a:lvl6pPr>
              <a:defRPr sz="1350" b="0">
                <a:solidFill>
                  <a:srgbClr val="655B6B"/>
                </a:solidFill>
                <a:latin typeface="Inter"/>
                <a:ea typeface="Inter"/>
                <a:cs typeface="Inter"/>
              </a:defRPr>
            </a:lvl6pPr>
            <a:lvl7pPr>
              <a:defRPr sz="1350" b="0">
                <a:solidFill>
                  <a:srgbClr val="655B6B"/>
                </a:solidFill>
                <a:latin typeface="Inter"/>
                <a:ea typeface="Inter"/>
                <a:cs typeface="Inter"/>
              </a:defRPr>
            </a:lvl7pPr>
            <a:lvl8pPr>
              <a:defRPr sz="1350" b="0">
                <a:solidFill>
                  <a:srgbClr val="655B6B"/>
                </a:solidFill>
                <a:latin typeface="Inter"/>
                <a:ea typeface="Inter"/>
                <a:cs typeface="Inter"/>
              </a:defRPr>
            </a:lvl8pPr>
            <a:lvl9pPr>
              <a:defRPr sz="1350" b="0">
                <a:solidFill>
                  <a:srgbClr val="655B6B"/>
                </a:solidFill>
                <a:latin typeface="Inter"/>
                <a:ea typeface="Inter"/>
                <a:cs typeface="Inter"/>
              </a:defRPr>
            </a:lvl9pPr>
          </a:lstStyle>
          <a:p xmlns:a="http://schemas.openxmlformats.org/drawingml/2006/main">
            <a:pPr>
              <a:defRPr sz="1350" b="0">
                <a:solidFill>
                  <a:srgbClr val="655B6B"/>
                </a:solidFill>
                <a:latin typeface="Inter"/>
                <a:ea typeface="Inter"/>
                <a:cs typeface="Inter"/>
              </a:defRPr>
            </a:pPr>
            <a:r>
              <a:rPr sz="1350" b="0">
                <a:solidFill>
                  <a:srgbClr val="655B6B"/>
                </a:solidFill>
                <a:latin typeface="Inter"/>
                <a:ea typeface="Inter"/>
                <a:cs typeface="Inter"/>
              </a:rPr>
              <a:t>Danska í samskiptum · 10. bekkur · 28. kafli · Vi bygger bro · 3</a:t>
            </a:r>
          </a:p>
        </p:txBody>
      </p:sp>
    </p:spTree>
    <p:extLst>
      <p:ext uri="{BB962C8B-B14F-4D97-AF65-F5344CB8AC3E}">
        <p14:creationId xmlns:p14="http://schemas.microsoft.com/office/powerpoint/2010/main" val="1537389632"/>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EE526382-23EF-440F-952F-8FC7E6E2BDB6}"/>
              </a:ext>
            </a:extLst>
          </p:cNvPr>
          <p:cNvSpPr>
            <a:spLocks xmlns:a="http://schemas.openxmlformats.org/drawingml/2006/main" noGrp="1"/>
          </p:cNvSpPr>
          <p:nvPr/>
        </p:nvSpPr>
        <p:spPr>
          <a:xfrm xmlns:a="http://schemas.openxmlformats.org/drawingml/2006/main">
            <a:off x="685800" y="285750"/>
            <a:ext cx="914400" cy="76200"/>
          </a:xfrm>
          <a:prstGeom xmlns:a="http://schemas.openxmlformats.org/drawingml/2006/main" prst="rect">
            <a:avLst/>
          </a:prstGeom>
          <a:solidFill xmlns:a="http://schemas.openxmlformats.org/drawingml/2006/main">
            <a:srgbClr val="1E5FA8"/>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14C20BA6-EFD9-4E33-BC0C-E60D3E9E5FBE}"/>
              </a:ext>
            </a:extLst>
          </p:cNvPr>
          <p:cNvSpPr>
            <a:spLocks xmlns:a="http://schemas.openxmlformats.org/drawingml/2006/main" noGrp="1"/>
          </p:cNvSpPr>
          <p:nvPr/>
        </p:nvSpPr>
        <p:spPr>
          <a:xfrm xmlns:a="http://schemas.openxmlformats.org/drawingml/2006/main">
            <a:off x="685800" y="5143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600" b="1">
                <a:solidFill>
                  <a:srgbClr val="22172A"/>
                </a:solidFill>
                <a:latin typeface="Inter"/>
                <a:ea typeface="Inter"/>
                <a:cs typeface="Inter"/>
              </a:defRPr>
            </a:defPPr>
            <a:lvl1pPr>
              <a:defRPr sz="3600" b="1">
                <a:solidFill>
                  <a:srgbClr val="22172A"/>
                </a:solidFill>
                <a:latin typeface="Inter"/>
                <a:ea typeface="Inter"/>
                <a:cs typeface="Inter"/>
              </a:defRPr>
            </a:lvl1pPr>
            <a:lvl2pPr>
              <a:defRPr sz="3600" b="1">
                <a:solidFill>
                  <a:srgbClr val="22172A"/>
                </a:solidFill>
                <a:latin typeface="Inter"/>
                <a:ea typeface="Inter"/>
                <a:cs typeface="Inter"/>
              </a:defRPr>
            </a:lvl2pPr>
            <a:lvl3pPr>
              <a:defRPr sz="3600" b="1">
                <a:solidFill>
                  <a:srgbClr val="22172A"/>
                </a:solidFill>
                <a:latin typeface="Inter"/>
                <a:ea typeface="Inter"/>
                <a:cs typeface="Inter"/>
              </a:defRPr>
            </a:lvl3pPr>
            <a:lvl4pPr>
              <a:defRPr sz="3600" b="1">
                <a:solidFill>
                  <a:srgbClr val="22172A"/>
                </a:solidFill>
                <a:latin typeface="Inter"/>
                <a:ea typeface="Inter"/>
                <a:cs typeface="Inter"/>
              </a:defRPr>
            </a:lvl4pPr>
            <a:lvl5pPr>
              <a:defRPr sz="3600" b="1">
                <a:solidFill>
                  <a:srgbClr val="22172A"/>
                </a:solidFill>
                <a:latin typeface="Inter"/>
                <a:ea typeface="Inter"/>
                <a:cs typeface="Inter"/>
              </a:defRPr>
            </a:lvl5pPr>
            <a:lvl6pPr>
              <a:defRPr sz="3600" b="1">
                <a:solidFill>
                  <a:srgbClr val="22172A"/>
                </a:solidFill>
                <a:latin typeface="Inter"/>
                <a:ea typeface="Inter"/>
                <a:cs typeface="Inter"/>
              </a:defRPr>
            </a:lvl6pPr>
            <a:lvl7pPr>
              <a:defRPr sz="3600" b="1">
                <a:solidFill>
                  <a:srgbClr val="22172A"/>
                </a:solidFill>
                <a:latin typeface="Inter"/>
                <a:ea typeface="Inter"/>
                <a:cs typeface="Inter"/>
              </a:defRPr>
            </a:lvl7pPr>
            <a:lvl8pPr>
              <a:defRPr sz="3600" b="1">
                <a:solidFill>
                  <a:srgbClr val="22172A"/>
                </a:solidFill>
                <a:latin typeface="Inter"/>
                <a:ea typeface="Inter"/>
                <a:cs typeface="Inter"/>
              </a:defRPr>
            </a:lvl8pPr>
            <a:lvl9pPr>
              <a:defRPr sz="3600" b="1">
                <a:solidFill>
                  <a:srgbClr val="22172A"/>
                </a:solidFill>
                <a:latin typeface="Inter"/>
                <a:ea typeface="Inter"/>
                <a:cs typeface="Inter"/>
              </a:defRPr>
            </a:lvl9pPr>
          </a:lstStyle>
          <a:p xmlns:a="http://schemas.openxmlformats.org/drawingml/2006/main">
            <a:pPr>
              <a:defRPr sz="3600" b="1">
                <a:solidFill>
                  <a:srgbClr val="22172A"/>
                </a:solidFill>
                <a:latin typeface="Inter"/>
                <a:ea typeface="Inter"/>
                <a:cs typeface="Inter"/>
              </a:defRPr>
            </a:pPr>
            <a:r>
              <a:rPr sz="3600" b="1">
                <a:solidFill>
                  <a:srgbClr val="22172A"/>
                </a:solidFill>
                <a:latin typeface="Inter"/>
                <a:ea typeface="Inter"/>
                <a:cs typeface="Inter"/>
              </a:rPr>
              <a:t>Sæt dig på gæstens stol</a:t>
            </a:r>
          </a:p>
        </p:txBody>
      </p:sp>
      <p:sp>
        <p:nvSpPr>
          <p:cNvPr id="3" name="">
            <a:extLst xmlns:a="http://schemas.openxmlformats.org/drawingml/2006/main">
              <a:ext uri="{FF2B5EF4-FFF2-40B4-BE49-F238E27FC236}">
                <a16:creationId xmlns:a16="http://schemas.microsoft.com/office/drawing/2014/main" id="{F6A280E4-9E5C-4EB1-B4CA-90CEB8A467AA}"/>
              </a:ext>
            </a:extLst>
          </p:cNvPr>
          <p:cNvSpPr>
            <a:spLocks xmlns:a="http://schemas.openxmlformats.org/drawingml/2006/main" noGrp="1"/>
          </p:cNvSpPr>
          <p:nvPr/>
        </p:nvSpPr>
        <p:spPr>
          <a:xfrm xmlns:a="http://schemas.openxmlformats.org/drawingml/2006/main">
            <a:off x="685800" y="2000250"/>
            <a:ext cx="108204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000" b="0">
                <a:solidFill>
                  <a:srgbClr val="22172A"/>
                </a:solidFill>
                <a:latin typeface="Inter"/>
                <a:ea typeface="Inter"/>
                <a:cs typeface="Inter"/>
              </a:defRPr>
            </a:defPPr>
            <a:lvl1pPr>
              <a:defRPr sz="3000" b="0">
                <a:solidFill>
                  <a:srgbClr val="22172A"/>
                </a:solidFill>
                <a:latin typeface="Inter"/>
                <a:ea typeface="Inter"/>
                <a:cs typeface="Inter"/>
              </a:defRPr>
            </a:lvl1pPr>
            <a:lvl2pPr>
              <a:defRPr sz="3000" b="0">
                <a:solidFill>
                  <a:srgbClr val="22172A"/>
                </a:solidFill>
                <a:latin typeface="Inter"/>
                <a:ea typeface="Inter"/>
                <a:cs typeface="Inter"/>
              </a:defRPr>
            </a:lvl2pPr>
            <a:lvl3pPr>
              <a:defRPr sz="3000" b="0">
                <a:solidFill>
                  <a:srgbClr val="22172A"/>
                </a:solidFill>
                <a:latin typeface="Inter"/>
                <a:ea typeface="Inter"/>
                <a:cs typeface="Inter"/>
              </a:defRPr>
            </a:lvl3pPr>
            <a:lvl4pPr>
              <a:defRPr sz="3000" b="0">
                <a:solidFill>
                  <a:srgbClr val="22172A"/>
                </a:solidFill>
                <a:latin typeface="Inter"/>
                <a:ea typeface="Inter"/>
                <a:cs typeface="Inter"/>
              </a:defRPr>
            </a:lvl4pPr>
            <a:lvl5pPr>
              <a:defRPr sz="3000" b="0">
                <a:solidFill>
                  <a:srgbClr val="22172A"/>
                </a:solidFill>
                <a:latin typeface="Inter"/>
                <a:ea typeface="Inter"/>
                <a:cs typeface="Inter"/>
              </a:defRPr>
            </a:lvl5pPr>
            <a:lvl6pPr>
              <a:defRPr sz="3000" b="0">
                <a:solidFill>
                  <a:srgbClr val="22172A"/>
                </a:solidFill>
                <a:latin typeface="Inter"/>
                <a:ea typeface="Inter"/>
                <a:cs typeface="Inter"/>
              </a:defRPr>
            </a:lvl6pPr>
            <a:lvl7pPr>
              <a:defRPr sz="3000" b="0">
                <a:solidFill>
                  <a:srgbClr val="22172A"/>
                </a:solidFill>
                <a:latin typeface="Inter"/>
                <a:ea typeface="Inter"/>
                <a:cs typeface="Inter"/>
              </a:defRPr>
            </a:lvl7pPr>
            <a:lvl8pPr>
              <a:defRPr sz="3000" b="0">
                <a:solidFill>
                  <a:srgbClr val="22172A"/>
                </a:solidFill>
                <a:latin typeface="Inter"/>
                <a:ea typeface="Inter"/>
                <a:cs typeface="Inter"/>
              </a:defRPr>
            </a:lvl8pPr>
            <a:lvl9pPr>
              <a:defRPr sz="3000" b="0">
                <a:solidFill>
                  <a:srgbClr val="22172A"/>
                </a:solidFill>
                <a:latin typeface="Inter"/>
                <a:ea typeface="Inter"/>
                <a:cs typeface="Inter"/>
              </a:defRPr>
            </a:lvl9pPr>
          </a:lstStyle>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Hvad ændrer fortælleren i »Et bord ved vinduet«?</a:t>
            </a:r>
          </a:p>
          <a:p xmlns:a="http://schemas.openxmlformats.org/drawingml/2006/main">
            <a:r>
              <a:t/>
            </a:r>
          </a:p>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Hvilken oplysning bliver vigtig fra en ny plads?</a:t>
            </a:r>
          </a:p>
        </p:txBody>
      </p:sp>
      <p:sp>
        <p:nvSpPr>
          <p:cNvPr id="4" name="">
            <a:extLst xmlns:a="http://schemas.openxmlformats.org/drawingml/2006/main">
              <a:ext uri="{FF2B5EF4-FFF2-40B4-BE49-F238E27FC236}">
                <a16:creationId xmlns:a16="http://schemas.microsoft.com/office/drawing/2014/main" id="{319D90EC-43AE-4A37-99B6-AD75A85BBB20}"/>
              </a:ext>
            </a:extLst>
          </p:cNvPr>
          <p:cNvSpPr>
            <a:spLocks xmlns:a="http://schemas.openxmlformats.org/drawingml/2006/main" noGrp="1"/>
          </p:cNvSpPr>
          <p:nvPr/>
        </p:nvSpPr>
        <p:spPr>
          <a:xfrm xmlns:a="http://schemas.openxmlformats.org/drawingml/2006/main">
            <a:off x="685800" y="6429375"/>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1350" b="0">
                <a:solidFill>
                  <a:srgbClr val="655B6B"/>
                </a:solidFill>
                <a:latin typeface="Inter"/>
                <a:ea typeface="Inter"/>
                <a:cs typeface="Inter"/>
              </a:defRPr>
            </a:defPPr>
            <a:lvl1pPr>
              <a:defRPr sz="1350" b="0">
                <a:solidFill>
                  <a:srgbClr val="655B6B"/>
                </a:solidFill>
                <a:latin typeface="Inter"/>
                <a:ea typeface="Inter"/>
                <a:cs typeface="Inter"/>
              </a:defRPr>
            </a:lvl1pPr>
            <a:lvl2pPr>
              <a:defRPr sz="1350" b="0">
                <a:solidFill>
                  <a:srgbClr val="655B6B"/>
                </a:solidFill>
                <a:latin typeface="Inter"/>
                <a:ea typeface="Inter"/>
                <a:cs typeface="Inter"/>
              </a:defRPr>
            </a:lvl2pPr>
            <a:lvl3pPr>
              <a:defRPr sz="1350" b="0">
                <a:solidFill>
                  <a:srgbClr val="655B6B"/>
                </a:solidFill>
                <a:latin typeface="Inter"/>
                <a:ea typeface="Inter"/>
                <a:cs typeface="Inter"/>
              </a:defRPr>
            </a:lvl3pPr>
            <a:lvl4pPr>
              <a:defRPr sz="1350" b="0">
                <a:solidFill>
                  <a:srgbClr val="655B6B"/>
                </a:solidFill>
                <a:latin typeface="Inter"/>
                <a:ea typeface="Inter"/>
                <a:cs typeface="Inter"/>
              </a:defRPr>
            </a:lvl4pPr>
            <a:lvl5pPr>
              <a:defRPr sz="1350" b="0">
                <a:solidFill>
                  <a:srgbClr val="655B6B"/>
                </a:solidFill>
                <a:latin typeface="Inter"/>
                <a:ea typeface="Inter"/>
                <a:cs typeface="Inter"/>
              </a:defRPr>
            </a:lvl5pPr>
            <a:lvl6pPr>
              <a:defRPr sz="1350" b="0">
                <a:solidFill>
                  <a:srgbClr val="655B6B"/>
                </a:solidFill>
                <a:latin typeface="Inter"/>
                <a:ea typeface="Inter"/>
                <a:cs typeface="Inter"/>
              </a:defRPr>
            </a:lvl6pPr>
            <a:lvl7pPr>
              <a:defRPr sz="1350" b="0">
                <a:solidFill>
                  <a:srgbClr val="655B6B"/>
                </a:solidFill>
                <a:latin typeface="Inter"/>
                <a:ea typeface="Inter"/>
                <a:cs typeface="Inter"/>
              </a:defRPr>
            </a:lvl7pPr>
            <a:lvl8pPr>
              <a:defRPr sz="1350" b="0">
                <a:solidFill>
                  <a:srgbClr val="655B6B"/>
                </a:solidFill>
                <a:latin typeface="Inter"/>
                <a:ea typeface="Inter"/>
                <a:cs typeface="Inter"/>
              </a:defRPr>
            </a:lvl8pPr>
            <a:lvl9pPr>
              <a:defRPr sz="1350" b="0">
                <a:solidFill>
                  <a:srgbClr val="655B6B"/>
                </a:solidFill>
                <a:latin typeface="Inter"/>
                <a:ea typeface="Inter"/>
                <a:cs typeface="Inter"/>
              </a:defRPr>
            </a:lvl9pPr>
          </a:lstStyle>
          <a:p xmlns:a="http://schemas.openxmlformats.org/drawingml/2006/main">
            <a:pPr>
              <a:defRPr sz="1350" b="0">
                <a:solidFill>
                  <a:srgbClr val="655B6B"/>
                </a:solidFill>
                <a:latin typeface="Inter"/>
                <a:ea typeface="Inter"/>
                <a:cs typeface="Inter"/>
              </a:defRPr>
            </a:pPr>
            <a:r>
              <a:rPr sz="1350" b="0">
                <a:solidFill>
                  <a:srgbClr val="655B6B"/>
                </a:solidFill>
                <a:latin typeface="Inter"/>
                <a:ea typeface="Inter"/>
                <a:cs typeface="Inter"/>
              </a:rPr>
              <a:t>Danska í samskiptum · 10. bekkur · 28. kafli · Vi bygger bro · 4</a:t>
            </a:r>
          </a:p>
        </p:txBody>
      </p:sp>
    </p:spTree>
    <p:extLst>
      <p:ext uri="{BB962C8B-B14F-4D97-AF65-F5344CB8AC3E}">
        <p14:creationId xmlns:p14="http://schemas.microsoft.com/office/powerpoint/2010/main" val="1553645361"/>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1A354074-A9A9-4B5D-8BD9-11D7B7D0E407}"/>
              </a:ext>
            </a:extLst>
          </p:cNvPr>
          <p:cNvSpPr>
            <a:spLocks xmlns:a="http://schemas.openxmlformats.org/drawingml/2006/main" noGrp="1"/>
          </p:cNvSpPr>
          <p:nvPr/>
        </p:nvSpPr>
        <p:spPr>
          <a:xfrm xmlns:a="http://schemas.openxmlformats.org/drawingml/2006/main">
            <a:off x="685800" y="285750"/>
            <a:ext cx="914400" cy="76200"/>
          </a:xfrm>
          <a:prstGeom xmlns:a="http://schemas.openxmlformats.org/drawingml/2006/main" prst="rect">
            <a:avLst/>
          </a:prstGeom>
          <a:solidFill xmlns:a="http://schemas.openxmlformats.org/drawingml/2006/main">
            <a:srgbClr val="1E5FA8"/>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89DF7471-83C6-4615-9760-FE6905754E8E}"/>
              </a:ext>
            </a:extLst>
          </p:cNvPr>
          <p:cNvSpPr>
            <a:spLocks xmlns:a="http://schemas.openxmlformats.org/drawingml/2006/main" noGrp="1"/>
          </p:cNvSpPr>
          <p:nvPr/>
        </p:nvSpPr>
        <p:spPr>
          <a:xfrm xmlns:a="http://schemas.openxmlformats.org/drawingml/2006/main">
            <a:off x="685800" y="5143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600" b="1">
                <a:solidFill>
                  <a:srgbClr val="22172A"/>
                </a:solidFill>
                <a:latin typeface="Inter"/>
                <a:ea typeface="Inter"/>
                <a:cs typeface="Inter"/>
              </a:defRPr>
            </a:defPPr>
            <a:lvl1pPr>
              <a:defRPr sz="3600" b="1">
                <a:solidFill>
                  <a:srgbClr val="22172A"/>
                </a:solidFill>
                <a:latin typeface="Inter"/>
                <a:ea typeface="Inter"/>
                <a:cs typeface="Inter"/>
              </a:defRPr>
            </a:lvl1pPr>
            <a:lvl2pPr>
              <a:defRPr sz="3600" b="1">
                <a:solidFill>
                  <a:srgbClr val="22172A"/>
                </a:solidFill>
                <a:latin typeface="Inter"/>
                <a:ea typeface="Inter"/>
                <a:cs typeface="Inter"/>
              </a:defRPr>
            </a:lvl2pPr>
            <a:lvl3pPr>
              <a:defRPr sz="3600" b="1">
                <a:solidFill>
                  <a:srgbClr val="22172A"/>
                </a:solidFill>
                <a:latin typeface="Inter"/>
                <a:ea typeface="Inter"/>
                <a:cs typeface="Inter"/>
              </a:defRPr>
            </a:lvl3pPr>
            <a:lvl4pPr>
              <a:defRPr sz="3600" b="1">
                <a:solidFill>
                  <a:srgbClr val="22172A"/>
                </a:solidFill>
                <a:latin typeface="Inter"/>
                <a:ea typeface="Inter"/>
                <a:cs typeface="Inter"/>
              </a:defRPr>
            </a:lvl4pPr>
            <a:lvl5pPr>
              <a:defRPr sz="3600" b="1">
                <a:solidFill>
                  <a:srgbClr val="22172A"/>
                </a:solidFill>
                <a:latin typeface="Inter"/>
                <a:ea typeface="Inter"/>
                <a:cs typeface="Inter"/>
              </a:defRPr>
            </a:lvl5pPr>
            <a:lvl6pPr>
              <a:defRPr sz="3600" b="1">
                <a:solidFill>
                  <a:srgbClr val="22172A"/>
                </a:solidFill>
                <a:latin typeface="Inter"/>
                <a:ea typeface="Inter"/>
                <a:cs typeface="Inter"/>
              </a:defRPr>
            </a:lvl6pPr>
            <a:lvl7pPr>
              <a:defRPr sz="3600" b="1">
                <a:solidFill>
                  <a:srgbClr val="22172A"/>
                </a:solidFill>
                <a:latin typeface="Inter"/>
                <a:ea typeface="Inter"/>
                <a:cs typeface="Inter"/>
              </a:defRPr>
            </a:lvl7pPr>
            <a:lvl8pPr>
              <a:defRPr sz="3600" b="1">
                <a:solidFill>
                  <a:srgbClr val="22172A"/>
                </a:solidFill>
                <a:latin typeface="Inter"/>
                <a:ea typeface="Inter"/>
                <a:cs typeface="Inter"/>
              </a:defRPr>
            </a:lvl8pPr>
            <a:lvl9pPr>
              <a:defRPr sz="3600" b="1">
                <a:solidFill>
                  <a:srgbClr val="22172A"/>
                </a:solidFill>
                <a:latin typeface="Inter"/>
                <a:ea typeface="Inter"/>
                <a:cs typeface="Inter"/>
              </a:defRPr>
            </a:lvl9pPr>
          </a:lstStyle>
          <a:p xmlns:a="http://schemas.openxmlformats.org/drawingml/2006/main">
            <a:pPr>
              <a:defRPr sz="3600" b="1">
                <a:solidFill>
                  <a:srgbClr val="22172A"/>
                </a:solidFill>
                <a:latin typeface="Inter"/>
                <a:ea typeface="Inter"/>
                <a:cs typeface="Inter"/>
              </a:defRPr>
            </a:pPr>
            <a:r>
              <a:rPr sz="3600" b="1">
                <a:solidFill>
                  <a:srgbClr val="22172A"/>
                </a:solidFill>
                <a:latin typeface="Inter"/>
                <a:ea typeface="Inter"/>
                <a:cs typeface="Inter"/>
              </a:rPr>
              <a:t>Vælg én vej</a:t>
            </a:r>
          </a:p>
        </p:txBody>
      </p:sp>
      <p:sp>
        <p:nvSpPr>
          <p:cNvPr id="3" name="">
            <a:extLst xmlns:a="http://schemas.openxmlformats.org/drawingml/2006/main">
              <a:ext uri="{FF2B5EF4-FFF2-40B4-BE49-F238E27FC236}">
                <a16:creationId xmlns:a16="http://schemas.microsoft.com/office/drawing/2014/main" id="{743CC0DA-F3AE-4372-9FAE-C8C325E79D02}"/>
              </a:ext>
            </a:extLst>
          </p:cNvPr>
          <p:cNvSpPr>
            <a:spLocks xmlns:a="http://schemas.openxmlformats.org/drawingml/2006/main" noGrp="1"/>
          </p:cNvSpPr>
          <p:nvPr/>
        </p:nvSpPr>
        <p:spPr>
          <a:xfrm xmlns:a="http://schemas.openxmlformats.org/drawingml/2006/main">
            <a:off x="685800" y="2000250"/>
            <a:ext cx="108204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000" b="0">
                <a:solidFill>
                  <a:srgbClr val="22172A"/>
                </a:solidFill>
                <a:latin typeface="Inter"/>
                <a:ea typeface="Inter"/>
                <a:cs typeface="Inter"/>
              </a:defRPr>
            </a:defPPr>
            <a:lvl1pPr>
              <a:defRPr sz="3000" b="0">
                <a:solidFill>
                  <a:srgbClr val="22172A"/>
                </a:solidFill>
                <a:latin typeface="Inter"/>
                <a:ea typeface="Inter"/>
                <a:cs typeface="Inter"/>
              </a:defRPr>
            </a:lvl1pPr>
            <a:lvl2pPr>
              <a:defRPr sz="3000" b="0">
                <a:solidFill>
                  <a:srgbClr val="22172A"/>
                </a:solidFill>
                <a:latin typeface="Inter"/>
                <a:ea typeface="Inter"/>
                <a:cs typeface="Inter"/>
              </a:defRPr>
            </a:lvl2pPr>
            <a:lvl3pPr>
              <a:defRPr sz="3000" b="0">
                <a:solidFill>
                  <a:srgbClr val="22172A"/>
                </a:solidFill>
                <a:latin typeface="Inter"/>
                <a:ea typeface="Inter"/>
                <a:cs typeface="Inter"/>
              </a:defRPr>
            </a:lvl3pPr>
            <a:lvl4pPr>
              <a:defRPr sz="3000" b="0">
                <a:solidFill>
                  <a:srgbClr val="22172A"/>
                </a:solidFill>
                <a:latin typeface="Inter"/>
                <a:ea typeface="Inter"/>
                <a:cs typeface="Inter"/>
              </a:defRPr>
            </a:lvl4pPr>
            <a:lvl5pPr>
              <a:defRPr sz="3000" b="0">
                <a:solidFill>
                  <a:srgbClr val="22172A"/>
                </a:solidFill>
                <a:latin typeface="Inter"/>
                <a:ea typeface="Inter"/>
                <a:cs typeface="Inter"/>
              </a:defRPr>
            </a:lvl5pPr>
            <a:lvl6pPr>
              <a:defRPr sz="3000" b="0">
                <a:solidFill>
                  <a:srgbClr val="22172A"/>
                </a:solidFill>
                <a:latin typeface="Inter"/>
                <a:ea typeface="Inter"/>
                <a:cs typeface="Inter"/>
              </a:defRPr>
            </a:lvl6pPr>
            <a:lvl7pPr>
              <a:defRPr sz="3000" b="0">
                <a:solidFill>
                  <a:srgbClr val="22172A"/>
                </a:solidFill>
                <a:latin typeface="Inter"/>
                <a:ea typeface="Inter"/>
                <a:cs typeface="Inter"/>
              </a:defRPr>
            </a:lvl7pPr>
            <a:lvl8pPr>
              <a:defRPr sz="3000" b="0">
                <a:solidFill>
                  <a:srgbClr val="22172A"/>
                </a:solidFill>
                <a:latin typeface="Inter"/>
                <a:ea typeface="Inter"/>
                <a:cs typeface="Inter"/>
              </a:defRPr>
            </a:lvl8pPr>
            <a:lvl9pPr>
              <a:defRPr sz="3000" b="0">
                <a:solidFill>
                  <a:srgbClr val="22172A"/>
                </a:solidFill>
                <a:latin typeface="Inter"/>
                <a:ea typeface="Inter"/>
                <a:cs typeface="Inter"/>
              </a:defRPr>
            </a:lvl9pPr>
          </a:lstStyle>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Papirbroer · stedfortællinger · kreativ formidling.</a:t>
            </a:r>
          </a:p>
          <a:p xmlns:a="http://schemas.openxmlformats.org/drawingml/2006/main">
            <a:r>
              <a:t/>
            </a:r>
          </a:p>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Hvilket ønske fra gæsterne kan jeres valg imødekomme? Hvad kræver det af tid og plads?</a:t>
            </a:r>
          </a:p>
        </p:txBody>
      </p:sp>
      <p:sp>
        <p:nvSpPr>
          <p:cNvPr id="4" name="">
            <a:extLst xmlns:a="http://schemas.openxmlformats.org/drawingml/2006/main">
              <a:ext uri="{FF2B5EF4-FFF2-40B4-BE49-F238E27FC236}">
                <a16:creationId xmlns:a16="http://schemas.microsoft.com/office/drawing/2014/main" id="{9A05D8E2-927E-486B-9984-9D1E0C4590FF}"/>
              </a:ext>
            </a:extLst>
          </p:cNvPr>
          <p:cNvSpPr>
            <a:spLocks xmlns:a="http://schemas.openxmlformats.org/drawingml/2006/main" noGrp="1"/>
          </p:cNvSpPr>
          <p:nvPr/>
        </p:nvSpPr>
        <p:spPr>
          <a:xfrm xmlns:a="http://schemas.openxmlformats.org/drawingml/2006/main">
            <a:off x="685800" y="6429375"/>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1350" b="0">
                <a:solidFill>
                  <a:srgbClr val="655B6B"/>
                </a:solidFill>
                <a:latin typeface="Inter"/>
                <a:ea typeface="Inter"/>
                <a:cs typeface="Inter"/>
              </a:defRPr>
            </a:defPPr>
            <a:lvl1pPr>
              <a:defRPr sz="1350" b="0">
                <a:solidFill>
                  <a:srgbClr val="655B6B"/>
                </a:solidFill>
                <a:latin typeface="Inter"/>
                <a:ea typeface="Inter"/>
                <a:cs typeface="Inter"/>
              </a:defRPr>
            </a:lvl1pPr>
            <a:lvl2pPr>
              <a:defRPr sz="1350" b="0">
                <a:solidFill>
                  <a:srgbClr val="655B6B"/>
                </a:solidFill>
                <a:latin typeface="Inter"/>
                <a:ea typeface="Inter"/>
                <a:cs typeface="Inter"/>
              </a:defRPr>
            </a:lvl2pPr>
            <a:lvl3pPr>
              <a:defRPr sz="1350" b="0">
                <a:solidFill>
                  <a:srgbClr val="655B6B"/>
                </a:solidFill>
                <a:latin typeface="Inter"/>
                <a:ea typeface="Inter"/>
                <a:cs typeface="Inter"/>
              </a:defRPr>
            </a:lvl3pPr>
            <a:lvl4pPr>
              <a:defRPr sz="1350" b="0">
                <a:solidFill>
                  <a:srgbClr val="655B6B"/>
                </a:solidFill>
                <a:latin typeface="Inter"/>
                <a:ea typeface="Inter"/>
                <a:cs typeface="Inter"/>
              </a:defRPr>
            </a:lvl4pPr>
            <a:lvl5pPr>
              <a:defRPr sz="1350" b="0">
                <a:solidFill>
                  <a:srgbClr val="655B6B"/>
                </a:solidFill>
                <a:latin typeface="Inter"/>
                <a:ea typeface="Inter"/>
                <a:cs typeface="Inter"/>
              </a:defRPr>
            </a:lvl5pPr>
            <a:lvl6pPr>
              <a:defRPr sz="1350" b="0">
                <a:solidFill>
                  <a:srgbClr val="655B6B"/>
                </a:solidFill>
                <a:latin typeface="Inter"/>
                <a:ea typeface="Inter"/>
                <a:cs typeface="Inter"/>
              </a:defRPr>
            </a:lvl6pPr>
            <a:lvl7pPr>
              <a:defRPr sz="1350" b="0">
                <a:solidFill>
                  <a:srgbClr val="655B6B"/>
                </a:solidFill>
                <a:latin typeface="Inter"/>
                <a:ea typeface="Inter"/>
                <a:cs typeface="Inter"/>
              </a:defRPr>
            </a:lvl7pPr>
            <a:lvl8pPr>
              <a:defRPr sz="1350" b="0">
                <a:solidFill>
                  <a:srgbClr val="655B6B"/>
                </a:solidFill>
                <a:latin typeface="Inter"/>
                <a:ea typeface="Inter"/>
                <a:cs typeface="Inter"/>
              </a:defRPr>
            </a:lvl8pPr>
            <a:lvl9pPr>
              <a:defRPr sz="1350" b="0">
                <a:solidFill>
                  <a:srgbClr val="655B6B"/>
                </a:solidFill>
                <a:latin typeface="Inter"/>
                <a:ea typeface="Inter"/>
                <a:cs typeface="Inter"/>
              </a:defRPr>
            </a:lvl9pPr>
          </a:lstStyle>
          <a:p xmlns:a="http://schemas.openxmlformats.org/drawingml/2006/main">
            <a:pPr>
              <a:defRPr sz="1350" b="0">
                <a:solidFill>
                  <a:srgbClr val="655B6B"/>
                </a:solidFill>
                <a:latin typeface="Inter"/>
                <a:ea typeface="Inter"/>
                <a:cs typeface="Inter"/>
              </a:defRPr>
            </a:pPr>
            <a:r>
              <a:rPr sz="1350" b="0">
                <a:solidFill>
                  <a:srgbClr val="655B6B"/>
                </a:solidFill>
                <a:latin typeface="Inter"/>
                <a:ea typeface="Inter"/>
                <a:cs typeface="Inter"/>
              </a:rPr>
              <a:t>Danska í samskiptum · 10. bekkur · 28. kafli · Vi bygger bro · 5</a:t>
            </a:r>
          </a:p>
        </p:txBody>
      </p:sp>
    </p:spTree>
    <p:extLst>
      <p:ext uri="{BB962C8B-B14F-4D97-AF65-F5344CB8AC3E}">
        <p14:creationId xmlns:p14="http://schemas.microsoft.com/office/powerpoint/2010/main" val="2114026993"/>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88829BB0-75B1-4575-8731-D91C88B88BC5}"/>
              </a:ext>
            </a:extLst>
          </p:cNvPr>
          <p:cNvSpPr>
            <a:spLocks xmlns:a="http://schemas.openxmlformats.org/drawingml/2006/main" noGrp="1"/>
          </p:cNvSpPr>
          <p:nvPr/>
        </p:nvSpPr>
        <p:spPr>
          <a:xfrm xmlns:a="http://schemas.openxmlformats.org/drawingml/2006/main">
            <a:off x="685800" y="285750"/>
            <a:ext cx="914400" cy="76200"/>
          </a:xfrm>
          <a:prstGeom xmlns:a="http://schemas.openxmlformats.org/drawingml/2006/main" prst="rect">
            <a:avLst/>
          </a:prstGeom>
          <a:solidFill xmlns:a="http://schemas.openxmlformats.org/drawingml/2006/main">
            <a:srgbClr val="1E5FA8"/>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3D875ADA-76D2-4032-AC6E-87C7DC4891D4}"/>
              </a:ext>
            </a:extLst>
          </p:cNvPr>
          <p:cNvSpPr>
            <a:spLocks xmlns:a="http://schemas.openxmlformats.org/drawingml/2006/main" noGrp="1"/>
          </p:cNvSpPr>
          <p:nvPr/>
        </p:nvSpPr>
        <p:spPr>
          <a:xfrm xmlns:a="http://schemas.openxmlformats.org/drawingml/2006/main">
            <a:off x="685800" y="5143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600" b="1">
                <a:solidFill>
                  <a:srgbClr val="22172A"/>
                </a:solidFill>
                <a:latin typeface="Inter"/>
                <a:ea typeface="Inter"/>
                <a:cs typeface="Inter"/>
              </a:defRPr>
            </a:defPPr>
            <a:lvl1pPr>
              <a:defRPr sz="3600" b="1">
                <a:solidFill>
                  <a:srgbClr val="22172A"/>
                </a:solidFill>
                <a:latin typeface="Inter"/>
                <a:ea typeface="Inter"/>
                <a:cs typeface="Inter"/>
              </a:defRPr>
            </a:lvl1pPr>
            <a:lvl2pPr>
              <a:defRPr sz="3600" b="1">
                <a:solidFill>
                  <a:srgbClr val="22172A"/>
                </a:solidFill>
                <a:latin typeface="Inter"/>
                <a:ea typeface="Inter"/>
                <a:cs typeface="Inter"/>
              </a:defRPr>
            </a:lvl2pPr>
            <a:lvl3pPr>
              <a:defRPr sz="3600" b="1">
                <a:solidFill>
                  <a:srgbClr val="22172A"/>
                </a:solidFill>
                <a:latin typeface="Inter"/>
                <a:ea typeface="Inter"/>
                <a:cs typeface="Inter"/>
              </a:defRPr>
            </a:lvl3pPr>
            <a:lvl4pPr>
              <a:defRPr sz="3600" b="1">
                <a:solidFill>
                  <a:srgbClr val="22172A"/>
                </a:solidFill>
                <a:latin typeface="Inter"/>
                <a:ea typeface="Inter"/>
                <a:cs typeface="Inter"/>
              </a:defRPr>
            </a:lvl4pPr>
            <a:lvl5pPr>
              <a:defRPr sz="3600" b="1">
                <a:solidFill>
                  <a:srgbClr val="22172A"/>
                </a:solidFill>
                <a:latin typeface="Inter"/>
                <a:ea typeface="Inter"/>
                <a:cs typeface="Inter"/>
              </a:defRPr>
            </a:lvl5pPr>
            <a:lvl6pPr>
              <a:defRPr sz="3600" b="1">
                <a:solidFill>
                  <a:srgbClr val="22172A"/>
                </a:solidFill>
                <a:latin typeface="Inter"/>
                <a:ea typeface="Inter"/>
                <a:cs typeface="Inter"/>
              </a:defRPr>
            </a:lvl6pPr>
            <a:lvl7pPr>
              <a:defRPr sz="3600" b="1">
                <a:solidFill>
                  <a:srgbClr val="22172A"/>
                </a:solidFill>
                <a:latin typeface="Inter"/>
                <a:ea typeface="Inter"/>
                <a:cs typeface="Inter"/>
              </a:defRPr>
            </a:lvl7pPr>
            <a:lvl8pPr>
              <a:defRPr sz="3600" b="1">
                <a:solidFill>
                  <a:srgbClr val="22172A"/>
                </a:solidFill>
                <a:latin typeface="Inter"/>
                <a:ea typeface="Inter"/>
                <a:cs typeface="Inter"/>
              </a:defRPr>
            </a:lvl8pPr>
            <a:lvl9pPr>
              <a:defRPr sz="3600" b="1">
                <a:solidFill>
                  <a:srgbClr val="22172A"/>
                </a:solidFill>
                <a:latin typeface="Inter"/>
                <a:ea typeface="Inter"/>
                <a:cs typeface="Inter"/>
              </a:defRPr>
            </a:lvl9pPr>
          </a:lstStyle>
          <a:p xmlns:a="http://schemas.openxmlformats.org/drawingml/2006/main">
            <a:pPr>
              <a:defRPr sz="3600" b="1">
                <a:solidFill>
                  <a:srgbClr val="22172A"/>
                </a:solidFill>
                <a:latin typeface="Inter"/>
                <a:ea typeface="Inter"/>
                <a:cs typeface="Inter"/>
              </a:defRPr>
            </a:pPr>
            <a:r>
              <a:rPr sz="3600" b="1">
                <a:solidFill>
                  <a:srgbClr val="22172A"/>
                </a:solidFill>
                <a:latin typeface="Inter"/>
                <a:ea typeface="Inter"/>
                <a:cs typeface="Inter"/>
              </a:rPr>
              <a:t>Gør teksten til deres tekst</a:t>
            </a:r>
          </a:p>
        </p:txBody>
      </p:sp>
      <p:sp>
        <p:nvSpPr>
          <p:cNvPr id="3" name="">
            <a:extLst xmlns:a="http://schemas.openxmlformats.org/drawingml/2006/main">
              <a:ext uri="{FF2B5EF4-FFF2-40B4-BE49-F238E27FC236}">
                <a16:creationId xmlns:a16="http://schemas.microsoft.com/office/drawing/2014/main" id="{544670A0-50A2-4BB2-9504-7AF44370121E}"/>
              </a:ext>
            </a:extLst>
          </p:cNvPr>
          <p:cNvSpPr>
            <a:spLocks xmlns:a="http://schemas.openxmlformats.org/drawingml/2006/main" noGrp="1"/>
          </p:cNvSpPr>
          <p:nvPr/>
        </p:nvSpPr>
        <p:spPr>
          <a:xfrm xmlns:a="http://schemas.openxmlformats.org/drawingml/2006/main">
            <a:off x="685800" y="2000250"/>
            <a:ext cx="108204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000" b="0">
                <a:solidFill>
                  <a:srgbClr val="22172A"/>
                </a:solidFill>
                <a:latin typeface="Inter"/>
                <a:ea typeface="Inter"/>
                <a:cs typeface="Inter"/>
              </a:defRPr>
            </a:defPPr>
            <a:lvl1pPr>
              <a:defRPr sz="3000" b="0">
                <a:solidFill>
                  <a:srgbClr val="22172A"/>
                </a:solidFill>
                <a:latin typeface="Inter"/>
                <a:ea typeface="Inter"/>
                <a:cs typeface="Inter"/>
              </a:defRPr>
            </a:lvl1pPr>
            <a:lvl2pPr>
              <a:defRPr sz="3000" b="0">
                <a:solidFill>
                  <a:srgbClr val="22172A"/>
                </a:solidFill>
                <a:latin typeface="Inter"/>
                <a:ea typeface="Inter"/>
                <a:cs typeface="Inter"/>
              </a:defRPr>
            </a:lvl2pPr>
            <a:lvl3pPr>
              <a:defRPr sz="3000" b="0">
                <a:solidFill>
                  <a:srgbClr val="22172A"/>
                </a:solidFill>
                <a:latin typeface="Inter"/>
                <a:ea typeface="Inter"/>
                <a:cs typeface="Inter"/>
              </a:defRPr>
            </a:lvl3pPr>
            <a:lvl4pPr>
              <a:defRPr sz="3000" b="0">
                <a:solidFill>
                  <a:srgbClr val="22172A"/>
                </a:solidFill>
                <a:latin typeface="Inter"/>
                <a:ea typeface="Inter"/>
                <a:cs typeface="Inter"/>
              </a:defRPr>
            </a:lvl4pPr>
            <a:lvl5pPr>
              <a:defRPr sz="3000" b="0">
                <a:solidFill>
                  <a:srgbClr val="22172A"/>
                </a:solidFill>
                <a:latin typeface="Inter"/>
                <a:ea typeface="Inter"/>
                <a:cs typeface="Inter"/>
              </a:defRPr>
            </a:lvl5pPr>
            <a:lvl6pPr>
              <a:defRPr sz="3000" b="0">
                <a:solidFill>
                  <a:srgbClr val="22172A"/>
                </a:solidFill>
                <a:latin typeface="Inter"/>
                <a:ea typeface="Inter"/>
                <a:cs typeface="Inter"/>
              </a:defRPr>
            </a:lvl6pPr>
            <a:lvl7pPr>
              <a:defRPr sz="3000" b="0">
                <a:solidFill>
                  <a:srgbClr val="22172A"/>
                </a:solidFill>
                <a:latin typeface="Inter"/>
                <a:ea typeface="Inter"/>
                <a:cs typeface="Inter"/>
              </a:defRPr>
            </a:lvl7pPr>
            <a:lvl8pPr>
              <a:defRPr sz="3000" b="0">
                <a:solidFill>
                  <a:srgbClr val="22172A"/>
                </a:solidFill>
                <a:latin typeface="Inter"/>
                <a:ea typeface="Inter"/>
                <a:cs typeface="Inter"/>
              </a:defRPr>
            </a:lvl8pPr>
            <a:lvl9pPr>
              <a:defRPr sz="3000" b="0">
                <a:solidFill>
                  <a:srgbClr val="22172A"/>
                </a:solidFill>
                <a:latin typeface="Inter"/>
                <a:ea typeface="Inter"/>
                <a:cs typeface="Inter"/>
              </a:defRPr>
            </a:lvl9pPr>
          </a:lstStyle>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»Vi har holdt to møder og valgt et mødested.«</a:t>
            </a:r>
          </a:p>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 »Gå til skranken i hallen. Her får du hjælp.«</a:t>
            </a:r>
          </a:p>
          <a:p xmlns:a="http://schemas.openxmlformats.org/drawingml/2006/main">
            <a:r>
              <a:t/>
            </a:r>
          </a:p>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Omskriv en intern plan til en besked til gæsterne.</a:t>
            </a:r>
          </a:p>
        </p:txBody>
      </p:sp>
      <p:sp>
        <p:nvSpPr>
          <p:cNvPr id="4" name="">
            <a:extLst xmlns:a="http://schemas.openxmlformats.org/drawingml/2006/main">
              <a:ext uri="{FF2B5EF4-FFF2-40B4-BE49-F238E27FC236}">
                <a16:creationId xmlns:a16="http://schemas.microsoft.com/office/drawing/2014/main" id="{E55A1B71-4D47-4634-8056-DF755BD2223D}"/>
              </a:ext>
            </a:extLst>
          </p:cNvPr>
          <p:cNvSpPr>
            <a:spLocks xmlns:a="http://schemas.openxmlformats.org/drawingml/2006/main" noGrp="1"/>
          </p:cNvSpPr>
          <p:nvPr/>
        </p:nvSpPr>
        <p:spPr>
          <a:xfrm xmlns:a="http://schemas.openxmlformats.org/drawingml/2006/main">
            <a:off x="685800" y="6429375"/>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1350" b="0">
                <a:solidFill>
                  <a:srgbClr val="655B6B"/>
                </a:solidFill>
                <a:latin typeface="Inter"/>
                <a:ea typeface="Inter"/>
                <a:cs typeface="Inter"/>
              </a:defRPr>
            </a:defPPr>
            <a:lvl1pPr>
              <a:defRPr sz="1350" b="0">
                <a:solidFill>
                  <a:srgbClr val="655B6B"/>
                </a:solidFill>
                <a:latin typeface="Inter"/>
                <a:ea typeface="Inter"/>
                <a:cs typeface="Inter"/>
              </a:defRPr>
            </a:lvl1pPr>
            <a:lvl2pPr>
              <a:defRPr sz="1350" b="0">
                <a:solidFill>
                  <a:srgbClr val="655B6B"/>
                </a:solidFill>
                <a:latin typeface="Inter"/>
                <a:ea typeface="Inter"/>
                <a:cs typeface="Inter"/>
              </a:defRPr>
            </a:lvl2pPr>
            <a:lvl3pPr>
              <a:defRPr sz="1350" b="0">
                <a:solidFill>
                  <a:srgbClr val="655B6B"/>
                </a:solidFill>
                <a:latin typeface="Inter"/>
                <a:ea typeface="Inter"/>
                <a:cs typeface="Inter"/>
              </a:defRPr>
            </a:lvl3pPr>
            <a:lvl4pPr>
              <a:defRPr sz="1350" b="0">
                <a:solidFill>
                  <a:srgbClr val="655B6B"/>
                </a:solidFill>
                <a:latin typeface="Inter"/>
                <a:ea typeface="Inter"/>
                <a:cs typeface="Inter"/>
              </a:defRPr>
            </a:lvl4pPr>
            <a:lvl5pPr>
              <a:defRPr sz="1350" b="0">
                <a:solidFill>
                  <a:srgbClr val="655B6B"/>
                </a:solidFill>
                <a:latin typeface="Inter"/>
                <a:ea typeface="Inter"/>
                <a:cs typeface="Inter"/>
              </a:defRPr>
            </a:lvl5pPr>
            <a:lvl6pPr>
              <a:defRPr sz="1350" b="0">
                <a:solidFill>
                  <a:srgbClr val="655B6B"/>
                </a:solidFill>
                <a:latin typeface="Inter"/>
                <a:ea typeface="Inter"/>
                <a:cs typeface="Inter"/>
              </a:defRPr>
            </a:lvl6pPr>
            <a:lvl7pPr>
              <a:defRPr sz="1350" b="0">
                <a:solidFill>
                  <a:srgbClr val="655B6B"/>
                </a:solidFill>
                <a:latin typeface="Inter"/>
                <a:ea typeface="Inter"/>
                <a:cs typeface="Inter"/>
              </a:defRPr>
            </a:lvl7pPr>
            <a:lvl8pPr>
              <a:defRPr sz="1350" b="0">
                <a:solidFill>
                  <a:srgbClr val="655B6B"/>
                </a:solidFill>
                <a:latin typeface="Inter"/>
                <a:ea typeface="Inter"/>
                <a:cs typeface="Inter"/>
              </a:defRPr>
            </a:lvl8pPr>
            <a:lvl9pPr>
              <a:defRPr sz="1350" b="0">
                <a:solidFill>
                  <a:srgbClr val="655B6B"/>
                </a:solidFill>
                <a:latin typeface="Inter"/>
                <a:ea typeface="Inter"/>
                <a:cs typeface="Inter"/>
              </a:defRPr>
            </a:lvl9pPr>
          </a:lstStyle>
          <a:p xmlns:a="http://schemas.openxmlformats.org/drawingml/2006/main">
            <a:pPr>
              <a:defRPr sz="1350" b="0">
                <a:solidFill>
                  <a:srgbClr val="655B6B"/>
                </a:solidFill>
                <a:latin typeface="Inter"/>
                <a:ea typeface="Inter"/>
                <a:cs typeface="Inter"/>
              </a:defRPr>
            </a:pPr>
            <a:r>
              <a:rPr sz="1350" b="0">
                <a:solidFill>
                  <a:srgbClr val="655B6B"/>
                </a:solidFill>
                <a:latin typeface="Inter"/>
                <a:ea typeface="Inter"/>
                <a:cs typeface="Inter"/>
              </a:rPr>
              <a:t>Danska í samskiptum · 10. bekkur · 28. kafli · Vi bygger bro · 6</a:t>
            </a:r>
          </a:p>
        </p:txBody>
      </p:sp>
    </p:spTree>
    <p:extLst>
      <p:ext uri="{BB962C8B-B14F-4D97-AF65-F5344CB8AC3E}">
        <p14:creationId xmlns:p14="http://schemas.microsoft.com/office/powerpoint/2010/main" val="196994386"/>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3BB77A2D-CEDD-4C8C-BD8E-B60B4F3724B4}"/>
              </a:ext>
            </a:extLst>
          </p:cNvPr>
          <p:cNvSpPr>
            <a:spLocks xmlns:a="http://schemas.openxmlformats.org/drawingml/2006/main" noGrp="1"/>
          </p:cNvSpPr>
          <p:nvPr/>
        </p:nvSpPr>
        <p:spPr>
          <a:xfrm xmlns:a="http://schemas.openxmlformats.org/drawingml/2006/main">
            <a:off x="685800" y="285750"/>
            <a:ext cx="914400" cy="76200"/>
          </a:xfrm>
          <a:prstGeom xmlns:a="http://schemas.openxmlformats.org/drawingml/2006/main" prst="rect">
            <a:avLst/>
          </a:prstGeom>
          <a:solidFill xmlns:a="http://schemas.openxmlformats.org/drawingml/2006/main">
            <a:srgbClr val="1E5FA8"/>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C6AFAD26-196F-4080-8218-97C136DD8011}"/>
              </a:ext>
            </a:extLst>
          </p:cNvPr>
          <p:cNvSpPr>
            <a:spLocks xmlns:a="http://schemas.openxmlformats.org/drawingml/2006/main" noGrp="1"/>
          </p:cNvSpPr>
          <p:nvPr/>
        </p:nvSpPr>
        <p:spPr>
          <a:xfrm xmlns:a="http://schemas.openxmlformats.org/drawingml/2006/main">
            <a:off x="685800" y="5143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600" b="1">
                <a:solidFill>
                  <a:srgbClr val="22172A"/>
                </a:solidFill>
                <a:latin typeface="Inter"/>
                <a:ea typeface="Inter"/>
                <a:cs typeface="Inter"/>
              </a:defRPr>
            </a:defPPr>
            <a:lvl1pPr>
              <a:defRPr sz="3600" b="1">
                <a:solidFill>
                  <a:srgbClr val="22172A"/>
                </a:solidFill>
                <a:latin typeface="Inter"/>
                <a:ea typeface="Inter"/>
                <a:cs typeface="Inter"/>
              </a:defRPr>
            </a:lvl1pPr>
            <a:lvl2pPr>
              <a:defRPr sz="3600" b="1">
                <a:solidFill>
                  <a:srgbClr val="22172A"/>
                </a:solidFill>
                <a:latin typeface="Inter"/>
                <a:ea typeface="Inter"/>
                <a:cs typeface="Inter"/>
              </a:defRPr>
            </a:lvl2pPr>
            <a:lvl3pPr>
              <a:defRPr sz="3600" b="1">
                <a:solidFill>
                  <a:srgbClr val="22172A"/>
                </a:solidFill>
                <a:latin typeface="Inter"/>
                <a:ea typeface="Inter"/>
                <a:cs typeface="Inter"/>
              </a:defRPr>
            </a:lvl3pPr>
            <a:lvl4pPr>
              <a:defRPr sz="3600" b="1">
                <a:solidFill>
                  <a:srgbClr val="22172A"/>
                </a:solidFill>
                <a:latin typeface="Inter"/>
                <a:ea typeface="Inter"/>
                <a:cs typeface="Inter"/>
              </a:defRPr>
            </a:lvl4pPr>
            <a:lvl5pPr>
              <a:defRPr sz="3600" b="1">
                <a:solidFill>
                  <a:srgbClr val="22172A"/>
                </a:solidFill>
                <a:latin typeface="Inter"/>
                <a:ea typeface="Inter"/>
                <a:cs typeface="Inter"/>
              </a:defRPr>
            </a:lvl5pPr>
            <a:lvl6pPr>
              <a:defRPr sz="3600" b="1">
                <a:solidFill>
                  <a:srgbClr val="22172A"/>
                </a:solidFill>
                <a:latin typeface="Inter"/>
                <a:ea typeface="Inter"/>
                <a:cs typeface="Inter"/>
              </a:defRPr>
            </a:lvl6pPr>
            <a:lvl7pPr>
              <a:defRPr sz="3600" b="1">
                <a:solidFill>
                  <a:srgbClr val="22172A"/>
                </a:solidFill>
                <a:latin typeface="Inter"/>
                <a:ea typeface="Inter"/>
                <a:cs typeface="Inter"/>
              </a:defRPr>
            </a:lvl7pPr>
            <a:lvl8pPr>
              <a:defRPr sz="3600" b="1">
                <a:solidFill>
                  <a:srgbClr val="22172A"/>
                </a:solidFill>
                <a:latin typeface="Inter"/>
                <a:ea typeface="Inter"/>
                <a:cs typeface="Inter"/>
              </a:defRPr>
            </a:lvl8pPr>
            <a:lvl9pPr>
              <a:defRPr sz="3600" b="1">
                <a:solidFill>
                  <a:srgbClr val="22172A"/>
                </a:solidFill>
                <a:latin typeface="Inter"/>
                <a:ea typeface="Inter"/>
                <a:cs typeface="Inter"/>
              </a:defRPr>
            </a:lvl9pPr>
          </a:lstStyle>
          <a:p xmlns:a="http://schemas.openxmlformats.org/drawingml/2006/main">
            <a:pPr>
              <a:defRPr sz="3600" b="1">
                <a:solidFill>
                  <a:srgbClr val="22172A"/>
                </a:solidFill>
                <a:latin typeface="Inter"/>
                <a:ea typeface="Inter"/>
                <a:cs typeface="Inter"/>
              </a:defRPr>
            </a:pPr>
            <a:r>
              <a:rPr sz="3600" b="1">
                <a:solidFill>
                  <a:srgbClr val="22172A"/>
                </a:solidFill>
                <a:latin typeface="Inter"/>
                <a:ea typeface="Inter"/>
                <a:cs typeface="Inter"/>
              </a:rPr>
              <a:t>Én dag, flere hensyn</a:t>
            </a:r>
          </a:p>
        </p:txBody>
      </p:sp>
      <p:graphicFrame>
        <p:nvGraphicFramePr>
          <p:cNvPr id="3" name="">
            <a:extLst xmlns:a="http://schemas.openxmlformats.org/drawingml/2006/main">
              <a:ext uri="{FF2B5EF4-FFF2-40B4-BE49-F238E27FC236}">
                <a16:creationId xmlns:a16="http://schemas.microsoft.com/office/drawing/2014/main" id="{00D5F430-E8EB-4E87-BC3F-97960BF7E184}"/>
              </a:ext>
            </a:extLst>
          </p:cNvPr>
          <p:cNvGraphicFramePr/>
          <p:nvPr/>
        </p:nvGraphicFramePr>
        <p:xfrm>
          <a:off xmlns:a="http://schemas.openxmlformats.org/drawingml/2006/main" x="685800" y="1714500"/>
          <a:ext xmlns:a="http://schemas.openxmlformats.org/drawingml/2006/main" cx="10820400" cy="3657600"/>
        </p:xfrm>
        <a:graphic xmlns:a="http://schemas.openxmlformats.org/drawingml/2006/main">
          <a:graphicData uri="http://schemas.openxmlformats.org/drawingml/2006/table">
            <a:tbl>
              <a:tblPr/>
              <a:tblGrid>
                <a:gridCol w="2705100"/>
                <a:gridCol w="2705100"/>
                <a:gridCol w="2705100"/>
                <a:gridCol w="2705100"/>
              </a:tblGrid>
              <a:tr h="914400">
                <a:tc>
                  <a:txBody>
                    <a:bodyPr lIns="95250" tIns="95250" rIns="95250" bIns="95250"/>
                    <a:lstStyle/>
                    <a:p>
                      <a:r>
                        <a:rPr sz="2400" b="1">
                          <a:solidFill>
                            <a:srgbClr val="22172A"/>
                          </a:solidFill>
                          <a:latin typeface="Inter"/>
                          <a:ea typeface="Inter"/>
                          <a:cs typeface="Inter"/>
                        </a:rPr>
                        <a:t>Gruppe</a:t>
                      </a:r>
                    </a:p>
                  </a:txBody>
                  <a:tcPr marL="91440" marR="91440" marT="45720" marB="45720">
                    <a:lnL w="9525">
                      <a:solidFill>
                        <a:srgbClr val="AAA0AE"/>
                      </a:solidFill>
                      <a:prstDash val="solid"/>
                    </a:lnL>
                    <a:lnR w="9525">
                      <a:solidFill>
                        <a:srgbClr val="AAA0AE"/>
                      </a:solidFill>
                      <a:prstDash val="solid"/>
                    </a:lnR>
                    <a:lnT w="9525">
                      <a:solidFill>
                        <a:srgbClr val="AAA0AE"/>
                      </a:solidFill>
                      <a:prstDash val="solid"/>
                    </a:lnT>
                    <a:lnB w="9525">
                      <a:solidFill>
                        <a:srgbClr val="AAA0AE"/>
                      </a:solidFill>
                      <a:prstDash val="solid"/>
                    </a:lnB>
                    <a:solidFill>
                      <a:srgbClr val="E8EFF6"/>
                    </a:solidFill>
                  </a:tcPr>
                </a:tc>
                <a:tc>
                  <a:txBody>
                    <a:bodyPr lIns="95250" tIns="95250" rIns="95250" bIns="95250"/>
                    <a:lstStyle/>
                    <a:p>
                      <a:r>
                        <a:rPr sz="2400" b="1">
                          <a:solidFill>
                            <a:srgbClr val="22172A"/>
                          </a:solidFill>
                          <a:latin typeface="Inter"/>
                          <a:ea typeface="Inter"/>
                          <a:cs typeface="Inter"/>
                        </a:rPr>
                        <a:t>Tid</a:t>
                      </a:r>
                    </a:p>
                  </a:txBody>
                  <a:tcPr marL="91440" marR="91440" marT="45720" marB="45720">
                    <a:lnR w="9525">
                      <a:solidFill>
                        <a:srgbClr val="AAA0AE"/>
                      </a:solidFill>
                      <a:prstDash val="solid"/>
                    </a:lnR>
                    <a:lnT w="9525">
                      <a:solidFill>
                        <a:srgbClr val="AAA0AE"/>
                      </a:solidFill>
                      <a:prstDash val="solid"/>
                    </a:lnT>
                    <a:lnB w="9525">
                      <a:solidFill>
                        <a:srgbClr val="AAA0AE"/>
                      </a:solidFill>
                      <a:prstDash val="solid"/>
                    </a:lnB>
                    <a:solidFill>
                      <a:srgbClr val="E8EFF6"/>
                    </a:solidFill>
                  </a:tcPr>
                </a:tc>
                <a:tc>
                  <a:txBody>
                    <a:bodyPr lIns="95250" tIns="95250" rIns="95250" bIns="95250"/>
                    <a:lstStyle/>
                    <a:p>
                      <a:r>
                        <a:rPr sz="2400" b="1">
                          <a:solidFill>
                            <a:srgbClr val="22172A"/>
                          </a:solidFill>
                          <a:latin typeface="Inter"/>
                          <a:ea typeface="Inter"/>
                          <a:cs typeface="Inter"/>
                        </a:rPr>
                        <a:t>Aktivitet</a:t>
                      </a:r>
                    </a:p>
                  </a:txBody>
                  <a:tcPr marL="91440" marR="91440" marT="45720" marB="45720">
                    <a:lnR w="9525">
                      <a:solidFill>
                        <a:srgbClr val="AAA0AE"/>
                      </a:solidFill>
                      <a:prstDash val="solid"/>
                    </a:lnR>
                    <a:lnT w="9525">
                      <a:solidFill>
                        <a:srgbClr val="AAA0AE"/>
                      </a:solidFill>
                      <a:prstDash val="solid"/>
                    </a:lnT>
                    <a:lnB w="9525">
                      <a:solidFill>
                        <a:srgbClr val="AAA0AE"/>
                      </a:solidFill>
                      <a:prstDash val="solid"/>
                    </a:lnB>
                    <a:solidFill>
                      <a:srgbClr val="E8EFF6"/>
                    </a:solidFill>
                  </a:tcPr>
                </a:tc>
                <a:tc>
                  <a:txBody>
                    <a:bodyPr lIns="95250" tIns="95250" rIns="95250" bIns="95250"/>
                    <a:lstStyle/>
                    <a:p>
                      <a:r>
                        <a:rPr sz="2400" b="1">
                          <a:solidFill>
                            <a:srgbClr val="22172A"/>
                          </a:solidFill>
                          <a:latin typeface="Inter"/>
                          <a:ea typeface="Inter"/>
                          <a:cs typeface="Inter"/>
                        </a:rPr>
                        <a:t>Hvem bekræfter?</a:t>
                      </a:r>
                    </a:p>
                  </a:txBody>
                  <a:tcPr marL="91440" marR="91440" marT="45720" marB="45720">
                    <a:lnR w="9525">
                      <a:solidFill>
                        <a:srgbClr val="AAA0AE"/>
                      </a:solidFill>
                      <a:prstDash val="solid"/>
                    </a:lnR>
                    <a:lnT w="9525">
                      <a:solidFill>
                        <a:srgbClr val="AAA0AE"/>
                      </a:solidFill>
                      <a:prstDash val="solid"/>
                    </a:lnT>
                    <a:lnB w="9525">
                      <a:solidFill>
                        <a:srgbClr val="AAA0AE"/>
                      </a:solidFill>
                      <a:prstDash val="solid"/>
                    </a:lnB>
                    <a:solidFill>
                      <a:srgbClr val="E8EFF6"/>
                    </a:solidFill>
                  </a:tcPr>
                </a:tc>
              </a:tr>
              <a:tr h="914400">
                <a:tc>
                  <a:txBody>
                    <a:bodyPr lIns="95250" tIns="95250" rIns="95250" bIns="95250"/>
                    <a:lstStyle/>
                    <a:p>
                      <a:r>
                        <a:rPr sz="2400" b="0">
                          <a:solidFill>
                            <a:srgbClr val="22172A"/>
                          </a:solidFill>
                          <a:latin typeface="Inter"/>
                          <a:ea typeface="Inter"/>
                          <a:cs typeface="Inter"/>
                        </a:rPr>
                        <a:t>…</a:t>
                      </a:r>
                    </a:p>
                  </a:txBody>
                  <a:tcPr marL="91440" marR="91440" marT="45720" marB="45720">
                    <a:lnL w="9525">
                      <a:solidFill>
                        <a:srgbClr val="AAA0AE"/>
                      </a:solidFill>
                      <a:prstDash val="solid"/>
                    </a:lnL>
                    <a:lnR w="9525">
                      <a:solidFill>
                        <a:srgbClr val="AAA0AE"/>
                      </a:solidFill>
                      <a:prstDash val="solid"/>
                    </a:lnR>
                    <a:lnB w="9525">
                      <a:solidFill>
                        <a:srgbClr val="AAA0AE"/>
                      </a:solidFill>
                      <a:prstDash val="solid"/>
                    </a:lnB>
                    <a:solidFill>
                      <a:srgbClr val="FFFFFF"/>
                    </a:solidFill>
                  </a:tcPr>
                </a:tc>
                <a:tc>
                  <a:txBody>
                    <a:bodyPr lIns="95250" tIns="95250" rIns="95250" bIns="95250"/>
                    <a:lstStyle/>
                    <a:p>
                      <a:r>
                        <a:rPr sz="2400" b="0">
                          <a:solidFill>
                            <a:srgbClr val="22172A"/>
                          </a:solidFill>
                          <a:latin typeface="Inter"/>
                          <a:ea typeface="Inter"/>
                          <a:cs typeface="Inter"/>
                        </a:rPr>
                        <a:t>…</a:t>
                      </a:r>
                    </a:p>
                  </a:txBody>
                  <a:tcPr marL="91440" marR="91440" marT="45720" marB="45720">
                    <a:lnR w="9525">
                      <a:solidFill>
                        <a:srgbClr val="AAA0AE"/>
                      </a:solidFill>
                      <a:prstDash val="solid"/>
                    </a:lnR>
                    <a:lnB w="9525">
                      <a:solidFill>
                        <a:srgbClr val="AAA0AE"/>
                      </a:solidFill>
                      <a:prstDash val="solid"/>
                    </a:lnB>
                    <a:solidFill>
                      <a:srgbClr val="FFFFFF"/>
                    </a:solidFill>
                  </a:tcPr>
                </a:tc>
                <a:tc>
                  <a:txBody>
                    <a:bodyPr lIns="95250" tIns="95250" rIns="95250" bIns="95250"/>
                    <a:lstStyle/>
                    <a:p>
                      <a:r>
                        <a:rPr sz="2400" b="0">
                          <a:solidFill>
                            <a:srgbClr val="22172A"/>
                          </a:solidFill>
                          <a:latin typeface="Inter"/>
                          <a:ea typeface="Inter"/>
                          <a:cs typeface="Inter"/>
                        </a:rPr>
                        <a:t>…</a:t>
                      </a:r>
                    </a:p>
                  </a:txBody>
                  <a:tcPr marL="91440" marR="91440" marT="45720" marB="45720">
                    <a:lnR w="9525">
                      <a:solidFill>
                        <a:srgbClr val="AAA0AE"/>
                      </a:solidFill>
                      <a:prstDash val="solid"/>
                    </a:lnR>
                    <a:lnB w="9525">
                      <a:solidFill>
                        <a:srgbClr val="AAA0AE"/>
                      </a:solidFill>
                      <a:prstDash val="solid"/>
                    </a:lnB>
                    <a:solidFill>
                      <a:srgbClr val="FFFFFF"/>
                    </a:solidFill>
                  </a:tcPr>
                </a:tc>
                <a:tc>
                  <a:txBody>
                    <a:bodyPr lIns="95250" tIns="95250" rIns="95250" bIns="95250"/>
                    <a:lstStyle/>
                    <a:p>
                      <a:r>
                        <a:rPr sz="2400" b="0">
                          <a:solidFill>
                            <a:srgbClr val="22172A"/>
                          </a:solidFill>
                          <a:latin typeface="Inter"/>
                          <a:ea typeface="Inter"/>
                          <a:cs typeface="Inter"/>
                        </a:rPr>
                        <a:t>…</a:t>
                      </a:r>
                    </a:p>
                  </a:txBody>
                  <a:tcPr marL="91440" marR="91440" marT="45720" marB="45720">
                    <a:lnR w="9525">
                      <a:solidFill>
                        <a:srgbClr val="AAA0AE"/>
                      </a:solidFill>
                      <a:prstDash val="solid"/>
                    </a:lnR>
                    <a:lnB w="9525">
                      <a:solidFill>
                        <a:srgbClr val="AAA0AE"/>
                      </a:solidFill>
                      <a:prstDash val="solid"/>
                    </a:lnB>
                    <a:solidFill>
                      <a:srgbClr val="FFFFFF"/>
                    </a:solidFill>
                  </a:tcPr>
                </a:tc>
              </a:tr>
              <a:tr h="914400">
                <a:tc>
                  <a:txBody>
                    <a:bodyPr lIns="95250" tIns="95250" rIns="95250" bIns="95250"/>
                    <a:lstStyle/>
                    <a:p>
                      <a:r>
                        <a:rPr sz="2400" b="0">
                          <a:solidFill>
                            <a:srgbClr val="22172A"/>
                          </a:solidFill>
                          <a:latin typeface="Inter"/>
                          <a:ea typeface="Inter"/>
                          <a:cs typeface="Inter"/>
                        </a:rPr>
                        <a:t>…</a:t>
                      </a:r>
                    </a:p>
                  </a:txBody>
                  <a:tcPr marL="91440" marR="91440" marT="45720" marB="45720">
                    <a:lnL w="9525">
                      <a:solidFill>
                        <a:srgbClr val="AAA0AE"/>
                      </a:solidFill>
                      <a:prstDash val="solid"/>
                    </a:lnL>
                    <a:lnR w="9525">
                      <a:solidFill>
                        <a:srgbClr val="AAA0AE"/>
                      </a:solidFill>
                      <a:prstDash val="solid"/>
                    </a:lnR>
                    <a:lnB w="9525">
                      <a:solidFill>
                        <a:srgbClr val="AAA0AE"/>
                      </a:solidFill>
                      <a:prstDash val="solid"/>
                    </a:lnB>
                    <a:solidFill>
                      <a:srgbClr val="FFFFFF"/>
                    </a:solidFill>
                  </a:tcPr>
                </a:tc>
                <a:tc>
                  <a:txBody>
                    <a:bodyPr lIns="95250" tIns="95250" rIns="95250" bIns="95250"/>
                    <a:lstStyle/>
                    <a:p>
                      <a:r>
                        <a:rPr sz="2400" b="0">
                          <a:solidFill>
                            <a:srgbClr val="22172A"/>
                          </a:solidFill>
                          <a:latin typeface="Inter"/>
                          <a:ea typeface="Inter"/>
                          <a:cs typeface="Inter"/>
                        </a:rPr>
                        <a:t>…</a:t>
                      </a:r>
                    </a:p>
                  </a:txBody>
                  <a:tcPr marL="91440" marR="91440" marT="45720" marB="45720">
                    <a:lnR w="9525">
                      <a:solidFill>
                        <a:srgbClr val="AAA0AE"/>
                      </a:solidFill>
                      <a:prstDash val="solid"/>
                    </a:lnR>
                    <a:lnB w="9525">
                      <a:solidFill>
                        <a:srgbClr val="AAA0AE"/>
                      </a:solidFill>
                      <a:prstDash val="solid"/>
                    </a:lnB>
                    <a:solidFill>
                      <a:srgbClr val="FFFFFF"/>
                    </a:solidFill>
                  </a:tcPr>
                </a:tc>
                <a:tc>
                  <a:txBody>
                    <a:bodyPr lIns="95250" tIns="95250" rIns="95250" bIns="95250"/>
                    <a:lstStyle/>
                    <a:p>
                      <a:r>
                        <a:rPr sz="2400" b="0">
                          <a:solidFill>
                            <a:srgbClr val="22172A"/>
                          </a:solidFill>
                          <a:latin typeface="Inter"/>
                          <a:ea typeface="Inter"/>
                          <a:cs typeface="Inter"/>
                        </a:rPr>
                        <a:t>…</a:t>
                      </a:r>
                    </a:p>
                  </a:txBody>
                  <a:tcPr marL="91440" marR="91440" marT="45720" marB="45720">
                    <a:lnR w="9525">
                      <a:solidFill>
                        <a:srgbClr val="AAA0AE"/>
                      </a:solidFill>
                      <a:prstDash val="solid"/>
                    </a:lnR>
                    <a:lnB w="9525">
                      <a:solidFill>
                        <a:srgbClr val="AAA0AE"/>
                      </a:solidFill>
                      <a:prstDash val="solid"/>
                    </a:lnB>
                    <a:solidFill>
                      <a:srgbClr val="FFFFFF"/>
                    </a:solidFill>
                  </a:tcPr>
                </a:tc>
                <a:tc>
                  <a:txBody>
                    <a:bodyPr lIns="95250" tIns="95250" rIns="95250" bIns="95250"/>
                    <a:lstStyle/>
                    <a:p>
                      <a:r>
                        <a:rPr sz="2400" b="0">
                          <a:solidFill>
                            <a:srgbClr val="22172A"/>
                          </a:solidFill>
                          <a:latin typeface="Inter"/>
                          <a:ea typeface="Inter"/>
                          <a:cs typeface="Inter"/>
                        </a:rPr>
                        <a:t>…</a:t>
                      </a:r>
                    </a:p>
                  </a:txBody>
                  <a:tcPr marL="91440" marR="91440" marT="45720" marB="45720">
                    <a:lnR w="9525">
                      <a:solidFill>
                        <a:srgbClr val="AAA0AE"/>
                      </a:solidFill>
                      <a:prstDash val="solid"/>
                    </a:lnR>
                    <a:lnB w="9525">
                      <a:solidFill>
                        <a:srgbClr val="AAA0AE"/>
                      </a:solidFill>
                      <a:prstDash val="solid"/>
                    </a:lnB>
                    <a:solidFill>
                      <a:srgbClr val="FFFFFF"/>
                    </a:solidFill>
                  </a:tcPr>
                </a:tc>
              </a:tr>
              <a:tr h="914400">
                <a:tc>
                  <a:txBody>
                    <a:bodyPr lIns="95250" tIns="95250" rIns="95250" bIns="95250"/>
                    <a:lstStyle/>
                    <a:p>
                      <a:r>
                        <a:rPr sz="2400" b="0">
                          <a:solidFill>
                            <a:srgbClr val="22172A"/>
                          </a:solidFill>
                          <a:latin typeface="Inter"/>
                          <a:ea typeface="Inter"/>
                          <a:cs typeface="Inter"/>
                        </a:rPr>
                        <a:t>Ny plan</a:t>
                      </a:r>
                    </a:p>
                  </a:txBody>
                  <a:tcPr marL="91440" marR="91440" marT="45720" marB="45720">
                    <a:lnL w="9525">
                      <a:solidFill>
                        <a:srgbClr val="AAA0AE"/>
                      </a:solidFill>
                      <a:prstDash val="solid"/>
                    </a:lnL>
                    <a:lnR w="9525">
                      <a:solidFill>
                        <a:srgbClr val="AAA0AE"/>
                      </a:solidFill>
                      <a:prstDash val="solid"/>
                    </a:lnR>
                    <a:lnB w="9525">
                      <a:solidFill>
                        <a:srgbClr val="AAA0AE"/>
                      </a:solidFill>
                      <a:prstDash val="solid"/>
                    </a:lnB>
                    <a:solidFill>
                      <a:srgbClr val="FFFFFF"/>
                    </a:solidFill>
                  </a:tcPr>
                </a:tc>
                <a:tc>
                  <a:txBody>
                    <a:bodyPr lIns="95250" tIns="95250" rIns="95250" bIns="95250"/>
                    <a:lstStyle/>
                    <a:p>
                      <a:r>
                        <a:rPr sz="2400" b="0">
                          <a:solidFill>
                            <a:srgbClr val="22172A"/>
                          </a:solidFill>
                          <a:latin typeface="Inter"/>
                          <a:ea typeface="Inter"/>
                          <a:cs typeface="Inter"/>
                        </a:rPr>
                        <a:t>…</a:t>
                      </a:r>
                    </a:p>
                  </a:txBody>
                  <a:tcPr marL="91440" marR="91440" marT="45720" marB="45720">
                    <a:lnR w="9525">
                      <a:solidFill>
                        <a:srgbClr val="AAA0AE"/>
                      </a:solidFill>
                      <a:prstDash val="solid"/>
                    </a:lnR>
                    <a:lnB w="9525">
                      <a:solidFill>
                        <a:srgbClr val="AAA0AE"/>
                      </a:solidFill>
                      <a:prstDash val="solid"/>
                    </a:lnB>
                    <a:solidFill>
                      <a:srgbClr val="FFFFFF"/>
                    </a:solidFill>
                  </a:tcPr>
                </a:tc>
                <a:tc>
                  <a:txBody>
                    <a:bodyPr lIns="95250" tIns="95250" rIns="95250" bIns="95250"/>
                    <a:lstStyle/>
                    <a:p>
                      <a:r>
                        <a:rPr sz="2400" b="0">
                          <a:solidFill>
                            <a:srgbClr val="22172A"/>
                          </a:solidFill>
                          <a:latin typeface="Inter"/>
                          <a:ea typeface="Inter"/>
                          <a:cs typeface="Inter"/>
                        </a:rPr>
                        <a:t>…</a:t>
                      </a:r>
                    </a:p>
                  </a:txBody>
                  <a:tcPr marL="91440" marR="91440" marT="45720" marB="45720">
                    <a:lnR w="9525">
                      <a:solidFill>
                        <a:srgbClr val="AAA0AE"/>
                      </a:solidFill>
                      <a:prstDash val="solid"/>
                    </a:lnR>
                    <a:lnB w="9525">
                      <a:solidFill>
                        <a:srgbClr val="AAA0AE"/>
                      </a:solidFill>
                      <a:prstDash val="solid"/>
                    </a:lnB>
                    <a:solidFill>
                      <a:srgbClr val="FFFFFF"/>
                    </a:solidFill>
                  </a:tcPr>
                </a:tc>
                <a:tc>
                  <a:txBody>
                    <a:bodyPr lIns="95250" tIns="95250" rIns="95250" bIns="95250"/>
                    <a:lstStyle/>
                    <a:p>
                      <a:r>
                        <a:rPr sz="2400" b="0">
                          <a:solidFill>
                            <a:srgbClr val="22172A"/>
                          </a:solidFill>
                          <a:latin typeface="Inter"/>
                          <a:ea typeface="Inter"/>
                          <a:cs typeface="Inter"/>
                        </a:rPr>
                        <a:t>…</a:t>
                      </a:r>
                    </a:p>
                  </a:txBody>
                  <a:tcPr marL="91440" marR="91440" marT="45720" marB="45720">
                    <a:lnR w="9525">
                      <a:solidFill>
                        <a:srgbClr val="AAA0AE"/>
                      </a:solidFill>
                      <a:prstDash val="solid"/>
                    </a:lnR>
                    <a:lnB w="9525">
                      <a:solidFill>
                        <a:srgbClr val="AAA0AE"/>
                      </a:solidFill>
                      <a:prstDash val="solid"/>
                    </a:lnB>
                    <a:solidFill>
                      <a:srgbClr val="FFFFFF"/>
                    </a:solidFill>
                  </a:tcPr>
                </a:tc>
              </a:tr>
            </a:tbl>
          </a:graphicData>
        </a:graphic>
      </p:graphicFrame>
      <p:sp>
        <p:nvSpPr>
          <p:cNvPr id="4" name="">
            <a:extLst xmlns:a="http://schemas.openxmlformats.org/drawingml/2006/main">
              <a:ext uri="{FF2B5EF4-FFF2-40B4-BE49-F238E27FC236}">
                <a16:creationId xmlns:a16="http://schemas.microsoft.com/office/drawing/2014/main" id="{55A9BD7F-01BC-47E1-9715-7C020BEFDEF7}"/>
              </a:ext>
            </a:extLst>
          </p:cNvPr>
          <p:cNvSpPr>
            <a:spLocks xmlns:a="http://schemas.openxmlformats.org/drawingml/2006/main" noGrp="1"/>
          </p:cNvSpPr>
          <p:nvPr/>
        </p:nvSpPr>
        <p:spPr>
          <a:xfrm xmlns:a="http://schemas.openxmlformats.org/drawingml/2006/main">
            <a:off x="685800" y="55245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2250" b="1">
                <a:solidFill>
                  <a:srgbClr val="1E5FA8"/>
                </a:solidFill>
                <a:latin typeface="Inter"/>
                <a:ea typeface="Inter"/>
                <a:cs typeface="Inter"/>
              </a:defRPr>
            </a:defPPr>
            <a:lvl1pPr>
              <a:defRPr sz="2250" b="1">
                <a:solidFill>
                  <a:srgbClr val="1E5FA8"/>
                </a:solidFill>
                <a:latin typeface="Inter"/>
                <a:ea typeface="Inter"/>
                <a:cs typeface="Inter"/>
              </a:defRPr>
            </a:lvl1pPr>
            <a:lvl2pPr>
              <a:defRPr sz="2250" b="1">
                <a:solidFill>
                  <a:srgbClr val="1E5FA8"/>
                </a:solidFill>
                <a:latin typeface="Inter"/>
                <a:ea typeface="Inter"/>
                <a:cs typeface="Inter"/>
              </a:defRPr>
            </a:lvl2pPr>
            <a:lvl3pPr>
              <a:defRPr sz="2250" b="1">
                <a:solidFill>
                  <a:srgbClr val="1E5FA8"/>
                </a:solidFill>
                <a:latin typeface="Inter"/>
                <a:ea typeface="Inter"/>
                <a:cs typeface="Inter"/>
              </a:defRPr>
            </a:lvl3pPr>
            <a:lvl4pPr>
              <a:defRPr sz="2250" b="1">
                <a:solidFill>
                  <a:srgbClr val="1E5FA8"/>
                </a:solidFill>
                <a:latin typeface="Inter"/>
                <a:ea typeface="Inter"/>
                <a:cs typeface="Inter"/>
              </a:defRPr>
            </a:lvl4pPr>
            <a:lvl5pPr>
              <a:defRPr sz="2250" b="1">
                <a:solidFill>
                  <a:srgbClr val="1E5FA8"/>
                </a:solidFill>
                <a:latin typeface="Inter"/>
                <a:ea typeface="Inter"/>
                <a:cs typeface="Inter"/>
              </a:defRPr>
            </a:lvl5pPr>
            <a:lvl6pPr>
              <a:defRPr sz="2250" b="1">
                <a:solidFill>
                  <a:srgbClr val="1E5FA8"/>
                </a:solidFill>
                <a:latin typeface="Inter"/>
                <a:ea typeface="Inter"/>
                <a:cs typeface="Inter"/>
              </a:defRPr>
            </a:lvl6pPr>
            <a:lvl7pPr>
              <a:defRPr sz="2250" b="1">
                <a:solidFill>
                  <a:srgbClr val="1E5FA8"/>
                </a:solidFill>
                <a:latin typeface="Inter"/>
                <a:ea typeface="Inter"/>
                <a:cs typeface="Inter"/>
              </a:defRPr>
            </a:lvl7pPr>
            <a:lvl8pPr>
              <a:defRPr sz="2250" b="1">
                <a:solidFill>
                  <a:srgbClr val="1E5FA8"/>
                </a:solidFill>
                <a:latin typeface="Inter"/>
                <a:ea typeface="Inter"/>
                <a:cs typeface="Inter"/>
              </a:defRPr>
            </a:lvl8pPr>
            <a:lvl9pPr>
              <a:defRPr sz="2250" b="1">
                <a:solidFill>
                  <a:srgbClr val="1E5FA8"/>
                </a:solidFill>
                <a:latin typeface="Inter"/>
                <a:ea typeface="Inter"/>
                <a:cs typeface="Inter"/>
              </a:defRPr>
            </a:lvl9pPr>
          </a:lstStyle>
          <a:p xmlns:a="http://schemas.openxmlformats.org/drawingml/2006/main">
            <a:pPr>
              <a:defRPr sz="2250" b="1">
                <a:solidFill>
                  <a:srgbClr val="1E5FA8"/>
                </a:solidFill>
                <a:latin typeface="Inter"/>
                <a:ea typeface="Inter"/>
                <a:cs typeface="Inter"/>
              </a:defRPr>
            </a:pPr>
            <a:r>
              <a:rPr sz="2250" b="1">
                <a:solidFill>
                  <a:srgbClr val="1E5FA8"/>
                </a:solidFill>
                <a:latin typeface="Inter"/>
                <a:ea typeface="Inter"/>
                <a:cs typeface="Inter"/>
              </a:rPr>
              <a:t>Spørg om antal, plads og varighed. Ændr først planen, når beskeden kommer.</a:t>
            </a:r>
          </a:p>
        </p:txBody>
      </p:sp>
      <p:sp>
        <p:nvSpPr>
          <p:cNvPr id="5" name="">
            <a:extLst xmlns:a="http://schemas.openxmlformats.org/drawingml/2006/main">
              <a:ext uri="{FF2B5EF4-FFF2-40B4-BE49-F238E27FC236}">
                <a16:creationId xmlns:a16="http://schemas.microsoft.com/office/drawing/2014/main" id="{1A36D164-8C1A-49ED-A3B5-B5CFC05F5824}"/>
              </a:ext>
            </a:extLst>
          </p:cNvPr>
          <p:cNvSpPr>
            <a:spLocks xmlns:a="http://schemas.openxmlformats.org/drawingml/2006/main" noGrp="1"/>
          </p:cNvSpPr>
          <p:nvPr/>
        </p:nvSpPr>
        <p:spPr>
          <a:xfrm xmlns:a="http://schemas.openxmlformats.org/drawingml/2006/main">
            <a:off x="685800" y="6429375"/>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1350" b="0">
                <a:solidFill>
                  <a:srgbClr val="655B6B"/>
                </a:solidFill>
                <a:latin typeface="Inter"/>
                <a:ea typeface="Inter"/>
                <a:cs typeface="Inter"/>
              </a:defRPr>
            </a:defPPr>
            <a:lvl1pPr>
              <a:defRPr sz="1350" b="0">
                <a:solidFill>
                  <a:srgbClr val="655B6B"/>
                </a:solidFill>
                <a:latin typeface="Inter"/>
                <a:ea typeface="Inter"/>
                <a:cs typeface="Inter"/>
              </a:defRPr>
            </a:lvl1pPr>
            <a:lvl2pPr>
              <a:defRPr sz="1350" b="0">
                <a:solidFill>
                  <a:srgbClr val="655B6B"/>
                </a:solidFill>
                <a:latin typeface="Inter"/>
                <a:ea typeface="Inter"/>
                <a:cs typeface="Inter"/>
              </a:defRPr>
            </a:lvl2pPr>
            <a:lvl3pPr>
              <a:defRPr sz="1350" b="0">
                <a:solidFill>
                  <a:srgbClr val="655B6B"/>
                </a:solidFill>
                <a:latin typeface="Inter"/>
                <a:ea typeface="Inter"/>
                <a:cs typeface="Inter"/>
              </a:defRPr>
            </a:lvl3pPr>
            <a:lvl4pPr>
              <a:defRPr sz="1350" b="0">
                <a:solidFill>
                  <a:srgbClr val="655B6B"/>
                </a:solidFill>
                <a:latin typeface="Inter"/>
                <a:ea typeface="Inter"/>
                <a:cs typeface="Inter"/>
              </a:defRPr>
            </a:lvl4pPr>
            <a:lvl5pPr>
              <a:defRPr sz="1350" b="0">
                <a:solidFill>
                  <a:srgbClr val="655B6B"/>
                </a:solidFill>
                <a:latin typeface="Inter"/>
                <a:ea typeface="Inter"/>
                <a:cs typeface="Inter"/>
              </a:defRPr>
            </a:lvl5pPr>
            <a:lvl6pPr>
              <a:defRPr sz="1350" b="0">
                <a:solidFill>
                  <a:srgbClr val="655B6B"/>
                </a:solidFill>
                <a:latin typeface="Inter"/>
                <a:ea typeface="Inter"/>
                <a:cs typeface="Inter"/>
              </a:defRPr>
            </a:lvl6pPr>
            <a:lvl7pPr>
              <a:defRPr sz="1350" b="0">
                <a:solidFill>
                  <a:srgbClr val="655B6B"/>
                </a:solidFill>
                <a:latin typeface="Inter"/>
                <a:ea typeface="Inter"/>
                <a:cs typeface="Inter"/>
              </a:defRPr>
            </a:lvl7pPr>
            <a:lvl8pPr>
              <a:defRPr sz="1350" b="0">
                <a:solidFill>
                  <a:srgbClr val="655B6B"/>
                </a:solidFill>
                <a:latin typeface="Inter"/>
                <a:ea typeface="Inter"/>
                <a:cs typeface="Inter"/>
              </a:defRPr>
            </a:lvl8pPr>
            <a:lvl9pPr>
              <a:defRPr sz="1350" b="0">
                <a:solidFill>
                  <a:srgbClr val="655B6B"/>
                </a:solidFill>
                <a:latin typeface="Inter"/>
                <a:ea typeface="Inter"/>
                <a:cs typeface="Inter"/>
              </a:defRPr>
            </a:lvl9pPr>
          </a:lstStyle>
          <a:p xmlns:a="http://schemas.openxmlformats.org/drawingml/2006/main">
            <a:pPr>
              <a:defRPr sz="1350" b="0">
                <a:solidFill>
                  <a:srgbClr val="655B6B"/>
                </a:solidFill>
                <a:latin typeface="Inter"/>
                <a:ea typeface="Inter"/>
                <a:cs typeface="Inter"/>
              </a:defRPr>
            </a:pPr>
            <a:r>
              <a:rPr sz="1350" b="0">
                <a:solidFill>
                  <a:srgbClr val="655B6B"/>
                </a:solidFill>
                <a:latin typeface="Inter"/>
                <a:ea typeface="Inter"/>
                <a:cs typeface="Inter"/>
              </a:rPr>
              <a:t>Danska í samskiptum · 10. bekkur · 28. kafli · Vi bygger bro · 7</a:t>
            </a:r>
          </a:p>
        </p:txBody>
      </p:sp>
    </p:spTree>
    <p:extLst>
      <p:ext uri="{BB962C8B-B14F-4D97-AF65-F5344CB8AC3E}">
        <p14:creationId xmlns:p14="http://schemas.microsoft.com/office/powerpoint/2010/main" val="1804231227"/>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55DA6485-F048-4383-AB0C-05C5D2AAC1D8}"/>
              </a:ext>
            </a:extLst>
          </p:cNvPr>
          <p:cNvSpPr>
            <a:spLocks xmlns:a="http://schemas.openxmlformats.org/drawingml/2006/main" noGrp="1"/>
          </p:cNvSpPr>
          <p:nvPr/>
        </p:nvSpPr>
        <p:spPr>
          <a:xfrm xmlns:a="http://schemas.openxmlformats.org/drawingml/2006/main">
            <a:off x="685800" y="285750"/>
            <a:ext cx="914400" cy="76200"/>
          </a:xfrm>
          <a:prstGeom xmlns:a="http://schemas.openxmlformats.org/drawingml/2006/main" prst="rect">
            <a:avLst/>
          </a:prstGeom>
          <a:solidFill xmlns:a="http://schemas.openxmlformats.org/drawingml/2006/main">
            <a:srgbClr val="1E5FA8"/>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BD1B2120-BD40-450D-A39A-48829D6E96AE}"/>
              </a:ext>
            </a:extLst>
          </p:cNvPr>
          <p:cNvSpPr>
            <a:spLocks xmlns:a="http://schemas.openxmlformats.org/drawingml/2006/main" noGrp="1"/>
          </p:cNvSpPr>
          <p:nvPr/>
        </p:nvSpPr>
        <p:spPr>
          <a:xfrm xmlns:a="http://schemas.openxmlformats.org/drawingml/2006/main">
            <a:off x="685800" y="5143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600" b="1">
                <a:solidFill>
                  <a:srgbClr val="22172A"/>
                </a:solidFill>
                <a:latin typeface="Inter"/>
                <a:ea typeface="Inter"/>
                <a:cs typeface="Inter"/>
              </a:defRPr>
            </a:defPPr>
            <a:lvl1pPr>
              <a:defRPr sz="3600" b="1">
                <a:solidFill>
                  <a:srgbClr val="22172A"/>
                </a:solidFill>
                <a:latin typeface="Inter"/>
                <a:ea typeface="Inter"/>
                <a:cs typeface="Inter"/>
              </a:defRPr>
            </a:lvl1pPr>
            <a:lvl2pPr>
              <a:defRPr sz="3600" b="1">
                <a:solidFill>
                  <a:srgbClr val="22172A"/>
                </a:solidFill>
                <a:latin typeface="Inter"/>
                <a:ea typeface="Inter"/>
                <a:cs typeface="Inter"/>
              </a:defRPr>
            </a:lvl2pPr>
            <a:lvl3pPr>
              <a:defRPr sz="3600" b="1">
                <a:solidFill>
                  <a:srgbClr val="22172A"/>
                </a:solidFill>
                <a:latin typeface="Inter"/>
                <a:ea typeface="Inter"/>
                <a:cs typeface="Inter"/>
              </a:defRPr>
            </a:lvl3pPr>
            <a:lvl4pPr>
              <a:defRPr sz="3600" b="1">
                <a:solidFill>
                  <a:srgbClr val="22172A"/>
                </a:solidFill>
                <a:latin typeface="Inter"/>
                <a:ea typeface="Inter"/>
                <a:cs typeface="Inter"/>
              </a:defRPr>
            </a:lvl4pPr>
            <a:lvl5pPr>
              <a:defRPr sz="3600" b="1">
                <a:solidFill>
                  <a:srgbClr val="22172A"/>
                </a:solidFill>
                <a:latin typeface="Inter"/>
                <a:ea typeface="Inter"/>
                <a:cs typeface="Inter"/>
              </a:defRPr>
            </a:lvl5pPr>
            <a:lvl6pPr>
              <a:defRPr sz="3600" b="1">
                <a:solidFill>
                  <a:srgbClr val="22172A"/>
                </a:solidFill>
                <a:latin typeface="Inter"/>
                <a:ea typeface="Inter"/>
                <a:cs typeface="Inter"/>
              </a:defRPr>
            </a:lvl6pPr>
            <a:lvl7pPr>
              <a:defRPr sz="3600" b="1">
                <a:solidFill>
                  <a:srgbClr val="22172A"/>
                </a:solidFill>
                <a:latin typeface="Inter"/>
                <a:ea typeface="Inter"/>
                <a:cs typeface="Inter"/>
              </a:defRPr>
            </a:lvl7pPr>
            <a:lvl8pPr>
              <a:defRPr sz="3600" b="1">
                <a:solidFill>
                  <a:srgbClr val="22172A"/>
                </a:solidFill>
                <a:latin typeface="Inter"/>
                <a:ea typeface="Inter"/>
                <a:cs typeface="Inter"/>
              </a:defRPr>
            </a:lvl8pPr>
            <a:lvl9pPr>
              <a:defRPr sz="3600" b="1">
                <a:solidFill>
                  <a:srgbClr val="22172A"/>
                </a:solidFill>
                <a:latin typeface="Inter"/>
                <a:ea typeface="Inter"/>
                <a:cs typeface="Inter"/>
              </a:defRPr>
            </a:lvl9pPr>
          </a:lstStyle>
          <a:p xmlns:a="http://schemas.openxmlformats.org/drawingml/2006/main">
            <a:pPr>
              <a:defRPr sz="3600" b="1">
                <a:solidFill>
                  <a:srgbClr val="22172A"/>
                </a:solidFill>
                <a:latin typeface="Inter"/>
                <a:ea typeface="Inter"/>
                <a:cs typeface="Inter"/>
              </a:defRPr>
            </a:pPr>
            <a:r>
              <a:rPr sz="3600" b="1">
                <a:solidFill>
                  <a:srgbClr val="22172A"/>
                </a:solidFill>
                <a:latin typeface="Inter"/>
                <a:ea typeface="Inter"/>
                <a:cs typeface="Inter"/>
              </a:rPr>
              <a:t>Giv en anden stemme plads</a:t>
            </a:r>
          </a:p>
        </p:txBody>
      </p:sp>
      <p:sp>
        <p:nvSpPr>
          <p:cNvPr id="3" name="">
            <a:extLst xmlns:a="http://schemas.openxmlformats.org/drawingml/2006/main">
              <a:ext uri="{FF2B5EF4-FFF2-40B4-BE49-F238E27FC236}">
                <a16:creationId xmlns:a16="http://schemas.microsoft.com/office/drawing/2014/main" id="{3EF558D1-E497-43AB-8C4E-DCBE0E4B85E6}"/>
              </a:ext>
            </a:extLst>
          </p:cNvPr>
          <p:cNvSpPr>
            <a:spLocks xmlns:a="http://schemas.openxmlformats.org/drawingml/2006/main" noGrp="1"/>
          </p:cNvSpPr>
          <p:nvPr/>
        </p:nvSpPr>
        <p:spPr>
          <a:xfrm xmlns:a="http://schemas.openxmlformats.org/drawingml/2006/main">
            <a:off x="685800" y="2000250"/>
            <a:ext cx="108204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000" b="0">
                <a:solidFill>
                  <a:srgbClr val="22172A"/>
                </a:solidFill>
                <a:latin typeface="Inter"/>
                <a:ea typeface="Inter"/>
                <a:cs typeface="Inter"/>
              </a:defRPr>
            </a:defPPr>
            <a:lvl1pPr>
              <a:defRPr sz="3000" b="0">
                <a:solidFill>
                  <a:srgbClr val="22172A"/>
                </a:solidFill>
                <a:latin typeface="Inter"/>
                <a:ea typeface="Inter"/>
                <a:cs typeface="Inter"/>
              </a:defRPr>
            </a:lvl1pPr>
            <a:lvl2pPr>
              <a:defRPr sz="3000" b="0">
                <a:solidFill>
                  <a:srgbClr val="22172A"/>
                </a:solidFill>
                <a:latin typeface="Inter"/>
                <a:ea typeface="Inter"/>
                <a:cs typeface="Inter"/>
              </a:defRPr>
            </a:lvl2pPr>
            <a:lvl3pPr>
              <a:defRPr sz="3000" b="0">
                <a:solidFill>
                  <a:srgbClr val="22172A"/>
                </a:solidFill>
                <a:latin typeface="Inter"/>
                <a:ea typeface="Inter"/>
                <a:cs typeface="Inter"/>
              </a:defRPr>
            </a:lvl3pPr>
            <a:lvl4pPr>
              <a:defRPr sz="3000" b="0">
                <a:solidFill>
                  <a:srgbClr val="22172A"/>
                </a:solidFill>
                <a:latin typeface="Inter"/>
                <a:ea typeface="Inter"/>
                <a:cs typeface="Inter"/>
              </a:defRPr>
            </a:lvl4pPr>
            <a:lvl5pPr>
              <a:defRPr sz="3000" b="0">
                <a:solidFill>
                  <a:srgbClr val="22172A"/>
                </a:solidFill>
                <a:latin typeface="Inter"/>
                <a:ea typeface="Inter"/>
                <a:cs typeface="Inter"/>
              </a:defRPr>
            </a:lvl5pPr>
            <a:lvl6pPr>
              <a:defRPr sz="3000" b="0">
                <a:solidFill>
                  <a:srgbClr val="22172A"/>
                </a:solidFill>
                <a:latin typeface="Inter"/>
                <a:ea typeface="Inter"/>
                <a:cs typeface="Inter"/>
              </a:defRPr>
            </a:lvl6pPr>
            <a:lvl7pPr>
              <a:defRPr sz="3000" b="0">
                <a:solidFill>
                  <a:srgbClr val="22172A"/>
                </a:solidFill>
                <a:latin typeface="Inter"/>
                <a:ea typeface="Inter"/>
                <a:cs typeface="Inter"/>
              </a:defRPr>
            </a:lvl7pPr>
            <a:lvl8pPr>
              <a:defRPr sz="3000" b="0">
                <a:solidFill>
                  <a:srgbClr val="22172A"/>
                </a:solidFill>
                <a:latin typeface="Inter"/>
                <a:ea typeface="Inter"/>
                <a:cs typeface="Inter"/>
              </a:defRPr>
            </a:lvl8pPr>
            <a:lvl9pPr>
              <a:defRPr sz="3000" b="0">
                <a:solidFill>
                  <a:srgbClr val="22172A"/>
                </a:solidFill>
                <a:latin typeface="Inter"/>
                <a:ea typeface="Inter"/>
                <a:cs typeface="Inter"/>
              </a:defRPr>
            </a:lvl9pPr>
          </a:lstStyle>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Om en dansk gæst: »Hans forældre er født uden for Danmark, så han kan ikke fortælle om dansk skoleliv.«</a:t>
            </a:r>
          </a:p>
          <a:p xmlns:a="http://schemas.openxmlformats.org/drawingml/2006/main">
            <a:r>
              <a:t/>
            </a:r>
          </a:p>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Hvilken slutning er forkert? Hvad kan den gøre ved deltagelsen?</a:t>
            </a:r>
          </a:p>
        </p:txBody>
      </p:sp>
      <p:sp>
        <p:nvSpPr>
          <p:cNvPr id="4" name="">
            <a:extLst xmlns:a="http://schemas.openxmlformats.org/drawingml/2006/main">
              <a:ext uri="{FF2B5EF4-FFF2-40B4-BE49-F238E27FC236}">
                <a16:creationId xmlns:a16="http://schemas.microsoft.com/office/drawing/2014/main" id="{5C710E4E-927B-456F-AFE5-D657BEF5D6F4}"/>
              </a:ext>
            </a:extLst>
          </p:cNvPr>
          <p:cNvSpPr>
            <a:spLocks xmlns:a="http://schemas.openxmlformats.org/drawingml/2006/main" noGrp="1"/>
          </p:cNvSpPr>
          <p:nvPr/>
        </p:nvSpPr>
        <p:spPr>
          <a:xfrm xmlns:a="http://schemas.openxmlformats.org/drawingml/2006/main">
            <a:off x="685800" y="6429375"/>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1350" b="0">
                <a:solidFill>
                  <a:srgbClr val="655B6B"/>
                </a:solidFill>
                <a:latin typeface="Inter"/>
                <a:ea typeface="Inter"/>
                <a:cs typeface="Inter"/>
              </a:defRPr>
            </a:defPPr>
            <a:lvl1pPr>
              <a:defRPr sz="1350" b="0">
                <a:solidFill>
                  <a:srgbClr val="655B6B"/>
                </a:solidFill>
                <a:latin typeface="Inter"/>
                <a:ea typeface="Inter"/>
                <a:cs typeface="Inter"/>
              </a:defRPr>
            </a:lvl1pPr>
            <a:lvl2pPr>
              <a:defRPr sz="1350" b="0">
                <a:solidFill>
                  <a:srgbClr val="655B6B"/>
                </a:solidFill>
                <a:latin typeface="Inter"/>
                <a:ea typeface="Inter"/>
                <a:cs typeface="Inter"/>
              </a:defRPr>
            </a:lvl2pPr>
            <a:lvl3pPr>
              <a:defRPr sz="1350" b="0">
                <a:solidFill>
                  <a:srgbClr val="655B6B"/>
                </a:solidFill>
                <a:latin typeface="Inter"/>
                <a:ea typeface="Inter"/>
                <a:cs typeface="Inter"/>
              </a:defRPr>
            </a:lvl3pPr>
            <a:lvl4pPr>
              <a:defRPr sz="1350" b="0">
                <a:solidFill>
                  <a:srgbClr val="655B6B"/>
                </a:solidFill>
                <a:latin typeface="Inter"/>
                <a:ea typeface="Inter"/>
                <a:cs typeface="Inter"/>
              </a:defRPr>
            </a:lvl4pPr>
            <a:lvl5pPr>
              <a:defRPr sz="1350" b="0">
                <a:solidFill>
                  <a:srgbClr val="655B6B"/>
                </a:solidFill>
                <a:latin typeface="Inter"/>
                <a:ea typeface="Inter"/>
                <a:cs typeface="Inter"/>
              </a:defRPr>
            </a:lvl5pPr>
            <a:lvl6pPr>
              <a:defRPr sz="1350" b="0">
                <a:solidFill>
                  <a:srgbClr val="655B6B"/>
                </a:solidFill>
                <a:latin typeface="Inter"/>
                <a:ea typeface="Inter"/>
                <a:cs typeface="Inter"/>
              </a:defRPr>
            </a:lvl6pPr>
            <a:lvl7pPr>
              <a:defRPr sz="1350" b="0">
                <a:solidFill>
                  <a:srgbClr val="655B6B"/>
                </a:solidFill>
                <a:latin typeface="Inter"/>
                <a:ea typeface="Inter"/>
                <a:cs typeface="Inter"/>
              </a:defRPr>
            </a:lvl7pPr>
            <a:lvl8pPr>
              <a:defRPr sz="1350" b="0">
                <a:solidFill>
                  <a:srgbClr val="655B6B"/>
                </a:solidFill>
                <a:latin typeface="Inter"/>
                <a:ea typeface="Inter"/>
                <a:cs typeface="Inter"/>
              </a:defRPr>
            </a:lvl8pPr>
            <a:lvl9pPr>
              <a:defRPr sz="1350" b="0">
                <a:solidFill>
                  <a:srgbClr val="655B6B"/>
                </a:solidFill>
                <a:latin typeface="Inter"/>
                <a:ea typeface="Inter"/>
                <a:cs typeface="Inter"/>
              </a:defRPr>
            </a:lvl9pPr>
          </a:lstStyle>
          <a:p xmlns:a="http://schemas.openxmlformats.org/drawingml/2006/main">
            <a:pPr>
              <a:defRPr sz="1350" b="0">
                <a:solidFill>
                  <a:srgbClr val="655B6B"/>
                </a:solidFill>
                <a:latin typeface="Inter"/>
                <a:ea typeface="Inter"/>
                <a:cs typeface="Inter"/>
              </a:defRPr>
            </a:pPr>
            <a:r>
              <a:rPr sz="1350" b="0">
                <a:solidFill>
                  <a:srgbClr val="655B6B"/>
                </a:solidFill>
                <a:latin typeface="Inter"/>
                <a:ea typeface="Inter"/>
                <a:cs typeface="Inter"/>
              </a:rPr>
              <a:t>Danska í samskiptum · 10. bekkur · 28. kafli · Vi bygger bro · 8</a:t>
            </a:r>
          </a:p>
        </p:txBody>
      </p:sp>
    </p:spTree>
    <p:extLst>
      <p:ext uri="{BB962C8B-B14F-4D97-AF65-F5344CB8AC3E}">
        <p14:creationId xmlns:p14="http://schemas.microsoft.com/office/powerpoint/2010/main" val="1466783342"/>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E3CCA73B-1C9F-42D7-94FE-F6AA2378B030}"/>
              </a:ext>
            </a:extLst>
          </p:cNvPr>
          <p:cNvSpPr>
            <a:spLocks xmlns:a="http://schemas.openxmlformats.org/drawingml/2006/main" noGrp="1"/>
          </p:cNvSpPr>
          <p:nvPr/>
        </p:nvSpPr>
        <p:spPr>
          <a:xfrm xmlns:a="http://schemas.openxmlformats.org/drawingml/2006/main">
            <a:off x="685800" y="285750"/>
            <a:ext cx="914400" cy="76200"/>
          </a:xfrm>
          <a:prstGeom xmlns:a="http://schemas.openxmlformats.org/drawingml/2006/main" prst="rect">
            <a:avLst/>
          </a:prstGeom>
          <a:solidFill xmlns:a="http://schemas.openxmlformats.org/drawingml/2006/main">
            <a:srgbClr val="1E5FA8"/>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EDF31E20-5880-47AB-8AAE-F730D1A0A0C5}"/>
              </a:ext>
            </a:extLst>
          </p:cNvPr>
          <p:cNvSpPr>
            <a:spLocks xmlns:a="http://schemas.openxmlformats.org/drawingml/2006/main" noGrp="1"/>
          </p:cNvSpPr>
          <p:nvPr/>
        </p:nvSpPr>
        <p:spPr>
          <a:xfrm xmlns:a="http://schemas.openxmlformats.org/drawingml/2006/main">
            <a:off x="685800" y="5143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600" b="1">
                <a:solidFill>
                  <a:srgbClr val="22172A"/>
                </a:solidFill>
                <a:latin typeface="Inter"/>
                <a:ea typeface="Inter"/>
                <a:cs typeface="Inter"/>
              </a:defRPr>
            </a:defPPr>
            <a:lvl1pPr>
              <a:defRPr sz="3600" b="1">
                <a:solidFill>
                  <a:srgbClr val="22172A"/>
                </a:solidFill>
                <a:latin typeface="Inter"/>
                <a:ea typeface="Inter"/>
                <a:cs typeface="Inter"/>
              </a:defRPr>
            </a:lvl1pPr>
            <a:lvl2pPr>
              <a:defRPr sz="3600" b="1">
                <a:solidFill>
                  <a:srgbClr val="22172A"/>
                </a:solidFill>
                <a:latin typeface="Inter"/>
                <a:ea typeface="Inter"/>
                <a:cs typeface="Inter"/>
              </a:defRPr>
            </a:lvl2pPr>
            <a:lvl3pPr>
              <a:defRPr sz="3600" b="1">
                <a:solidFill>
                  <a:srgbClr val="22172A"/>
                </a:solidFill>
                <a:latin typeface="Inter"/>
                <a:ea typeface="Inter"/>
                <a:cs typeface="Inter"/>
              </a:defRPr>
            </a:lvl3pPr>
            <a:lvl4pPr>
              <a:defRPr sz="3600" b="1">
                <a:solidFill>
                  <a:srgbClr val="22172A"/>
                </a:solidFill>
                <a:latin typeface="Inter"/>
                <a:ea typeface="Inter"/>
                <a:cs typeface="Inter"/>
              </a:defRPr>
            </a:lvl4pPr>
            <a:lvl5pPr>
              <a:defRPr sz="3600" b="1">
                <a:solidFill>
                  <a:srgbClr val="22172A"/>
                </a:solidFill>
                <a:latin typeface="Inter"/>
                <a:ea typeface="Inter"/>
                <a:cs typeface="Inter"/>
              </a:defRPr>
            </a:lvl5pPr>
            <a:lvl6pPr>
              <a:defRPr sz="3600" b="1">
                <a:solidFill>
                  <a:srgbClr val="22172A"/>
                </a:solidFill>
                <a:latin typeface="Inter"/>
                <a:ea typeface="Inter"/>
                <a:cs typeface="Inter"/>
              </a:defRPr>
            </a:lvl6pPr>
            <a:lvl7pPr>
              <a:defRPr sz="3600" b="1">
                <a:solidFill>
                  <a:srgbClr val="22172A"/>
                </a:solidFill>
                <a:latin typeface="Inter"/>
                <a:ea typeface="Inter"/>
                <a:cs typeface="Inter"/>
              </a:defRPr>
            </a:lvl7pPr>
            <a:lvl8pPr>
              <a:defRPr sz="3600" b="1">
                <a:solidFill>
                  <a:srgbClr val="22172A"/>
                </a:solidFill>
                <a:latin typeface="Inter"/>
                <a:ea typeface="Inter"/>
                <a:cs typeface="Inter"/>
              </a:defRPr>
            </a:lvl8pPr>
            <a:lvl9pPr>
              <a:defRPr sz="3600" b="1">
                <a:solidFill>
                  <a:srgbClr val="22172A"/>
                </a:solidFill>
                <a:latin typeface="Inter"/>
                <a:ea typeface="Inter"/>
                <a:cs typeface="Inter"/>
              </a:defRPr>
            </a:lvl9pPr>
          </a:lstStyle>
          <a:p xmlns:a="http://schemas.openxmlformats.org/drawingml/2006/main">
            <a:pPr>
              <a:defRPr sz="3600" b="1">
                <a:solidFill>
                  <a:srgbClr val="22172A"/>
                </a:solidFill>
                <a:latin typeface="Inter"/>
                <a:ea typeface="Inter"/>
                <a:cs typeface="Inter"/>
              </a:defRPr>
            </a:pPr>
            <a:r>
              <a:rPr sz="3600" b="1">
                <a:solidFill>
                  <a:srgbClr val="22172A"/>
                </a:solidFill>
                <a:latin typeface="Inter"/>
                <a:ea typeface="Inter"/>
                <a:cs typeface="Inter"/>
              </a:rPr>
              <a:t>Svar uden manuskript</a:t>
            </a:r>
          </a:p>
        </p:txBody>
      </p:sp>
      <p:sp>
        <p:nvSpPr>
          <p:cNvPr id="3" name="">
            <a:extLst xmlns:a="http://schemas.openxmlformats.org/drawingml/2006/main">
              <a:ext uri="{FF2B5EF4-FFF2-40B4-BE49-F238E27FC236}">
                <a16:creationId xmlns:a16="http://schemas.microsoft.com/office/drawing/2014/main" id="{8215F630-264E-418D-BDB8-EEC2D58727D4}"/>
              </a:ext>
            </a:extLst>
          </p:cNvPr>
          <p:cNvSpPr>
            <a:spLocks xmlns:a="http://schemas.openxmlformats.org/drawingml/2006/main" noGrp="1"/>
          </p:cNvSpPr>
          <p:nvPr/>
        </p:nvSpPr>
        <p:spPr>
          <a:xfrm xmlns:a="http://schemas.openxmlformats.org/drawingml/2006/main">
            <a:off x="685800" y="2000250"/>
            <a:ext cx="108204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000" b="0">
                <a:solidFill>
                  <a:srgbClr val="22172A"/>
                </a:solidFill>
                <a:latin typeface="Inter"/>
                <a:ea typeface="Inter"/>
                <a:cs typeface="Inter"/>
              </a:defRPr>
            </a:defPPr>
            <a:lvl1pPr>
              <a:defRPr sz="3000" b="0">
                <a:solidFill>
                  <a:srgbClr val="22172A"/>
                </a:solidFill>
                <a:latin typeface="Inter"/>
                <a:ea typeface="Inter"/>
                <a:cs typeface="Inter"/>
              </a:defRPr>
            </a:lvl1pPr>
            <a:lvl2pPr>
              <a:defRPr sz="3000" b="0">
                <a:solidFill>
                  <a:srgbClr val="22172A"/>
                </a:solidFill>
                <a:latin typeface="Inter"/>
                <a:ea typeface="Inter"/>
                <a:cs typeface="Inter"/>
              </a:defRPr>
            </a:lvl2pPr>
            <a:lvl3pPr>
              <a:defRPr sz="3000" b="0">
                <a:solidFill>
                  <a:srgbClr val="22172A"/>
                </a:solidFill>
                <a:latin typeface="Inter"/>
                <a:ea typeface="Inter"/>
                <a:cs typeface="Inter"/>
              </a:defRPr>
            </a:lvl3pPr>
            <a:lvl4pPr>
              <a:defRPr sz="3000" b="0">
                <a:solidFill>
                  <a:srgbClr val="22172A"/>
                </a:solidFill>
                <a:latin typeface="Inter"/>
                <a:ea typeface="Inter"/>
                <a:cs typeface="Inter"/>
              </a:defRPr>
            </a:lvl4pPr>
            <a:lvl5pPr>
              <a:defRPr sz="3000" b="0">
                <a:solidFill>
                  <a:srgbClr val="22172A"/>
                </a:solidFill>
                <a:latin typeface="Inter"/>
                <a:ea typeface="Inter"/>
                <a:cs typeface="Inter"/>
              </a:defRPr>
            </a:lvl5pPr>
            <a:lvl6pPr>
              <a:defRPr sz="3000" b="0">
                <a:solidFill>
                  <a:srgbClr val="22172A"/>
                </a:solidFill>
                <a:latin typeface="Inter"/>
                <a:ea typeface="Inter"/>
                <a:cs typeface="Inter"/>
              </a:defRPr>
            </a:lvl6pPr>
            <a:lvl7pPr>
              <a:defRPr sz="3000" b="0">
                <a:solidFill>
                  <a:srgbClr val="22172A"/>
                </a:solidFill>
                <a:latin typeface="Inter"/>
                <a:ea typeface="Inter"/>
                <a:cs typeface="Inter"/>
              </a:defRPr>
            </a:lvl7pPr>
            <a:lvl8pPr>
              <a:defRPr sz="3000" b="0">
                <a:solidFill>
                  <a:srgbClr val="22172A"/>
                </a:solidFill>
                <a:latin typeface="Inter"/>
                <a:ea typeface="Inter"/>
                <a:cs typeface="Inter"/>
              </a:defRPr>
            </a:lvl8pPr>
            <a:lvl9pPr>
              <a:defRPr sz="3000" b="0">
                <a:solidFill>
                  <a:srgbClr val="22172A"/>
                </a:solidFill>
                <a:latin typeface="Inter"/>
                <a:ea typeface="Inter"/>
                <a:cs typeface="Inter"/>
              </a:defRPr>
            </a:lvl9pPr>
          </a:lstStyle>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Lad mig forklare det på en anden måde.</a:t>
            </a:r>
          </a:p>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Det skal vi undersøge nærmere.</a:t>
            </a:r>
          </a:p>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Hvad vil I gerne vide mere om?</a:t>
            </a:r>
          </a:p>
          <a:p xmlns:a="http://schemas.openxmlformats.org/drawingml/2006/main">
            <a:r>
              <a:t/>
            </a:r>
          </a:p>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Brug én formulering i et nyt svar.</a:t>
            </a:r>
          </a:p>
        </p:txBody>
      </p:sp>
      <p:sp>
        <p:nvSpPr>
          <p:cNvPr id="4" name="">
            <a:extLst xmlns:a="http://schemas.openxmlformats.org/drawingml/2006/main">
              <a:ext uri="{FF2B5EF4-FFF2-40B4-BE49-F238E27FC236}">
                <a16:creationId xmlns:a16="http://schemas.microsoft.com/office/drawing/2014/main" id="{6709DD65-D5BD-4D96-A1D1-FBC6A7601701}"/>
              </a:ext>
            </a:extLst>
          </p:cNvPr>
          <p:cNvSpPr>
            <a:spLocks xmlns:a="http://schemas.openxmlformats.org/drawingml/2006/main" noGrp="1"/>
          </p:cNvSpPr>
          <p:nvPr/>
        </p:nvSpPr>
        <p:spPr>
          <a:xfrm xmlns:a="http://schemas.openxmlformats.org/drawingml/2006/main">
            <a:off x="685800" y="6429375"/>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1350" b="0">
                <a:solidFill>
                  <a:srgbClr val="655B6B"/>
                </a:solidFill>
                <a:latin typeface="Inter"/>
                <a:ea typeface="Inter"/>
                <a:cs typeface="Inter"/>
              </a:defRPr>
            </a:defPPr>
            <a:lvl1pPr>
              <a:defRPr sz="1350" b="0">
                <a:solidFill>
                  <a:srgbClr val="655B6B"/>
                </a:solidFill>
                <a:latin typeface="Inter"/>
                <a:ea typeface="Inter"/>
                <a:cs typeface="Inter"/>
              </a:defRPr>
            </a:lvl1pPr>
            <a:lvl2pPr>
              <a:defRPr sz="1350" b="0">
                <a:solidFill>
                  <a:srgbClr val="655B6B"/>
                </a:solidFill>
                <a:latin typeface="Inter"/>
                <a:ea typeface="Inter"/>
                <a:cs typeface="Inter"/>
              </a:defRPr>
            </a:lvl2pPr>
            <a:lvl3pPr>
              <a:defRPr sz="1350" b="0">
                <a:solidFill>
                  <a:srgbClr val="655B6B"/>
                </a:solidFill>
                <a:latin typeface="Inter"/>
                <a:ea typeface="Inter"/>
                <a:cs typeface="Inter"/>
              </a:defRPr>
            </a:lvl3pPr>
            <a:lvl4pPr>
              <a:defRPr sz="1350" b="0">
                <a:solidFill>
                  <a:srgbClr val="655B6B"/>
                </a:solidFill>
                <a:latin typeface="Inter"/>
                <a:ea typeface="Inter"/>
                <a:cs typeface="Inter"/>
              </a:defRPr>
            </a:lvl4pPr>
            <a:lvl5pPr>
              <a:defRPr sz="1350" b="0">
                <a:solidFill>
                  <a:srgbClr val="655B6B"/>
                </a:solidFill>
                <a:latin typeface="Inter"/>
                <a:ea typeface="Inter"/>
                <a:cs typeface="Inter"/>
              </a:defRPr>
            </a:lvl5pPr>
            <a:lvl6pPr>
              <a:defRPr sz="1350" b="0">
                <a:solidFill>
                  <a:srgbClr val="655B6B"/>
                </a:solidFill>
                <a:latin typeface="Inter"/>
                <a:ea typeface="Inter"/>
                <a:cs typeface="Inter"/>
              </a:defRPr>
            </a:lvl6pPr>
            <a:lvl7pPr>
              <a:defRPr sz="1350" b="0">
                <a:solidFill>
                  <a:srgbClr val="655B6B"/>
                </a:solidFill>
                <a:latin typeface="Inter"/>
                <a:ea typeface="Inter"/>
                <a:cs typeface="Inter"/>
              </a:defRPr>
            </a:lvl7pPr>
            <a:lvl8pPr>
              <a:defRPr sz="1350" b="0">
                <a:solidFill>
                  <a:srgbClr val="655B6B"/>
                </a:solidFill>
                <a:latin typeface="Inter"/>
                <a:ea typeface="Inter"/>
                <a:cs typeface="Inter"/>
              </a:defRPr>
            </a:lvl8pPr>
            <a:lvl9pPr>
              <a:defRPr sz="1350" b="0">
                <a:solidFill>
                  <a:srgbClr val="655B6B"/>
                </a:solidFill>
                <a:latin typeface="Inter"/>
                <a:ea typeface="Inter"/>
                <a:cs typeface="Inter"/>
              </a:defRPr>
            </a:lvl9pPr>
          </a:lstStyle>
          <a:p xmlns:a="http://schemas.openxmlformats.org/drawingml/2006/main">
            <a:pPr>
              <a:defRPr sz="1350" b="0">
                <a:solidFill>
                  <a:srgbClr val="655B6B"/>
                </a:solidFill>
                <a:latin typeface="Inter"/>
                <a:ea typeface="Inter"/>
                <a:cs typeface="Inter"/>
              </a:defRPr>
            </a:pPr>
            <a:r>
              <a:rPr sz="1350" b="0">
                <a:solidFill>
                  <a:srgbClr val="655B6B"/>
                </a:solidFill>
                <a:latin typeface="Inter"/>
                <a:ea typeface="Inter"/>
                <a:cs typeface="Inter"/>
              </a:rPr>
              <a:t>Danska í samskiptum · 10. bekkur · 28. kafli · Vi bygger bro · 9</a:t>
            </a:r>
          </a:p>
        </p:txBody>
      </p:sp>
    </p:spTree>
    <p:extLst>
      <p:ext uri="{BB962C8B-B14F-4D97-AF65-F5344CB8AC3E}">
        <p14:creationId xmlns:p14="http://schemas.microsoft.com/office/powerpoint/2010/main" val="1915153564"/>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E08B68FE-6FAA-4DDC-9B6C-83FC4AFD9976}"/>
              </a:ext>
            </a:extLst>
          </p:cNvPr>
          <p:cNvSpPr>
            <a:spLocks xmlns:a="http://schemas.openxmlformats.org/drawingml/2006/main" noGrp="1"/>
          </p:cNvSpPr>
          <p:nvPr/>
        </p:nvSpPr>
        <p:spPr>
          <a:xfrm xmlns:a="http://schemas.openxmlformats.org/drawingml/2006/main">
            <a:off x="685800" y="285750"/>
            <a:ext cx="914400" cy="76200"/>
          </a:xfrm>
          <a:prstGeom xmlns:a="http://schemas.openxmlformats.org/drawingml/2006/main" prst="rect">
            <a:avLst/>
          </a:prstGeom>
          <a:solidFill xmlns:a="http://schemas.openxmlformats.org/drawingml/2006/main">
            <a:srgbClr val="1E5FA8"/>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74A0F54F-7B2E-4D00-9CE5-DC9C6ADF9E06}"/>
              </a:ext>
            </a:extLst>
          </p:cNvPr>
          <p:cNvSpPr>
            <a:spLocks xmlns:a="http://schemas.openxmlformats.org/drawingml/2006/main" noGrp="1"/>
          </p:cNvSpPr>
          <p:nvPr/>
        </p:nvSpPr>
        <p:spPr>
          <a:xfrm xmlns:a="http://schemas.openxmlformats.org/drawingml/2006/main">
            <a:off x="685800" y="5143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600" b="1">
                <a:solidFill>
                  <a:srgbClr val="22172A"/>
                </a:solidFill>
                <a:latin typeface="Inter"/>
                <a:ea typeface="Inter"/>
                <a:cs typeface="Inter"/>
              </a:defRPr>
            </a:defPPr>
            <a:lvl1pPr>
              <a:defRPr sz="3600" b="1">
                <a:solidFill>
                  <a:srgbClr val="22172A"/>
                </a:solidFill>
                <a:latin typeface="Inter"/>
                <a:ea typeface="Inter"/>
                <a:cs typeface="Inter"/>
              </a:defRPr>
            </a:lvl1pPr>
            <a:lvl2pPr>
              <a:defRPr sz="3600" b="1">
                <a:solidFill>
                  <a:srgbClr val="22172A"/>
                </a:solidFill>
                <a:latin typeface="Inter"/>
                <a:ea typeface="Inter"/>
                <a:cs typeface="Inter"/>
              </a:defRPr>
            </a:lvl2pPr>
            <a:lvl3pPr>
              <a:defRPr sz="3600" b="1">
                <a:solidFill>
                  <a:srgbClr val="22172A"/>
                </a:solidFill>
                <a:latin typeface="Inter"/>
                <a:ea typeface="Inter"/>
                <a:cs typeface="Inter"/>
              </a:defRPr>
            </a:lvl3pPr>
            <a:lvl4pPr>
              <a:defRPr sz="3600" b="1">
                <a:solidFill>
                  <a:srgbClr val="22172A"/>
                </a:solidFill>
                <a:latin typeface="Inter"/>
                <a:ea typeface="Inter"/>
                <a:cs typeface="Inter"/>
              </a:defRPr>
            </a:lvl4pPr>
            <a:lvl5pPr>
              <a:defRPr sz="3600" b="1">
                <a:solidFill>
                  <a:srgbClr val="22172A"/>
                </a:solidFill>
                <a:latin typeface="Inter"/>
                <a:ea typeface="Inter"/>
                <a:cs typeface="Inter"/>
              </a:defRPr>
            </a:lvl5pPr>
            <a:lvl6pPr>
              <a:defRPr sz="3600" b="1">
                <a:solidFill>
                  <a:srgbClr val="22172A"/>
                </a:solidFill>
                <a:latin typeface="Inter"/>
                <a:ea typeface="Inter"/>
                <a:cs typeface="Inter"/>
              </a:defRPr>
            </a:lvl6pPr>
            <a:lvl7pPr>
              <a:defRPr sz="3600" b="1">
                <a:solidFill>
                  <a:srgbClr val="22172A"/>
                </a:solidFill>
                <a:latin typeface="Inter"/>
                <a:ea typeface="Inter"/>
                <a:cs typeface="Inter"/>
              </a:defRPr>
            </a:lvl7pPr>
            <a:lvl8pPr>
              <a:defRPr sz="3600" b="1">
                <a:solidFill>
                  <a:srgbClr val="22172A"/>
                </a:solidFill>
                <a:latin typeface="Inter"/>
                <a:ea typeface="Inter"/>
                <a:cs typeface="Inter"/>
              </a:defRPr>
            </a:lvl8pPr>
            <a:lvl9pPr>
              <a:defRPr sz="3600" b="1">
                <a:solidFill>
                  <a:srgbClr val="22172A"/>
                </a:solidFill>
                <a:latin typeface="Inter"/>
                <a:ea typeface="Inter"/>
                <a:cs typeface="Inter"/>
              </a:defRPr>
            </a:lvl9pPr>
          </a:lstStyle>
          <a:p xmlns:a="http://schemas.openxmlformats.org/drawingml/2006/main">
            <a:pPr>
              <a:defRPr sz="3600" b="1">
                <a:solidFill>
                  <a:srgbClr val="22172A"/>
                </a:solidFill>
                <a:latin typeface="Inter"/>
                <a:ea typeface="Inter"/>
                <a:cs typeface="Inter"/>
              </a:defRPr>
            </a:pPr>
            <a:r>
              <a:rPr sz="3600" b="1">
                <a:solidFill>
                  <a:srgbClr val="22172A"/>
                </a:solidFill>
                <a:latin typeface="Inter"/>
                <a:ea typeface="Inter"/>
                <a:cs typeface="Inter"/>
              </a:rPr>
              <a:t>Det, jeg kan vise</a:t>
            </a:r>
          </a:p>
        </p:txBody>
      </p:sp>
      <p:graphicFrame>
        <p:nvGraphicFramePr>
          <p:cNvPr id="3" name="">
            <a:extLst xmlns:a="http://schemas.openxmlformats.org/drawingml/2006/main">
              <a:ext uri="{FF2B5EF4-FFF2-40B4-BE49-F238E27FC236}">
                <a16:creationId xmlns:a16="http://schemas.microsoft.com/office/drawing/2014/main" id="{5C4E6872-7E48-41BF-8771-982C1F338842}"/>
              </a:ext>
            </a:extLst>
          </p:cNvPr>
          <p:cNvGraphicFramePr/>
          <p:nvPr/>
        </p:nvGraphicFramePr>
        <p:xfrm>
          <a:off xmlns:a="http://schemas.openxmlformats.org/drawingml/2006/main" x="685800" y="1714500"/>
          <a:ext xmlns:a="http://schemas.openxmlformats.org/drawingml/2006/main" cx="10820400" cy="3657600"/>
        </p:xfrm>
        <a:graphic xmlns:a="http://schemas.openxmlformats.org/drawingml/2006/main">
          <a:graphicData uri="http://schemas.openxmlformats.org/drawingml/2006/table">
            <a:tbl>
              <a:tblPr/>
              <a:tblGrid>
                <a:gridCol w="3606800"/>
                <a:gridCol w="3606800"/>
                <a:gridCol w="3606800"/>
              </a:tblGrid>
              <a:tr h="522514">
                <a:tc>
                  <a:txBody>
                    <a:bodyPr lIns="57150" tIns="57150" rIns="57150" bIns="57150"/>
                    <a:lstStyle/>
                    <a:p>
                      <a:r>
                        <a:rPr sz="2100" b="1">
                          <a:solidFill>
                            <a:srgbClr val="22172A"/>
                          </a:solidFill>
                          <a:latin typeface="Inter"/>
                          <a:ea typeface="Inter"/>
                          <a:cs typeface="Inter"/>
                        </a:rPr>
                        <a:t>Flokkur</a:t>
                      </a:r>
                    </a:p>
                  </a:txBody>
                  <a:tcPr marL="91440" marR="91440" marT="45720" marB="45720">
                    <a:lnL w="9525">
                      <a:solidFill>
                        <a:srgbClr val="AAA0AE"/>
                      </a:solidFill>
                      <a:prstDash val="solid"/>
                    </a:lnL>
                    <a:lnR w="9525">
                      <a:solidFill>
                        <a:srgbClr val="AAA0AE"/>
                      </a:solidFill>
                      <a:prstDash val="solid"/>
                    </a:lnR>
                    <a:lnT w="9525">
                      <a:solidFill>
                        <a:srgbClr val="AAA0AE"/>
                      </a:solidFill>
                      <a:prstDash val="solid"/>
                    </a:lnT>
                    <a:lnB w="9525">
                      <a:solidFill>
                        <a:srgbClr val="AAA0AE"/>
                      </a:solidFill>
                      <a:prstDash val="solid"/>
                    </a:lnB>
                    <a:solidFill>
                      <a:srgbClr val="E8EFF6"/>
                    </a:solidFill>
                  </a:tcPr>
                </a:tc>
                <a:tc>
                  <a:txBody>
                    <a:bodyPr lIns="57150" tIns="57150" rIns="57150" bIns="57150"/>
                    <a:lstStyle/>
                    <a:p>
                      <a:r>
                        <a:rPr sz="2100" b="1">
                          <a:solidFill>
                            <a:srgbClr val="22172A"/>
                          </a:solidFill>
                          <a:latin typeface="Inter"/>
                          <a:ea typeface="Inter"/>
                          <a:cs typeface="Inter"/>
                        </a:rPr>
                        <a:t>Gögn / dagsetning</a:t>
                      </a:r>
                    </a:p>
                  </a:txBody>
                  <a:tcPr marL="91440" marR="91440" marT="45720" marB="45720">
                    <a:lnR w="9525">
                      <a:solidFill>
                        <a:srgbClr val="AAA0AE"/>
                      </a:solidFill>
                      <a:prstDash val="solid"/>
                    </a:lnR>
                    <a:lnT w="9525">
                      <a:solidFill>
                        <a:srgbClr val="AAA0AE"/>
                      </a:solidFill>
                      <a:prstDash val="solid"/>
                    </a:lnT>
                    <a:lnB w="9525">
                      <a:solidFill>
                        <a:srgbClr val="AAA0AE"/>
                      </a:solidFill>
                      <a:prstDash val="solid"/>
                    </a:lnB>
                    <a:solidFill>
                      <a:srgbClr val="E8EFF6"/>
                    </a:solidFill>
                  </a:tcPr>
                </a:tc>
                <a:tc>
                  <a:txBody>
                    <a:bodyPr lIns="57150" tIns="57150" rIns="57150" bIns="57150"/>
                    <a:lstStyle/>
                    <a:p>
                      <a:r>
                        <a:rPr sz="2100" b="1">
                          <a:solidFill>
                            <a:srgbClr val="22172A"/>
                          </a:solidFill>
                          <a:latin typeface="Inter"/>
                          <a:ea typeface="Inter"/>
                          <a:cs typeface="Inter"/>
                        </a:rPr>
                        <a:t>Stuðningur</a:t>
                      </a:r>
                    </a:p>
                  </a:txBody>
                  <a:tcPr marL="91440" marR="91440" marT="45720" marB="45720">
                    <a:lnR w="9525">
                      <a:solidFill>
                        <a:srgbClr val="AAA0AE"/>
                      </a:solidFill>
                      <a:prstDash val="solid"/>
                    </a:lnR>
                    <a:lnT w="9525">
                      <a:solidFill>
                        <a:srgbClr val="AAA0AE"/>
                      </a:solidFill>
                      <a:prstDash val="solid"/>
                    </a:lnT>
                    <a:lnB w="9525">
                      <a:solidFill>
                        <a:srgbClr val="AAA0AE"/>
                      </a:solidFill>
                      <a:prstDash val="solid"/>
                    </a:lnB>
                    <a:solidFill>
                      <a:srgbClr val="E8EFF6"/>
                    </a:solidFill>
                  </a:tcPr>
                </a:tc>
              </a:tr>
              <a:tr h="522514">
                <a:tc>
                  <a:txBody>
                    <a:bodyPr lIns="57150" tIns="57150" rIns="57150" bIns="57150"/>
                    <a:lstStyle/>
                    <a:p>
                      <a:r>
                        <a:rPr sz="2100" b="0">
                          <a:solidFill>
                            <a:srgbClr val="22172A"/>
                          </a:solidFill>
                          <a:latin typeface="Inter"/>
                          <a:ea typeface="Inter"/>
                          <a:cs typeface="Inter"/>
                        </a:rPr>
                        <a:t>Hlustun</a:t>
                      </a:r>
                    </a:p>
                  </a:txBody>
                  <a:tcPr marL="91440" marR="91440" marT="45720" marB="45720">
                    <a:lnL w="9525">
                      <a:solidFill>
                        <a:srgbClr val="AAA0AE"/>
                      </a:solidFill>
                      <a:prstDash val="solid"/>
                    </a:lnL>
                    <a:lnR w="9525">
                      <a:solidFill>
                        <a:srgbClr val="AAA0AE"/>
                      </a:solidFill>
                      <a:prstDash val="solid"/>
                    </a:lnR>
                    <a:lnB w="9525">
                      <a:solidFill>
                        <a:srgbClr val="AAA0AE"/>
                      </a:solidFill>
                      <a:prstDash val="solid"/>
                    </a:lnB>
                    <a:solidFill>
                      <a:srgbClr val="FFFFFF"/>
                    </a:solidFill>
                  </a:tcPr>
                </a:tc>
                <a:tc>
                  <a:txBody>
                    <a:bodyPr lIns="57150" tIns="57150" rIns="57150" bIns="57150"/>
                    <a:lstStyle/>
                    <a:p>
                      <a:r>
                        <a:rPr sz="2100" b="0">
                          <a:solidFill>
                            <a:srgbClr val="22172A"/>
                          </a:solidFill>
                          <a:latin typeface="Inter"/>
                          <a:ea typeface="Inter"/>
                          <a:cs typeface="Inter"/>
                        </a:rPr>
                        <a:t>…</a:t>
                      </a:r>
                    </a:p>
                  </a:txBody>
                  <a:tcPr marL="91440" marR="91440" marT="45720" marB="45720">
                    <a:lnR w="9525">
                      <a:solidFill>
                        <a:srgbClr val="AAA0AE"/>
                      </a:solidFill>
                      <a:prstDash val="solid"/>
                    </a:lnR>
                    <a:lnB w="9525">
                      <a:solidFill>
                        <a:srgbClr val="AAA0AE"/>
                      </a:solidFill>
                      <a:prstDash val="solid"/>
                    </a:lnB>
                    <a:solidFill>
                      <a:srgbClr val="FFFFFF"/>
                    </a:solidFill>
                  </a:tcPr>
                </a:tc>
                <a:tc>
                  <a:txBody>
                    <a:bodyPr lIns="57150" tIns="57150" rIns="57150" bIns="57150"/>
                    <a:lstStyle/>
                    <a:p>
                      <a:r>
                        <a:rPr sz="2100" b="0">
                          <a:solidFill>
                            <a:srgbClr val="22172A"/>
                          </a:solidFill>
                          <a:latin typeface="Inter"/>
                          <a:ea typeface="Inter"/>
                          <a:cs typeface="Inter"/>
                        </a:rPr>
                        <a:t>…</a:t>
                      </a:r>
                    </a:p>
                  </a:txBody>
                  <a:tcPr marL="91440" marR="91440" marT="45720" marB="45720">
                    <a:lnR w="9525">
                      <a:solidFill>
                        <a:srgbClr val="AAA0AE"/>
                      </a:solidFill>
                      <a:prstDash val="solid"/>
                    </a:lnR>
                    <a:lnB w="9525">
                      <a:solidFill>
                        <a:srgbClr val="AAA0AE"/>
                      </a:solidFill>
                      <a:prstDash val="solid"/>
                    </a:lnB>
                    <a:solidFill>
                      <a:srgbClr val="FFFFFF"/>
                    </a:solidFill>
                  </a:tcPr>
                </a:tc>
              </a:tr>
              <a:tr h="522514">
                <a:tc>
                  <a:txBody>
                    <a:bodyPr lIns="57150" tIns="57150" rIns="57150" bIns="57150"/>
                    <a:lstStyle/>
                    <a:p>
                      <a:r>
                        <a:rPr sz="2100" b="0">
                          <a:solidFill>
                            <a:srgbClr val="22172A"/>
                          </a:solidFill>
                          <a:latin typeface="Inter"/>
                          <a:ea typeface="Inter"/>
                          <a:cs typeface="Inter"/>
                        </a:rPr>
                        <a:t>Lesskilningur</a:t>
                      </a:r>
                    </a:p>
                  </a:txBody>
                  <a:tcPr marL="91440" marR="91440" marT="45720" marB="45720">
                    <a:lnL w="9525">
                      <a:solidFill>
                        <a:srgbClr val="AAA0AE"/>
                      </a:solidFill>
                      <a:prstDash val="solid"/>
                    </a:lnL>
                    <a:lnR w="9525">
                      <a:solidFill>
                        <a:srgbClr val="AAA0AE"/>
                      </a:solidFill>
                      <a:prstDash val="solid"/>
                    </a:lnR>
                    <a:lnB w="9525">
                      <a:solidFill>
                        <a:srgbClr val="AAA0AE"/>
                      </a:solidFill>
                      <a:prstDash val="solid"/>
                    </a:lnB>
                    <a:solidFill>
                      <a:srgbClr val="FFFFFF"/>
                    </a:solidFill>
                  </a:tcPr>
                </a:tc>
                <a:tc>
                  <a:txBody>
                    <a:bodyPr lIns="57150" tIns="57150" rIns="57150" bIns="57150"/>
                    <a:lstStyle/>
                    <a:p>
                      <a:r>
                        <a:rPr sz="2100" b="0">
                          <a:solidFill>
                            <a:srgbClr val="22172A"/>
                          </a:solidFill>
                          <a:latin typeface="Inter"/>
                          <a:ea typeface="Inter"/>
                          <a:cs typeface="Inter"/>
                        </a:rPr>
                        <a:t>…</a:t>
                      </a:r>
                    </a:p>
                  </a:txBody>
                  <a:tcPr marL="91440" marR="91440" marT="45720" marB="45720">
                    <a:lnR w="9525">
                      <a:solidFill>
                        <a:srgbClr val="AAA0AE"/>
                      </a:solidFill>
                      <a:prstDash val="solid"/>
                    </a:lnR>
                    <a:lnB w="9525">
                      <a:solidFill>
                        <a:srgbClr val="AAA0AE"/>
                      </a:solidFill>
                      <a:prstDash val="solid"/>
                    </a:lnB>
                    <a:solidFill>
                      <a:srgbClr val="FFFFFF"/>
                    </a:solidFill>
                  </a:tcPr>
                </a:tc>
                <a:tc>
                  <a:txBody>
                    <a:bodyPr lIns="57150" tIns="57150" rIns="57150" bIns="57150"/>
                    <a:lstStyle/>
                    <a:p>
                      <a:r>
                        <a:rPr sz="2100" b="0">
                          <a:solidFill>
                            <a:srgbClr val="22172A"/>
                          </a:solidFill>
                          <a:latin typeface="Inter"/>
                          <a:ea typeface="Inter"/>
                          <a:cs typeface="Inter"/>
                        </a:rPr>
                        <a:t>…</a:t>
                      </a:r>
                    </a:p>
                  </a:txBody>
                  <a:tcPr marL="91440" marR="91440" marT="45720" marB="45720">
                    <a:lnR w="9525">
                      <a:solidFill>
                        <a:srgbClr val="AAA0AE"/>
                      </a:solidFill>
                      <a:prstDash val="solid"/>
                    </a:lnR>
                    <a:lnB w="9525">
                      <a:solidFill>
                        <a:srgbClr val="AAA0AE"/>
                      </a:solidFill>
                      <a:prstDash val="solid"/>
                    </a:lnB>
                    <a:solidFill>
                      <a:srgbClr val="FFFFFF"/>
                    </a:solidFill>
                  </a:tcPr>
                </a:tc>
              </a:tr>
              <a:tr h="522514">
                <a:tc>
                  <a:txBody>
                    <a:bodyPr lIns="57150" tIns="57150" rIns="57150" bIns="57150"/>
                    <a:lstStyle/>
                    <a:p>
                      <a:r>
                        <a:rPr sz="2100" b="0">
                          <a:solidFill>
                            <a:srgbClr val="22172A"/>
                          </a:solidFill>
                          <a:latin typeface="Inter"/>
                          <a:ea typeface="Inter"/>
                          <a:cs typeface="Inter"/>
                        </a:rPr>
                        <a:t>Samskipti</a:t>
                      </a:r>
                    </a:p>
                  </a:txBody>
                  <a:tcPr marL="91440" marR="91440" marT="45720" marB="45720">
                    <a:lnL w="9525">
                      <a:solidFill>
                        <a:srgbClr val="AAA0AE"/>
                      </a:solidFill>
                      <a:prstDash val="solid"/>
                    </a:lnL>
                    <a:lnR w="9525">
                      <a:solidFill>
                        <a:srgbClr val="AAA0AE"/>
                      </a:solidFill>
                      <a:prstDash val="solid"/>
                    </a:lnR>
                    <a:lnB w="9525">
                      <a:solidFill>
                        <a:srgbClr val="AAA0AE"/>
                      </a:solidFill>
                      <a:prstDash val="solid"/>
                    </a:lnB>
                    <a:solidFill>
                      <a:srgbClr val="FFFFFF"/>
                    </a:solidFill>
                  </a:tcPr>
                </a:tc>
                <a:tc>
                  <a:txBody>
                    <a:bodyPr lIns="57150" tIns="57150" rIns="57150" bIns="57150"/>
                    <a:lstStyle/>
                    <a:p>
                      <a:r>
                        <a:rPr sz="2100" b="0">
                          <a:solidFill>
                            <a:srgbClr val="22172A"/>
                          </a:solidFill>
                          <a:latin typeface="Inter"/>
                          <a:ea typeface="Inter"/>
                          <a:cs typeface="Inter"/>
                        </a:rPr>
                        <a:t>…</a:t>
                      </a:r>
                    </a:p>
                  </a:txBody>
                  <a:tcPr marL="91440" marR="91440" marT="45720" marB="45720">
                    <a:lnR w="9525">
                      <a:solidFill>
                        <a:srgbClr val="AAA0AE"/>
                      </a:solidFill>
                      <a:prstDash val="solid"/>
                    </a:lnR>
                    <a:lnB w="9525">
                      <a:solidFill>
                        <a:srgbClr val="AAA0AE"/>
                      </a:solidFill>
                      <a:prstDash val="solid"/>
                    </a:lnB>
                    <a:solidFill>
                      <a:srgbClr val="FFFFFF"/>
                    </a:solidFill>
                  </a:tcPr>
                </a:tc>
                <a:tc>
                  <a:txBody>
                    <a:bodyPr lIns="57150" tIns="57150" rIns="57150" bIns="57150"/>
                    <a:lstStyle/>
                    <a:p>
                      <a:r>
                        <a:rPr sz="2100" b="0">
                          <a:solidFill>
                            <a:srgbClr val="22172A"/>
                          </a:solidFill>
                          <a:latin typeface="Inter"/>
                          <a:ea typeface="Inter"/>
                          <a:cs typeface="Inter"/>
                        </a:rPr>
                        <a:t>…</a:t>
                      </a:r>
                    </a:p>
                  </a:txBody>
                  <a:tcPr marL="91440" marR="91440" marT="45720" marB="45720">
                    <a:lnR w="9525">
                      <a:solidFill>
                        <a:srgbClr val="AAA0AE"/>
                      </a:solidFill>
                      <a:prstDash val="solid"/>
                    </a:lnR>
                    <a:lnB w="9525">
                      <a:solidFill>
                        <a:srgbClr val="AAA0AE"/>
                      </a:solidFill>
                      <a:prstDash val="solid"/>
                    </a:lnB>
                    <a:solidFill>
                      <a:srgbClr val="FFFFFF"/>
                    </a:solidFill>
                  </a:tcPr>
                </a:tc>
              </a:tr>
              <a:tr h="522514">
                <a:tc>
                  <a:txBody>
                    <a:bodyPr lIns="57150" tIns="57150" rIns="57150" bIns="57150"/>
                    <a:lstStyle/>
                    <a:p>
                      <a:r>
                        <a:rPr sz="2100" b="0">
                          <a:solidFill>
                            <a:srgbClr val="22172A"/>
                          </a:solidFill>
                          <a:latin typeface="Inter"/>
                          <a:ea typeface="Inter"/>
                          <a:cs typeface="Inter"/>
                        </a:rPr>
                        <a:t>Frásögn</a:t>
                      </a:r>
                    </a:p>
                  </a:txBody>
                  <a:tcPr marL="91440" marR="91440" marT="45720" marB="45720">
                    <a:lnL w="9525">
                      <a:solidFill>
                        <a:srgbClr val="AAA0AE"/>
                      </a:solidFill>
                      <a:prstDash val="solid"/>
                    </a:lnL>
                    <a:lnR w="9525">
                      <a:solidFill>
                        <a:srgbClr val="AAA0AE"/>
                      </a:solidFill>
                      <a:prstDash val="solid"/>
                    </a:lnR>
                    <a:lnB w="9525">
                      <a:solidFill>
                        <a:srgbClr val="AAA0AE"/>
                      </a:solidFill>
                      <a:prstDash val="solid"/>
                    </a:lnB>
                    <a:solidFill>
                      <a:srgbClr val="FFFFFF"/>
                    </a:solidFill>
                  </a:tcPr>
                </a:tc>
                <a:tc>
                  <a:txBody>
                    <a:bodyPr lIns="57150" tIns="57150" rIns="57150" bIns="57150"/>
                    <a:lstStyle/>
                    <a:p>
                      <a:r>
                        <a:rPr sz="2100" b="0">
                          <a:solidFill>
                            <a:srgbClr val="22172A"/>
                          </a:solidFill>
                          <a:latin typeface="Inter"/>
                          <a:ea typeface="Inter"/>
                          <a:cs typeface="Inter"/>
                        </a:rPr>
                        <a:t>…</a:t>
                      </a:r>
                    </a:p>
                  </a:txBody>
                  <a:tcPr marL="91440" marR="91440" marT="45720" marB="45720">
                    <a:lnR w="9525">
                      <a:solidFill>
                        <a:srgbClr val="AAA0AE"/>
                      </a:solidFill>
                      <a:prstDash val="solid"/>
                    </a:lnR>
                    <a:lnB w="9525">
                      <a:solidFill>
                        <a:srgbClr val="AAA0AE"/>
                      </a:solidFill>
                      <a:prstDash val="solid"/>
                    </a:lnB>
                    <a:solidFill>
                      <a:srgbClr val="FFFFFF"/>
                    </a:solidFill>
                  </a:tcPr>
                </a:tc>
                <a:tc>
                  <a:txBody>
                    <a:bodyPr lIns="57150" tIns="57150" rIns="57150" bIns="57150"/>
                    <a:lstStyle/>
                    <a:p>
                      <a:r>
                        <a:rPr sz="2100" b="0">
                          <a:solidFill>
                            <a:srgbClr val="22172A"/>
                          </a:solidFill>
                          <a:latin typeface="Inter"/>
                          <a:ea typeface="Inter"/>
                          <a:cs typeface="Inter"/>
                        </a:rPr>
                        <a:t>…</a:t>
                      </a:r>
                    </a:p>
                  </a:txBody>
                  <a:tcPr marL="91440" marR="91440" marT="45720" marB="45720">
                    <a:lnR w="9525">
                      <a:solidFill>
                        <a:srgbClr val="AAA0AE"/>
                      </a:solidFill>
                      <a:prstDash val="solid"/>
                    </a:lnR>
                    <a:lnB w="9525">
                      <a:solidFill>
                        <a:srgbClr val="AAA0AE"/>
                      </a:solidFill>
                      <a:prstDash val="solid"/>
                    </a:lnB>
                    <a:solidFill>
                      <a:srgbClr val="FFFFFF"/>
                    </a:solidFill>
                  </a:tcPr>
                </a:tc>
              </a:tr>
              <a:tr h="522514">
                <a:tc>
                  <a:txBody>
                    <a:bodyPr lIns="57150" tIns="57150" rIns="57150" bIns="57150"/>
                    <a:lstStyle/>
                    <a:p>
                      <a:r>
                        <a:rPr sz="2100" b="0">
                          <a:solidFill>
                            <a:srgbClr val="22172A"/>
                          </a:solidFill>
                          <a:latin typeface="Inter"/>
                          <a:ea typeface="Inter"/>
                          <a:cs typeface="Inter"/>
                        </a:rPr>
                        <a:t>Ritun</a:t>
                      </a:r>
                    </a:p>
                  </a:txBody>
                  <a:tcPr marL="91440" marR="91440" marT="45720" marB="45720">
                    <a:lnL w="9525">
                      <a:solidFill>
                        <a:srgbClr val="AAA0AE"/>
                      </a:solidFill>
                      <a:prstDash val="solid"/>
                    </a:lnL>
                    <a:lnR w="9525">
                      <a:solidFill>
                        <a:srgbClr val="AAA0AE"/>
                      </a:solidFill>
                      <a:prstDash val="solid"/>
                    </a:lnR>
                    <a:lnB w="9525">
                      <a:solidFill>
                        <a:srgbClr val="AAA0AE"/>
                      </a:solidFill>
                      <a:prstDash val="solid"/>
                    </a:lnB>
                    <a:solidFill>
                      <a:srgbClr val="FFFFFF"/>
                    </a:solidFill>
                  </a:tcPr>
                </a:tc>
                <a:tc>
                  <a:txBody>
                    <a:bodyPr lIns="57150" tIns="57150" rIns="57150" bIns="57150"/>
                    <a:lstStyle/>
                    <a:p>
                      <a:r>
                        <a:rPr sz="2100" b="0">
                          <a:solidFill>
                            <a:srgbClr val="22172A"/>
                          </a:solidFill>
                          <a:latin typeface="Inter"/>
                          <a:ea typeface="Inter"/>
                          <a:cs typeface="Inter"/>
                        </a:rPr>
                        <a:t>…</a:t>
                      </a:r>
                    </a:p>
                  </a:txBody>
                  <a:tcPr marL="91440" marR="91440" marT="45720" marB="45720">
                    <a:lnR w="9525">
                      <a:solidFill>
                        <a:srgbClr val="AAA0AE"/>
                      </a:solidFill>
                      <a:prstDash val="solid"/>
                    </a:lnR>
                    <a:lnB w="9525">
                      <a:solidFill>
                        <a:srgbClr val="AAA0AE"/>
                      </a:solidFill>
                      <a:prstDash val="solid"/>
                    </a:lnB>
                    <a:solidFill>
                      <a:srgbClr val="FFFFFF"/>
                    </a:solidFill>
                  </a:tcPr>
                </a:tc>
                <a:tc>
                  <a:txBody>
                    <a:bodyPr lIns="57150" tIns="57150" rIns="57150" bIns="57150"/>
                    <a:lstStyle/>
                    <a:p>
                      <a:r>
                        <a:rPr sz="2100" b="0">
                          <a:solidFill>
                            <a:srgbClr val="22172A"/>
                          </a:solidFill>
                          <a:latin typeface="Inter"/>
                          <a:ea typeface="Inter"/>
                          <a:cs typeface="Inter"/>
                        </a:rPr>
                        <a:t>…</a:t>
                      </a:r>
                    </a:p>
                  </a:txBody>
                  <a:tcPr marL="91440" marR="91440" marT="45720" marB="45720">
                    <a:lnR w="9525">
                      <a:solidFill>
                        <a:srgbClr val="AAA0AE"/>
                      </a:solidFill>
                      <a:prstDash val="solid"/>
                    </a:lnR>
                    <a:lnB w="9525">
                      <a:solidFill>
                        <a:srgbClr val="AAA0AE"/>
                      </a:solidFill>
                      <a:prstDash val="solid"/>
                    </a:lnB>
                    <a:solidFill>
                      <a:srgbClr val="FFFFFF"/>
                    </a:solidFill>
                  </a:tcPr>
                </a:tc>
              </a:tr>
              <a:tr h="522514">
                <a:tc>
                  <a:txBody>
                    <a:bodyPr lIns="57150" tIns="57150" rIns="57150" bIns="57150"/>
                    <a:lstStyle/>
                    <a:p>
                      <a:r>
                        <a:rPr sz="2100" b="0">
                          <a:solidFill>
                            <a:srgbClr val="22172A"/>
                          </a:solidFill>
                          <a:latin typeface="Inter"/>
                          <a:ea typeface="Inter"/>
                          <a:cs typeface="Inter"/>
                        </a:rPr>
                        <a:t>Menningarlæsi</a:t>
                      </a:r>
                    </a:p>
                  </a:txBody>
                  <a:tcPr marL="91440" marR="91440" marT="45720" marB="45720">
                    <a:lnL w="9525">
                      <a:solidFill>
                        <a:srgbClr val="AAA0AE"/>
                      </a:solidFill>
                      <a:prstDash val="solid"/>
                    </a:lnL>
                    <a:lnR w="9525">
                      <a:solidFill>
                        <a:srgbClr val="AAA0AE"/>
                      </a:solidFill>
                      <a:prstDash val="solid"/>
                    </a:lnR>
                    <a:lnB w="9525">
                      <a:solidFill>
                        <a:srgbClr val="AAA0AE"/>
                      </a:solidFill>
                      <a:prstDash val="solid"/>
                    </a:lnB>
                    <a:solidFill>
                      <a:srgbClr val="FFFFFF"/>
                    </a:solidFill>
                  </a:tcPr>
                </a:tc>
                <a:tc>
                  <a:txBody>
                    <a:bodyPr lIns="57150" tIns="57150" rIns="57150" bIns="57150"/>
                    <a:lstStyle/>
                    <a:p>
                      <a:r>
                        <a:rPr sz="2100" b="0">
                          <a:solidFill>
                            <a:srgbClr val="22172A"/>
                          </a:solidFill>
                          <a:latin typeface="Inter"/>
                          <a:ea typeface="Inter"/>
                          <a:cs typeface="Inter"/>
                        </a:rPr>
                        <a:t>Þrjú aðskilin dæmi</a:t>
                      </a:r>
                    </a:p>
                  </a:txBody>
                  <a:tcPr marL="91440" marR="91440" marT="45720" marB="45720">
                    <a:lnR w="9525">
                      <a:solidFill>
                        <a:srgbClr val="AAA0AE"/>
                      </a:solidFill>
                      <a:prstDash val="solid"/>
                    </a:lnR>
                    <a:lnB w="9525">
                      <a:solidFill>
                        <a:srgbClr val="AAA0AE"/>
                      </a:solidFill>
                      <a:prstDash val="solid"/>
                    </a:lnB>
                    <a:solidFill>
                      <a:srgbClr val="FFFFFF"/>
                    </a:solidFill>
                  </a:tcPr>
                </a:tc>
                <a:tc>
                  <a:txBody>
                    <a:bodyPr lIns="57150" tIns="57150" rIns="57150" bIns="57150"/>
                    <a:lstStyle/>
                    <a:p>
                      <a:r>
                        <a:rPr sz="2100" b="0">
                          <a:solidFill>
                            <a:srgbClr val="22172A"/>
                          </a:solidFill>
                          <a:latin typeface="Inter"/>
                          <a:ea typeface="Inter"/>
                          <a:cs typeface="Inter"/>
                        </a:rPr>
                        <a:t>…</a:t>
                      </a:r>
                    </a:p>
                  </a:txBody>
                  <a:tcPr marL="91440" marR="91440" marT="45720" marB="45720">
                    <a:lnR w="9525">
                      <a:solidFill>
                        <a:srgbClr val="AAA0AE"/>
                      </a:solidFill>
                      <a:prstDash val="solid"/>
                    </a:lnR>
                    <a:lnB w="9525">
                      <a:solidFill>
                        <a:srgbClr val="AAA0AE"/>
                      </a:solidFill>
                      <a:prstDash val="solid"/>
                    </a:lnB>
                    <a:solidFill>
                      <a:srgbClr val="FFFFFF"/>
                    </a:solidFill>
                  </a:tcPr>
                </a:tc>
              </a:tr>
            </a:tbl>
          </a:graphicData>
        </a:graphic>
      </p:graphicFrame>
      <p:sp>
        <p:nvSpPr>
          <p:cNvPr id="4" name="">
            <a:extLst xmlns:a="http://schemas.openxmlformats.org/drawingml/2006/main">
              <a:ext uri="{FF2B5EF4-FFF2-40B4-BE49-F238E27FC236}">
                <a16:creationId xmlns:a16="http://schemas.microsoft.com/office/drawing/2014/main" id="{5E73A77F-316D-41AF-887E-145764EB5B9F}"/>
              </a:ext>
            </a:extLst>
          </p:cNvPr>
          <p:cNvSpPr>
            <a:spLocks xmlns:a="http://schemas.openxmlformats.org/drawingml/2006/main" noGrp="1"/>
          </p:cNvSpPr>
          <p:nvPr/>
        </p:nvSpPr>
        <p:spPr>
          <a:xfrm xmlns:a="http://schemas.openxmlformats.org/drawingml/2006/main">
            <a:off x="685800" y="55245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2250" b="1">
                <a:solidFill>
                  <a:srgbClr val="1E5FA8"/>
                </a:solidFill>
                <a:latin typeface="Inter"/>
                <a:ea typeface="Inter"/>
                <a:cs typeface="Inter"/>
              </a:defRPr>
            </a:defPPr>
            <a:lvl1pPr>
              <a:defRPr sz="2250" b="1">
                <a:solidFill>
                  <a:srgbClr val="1E5FA8"/>
                </a:solidFill>
                <a:latin typeface="Inter"/>
                <a:ea typeface="Inter"/>
                <a:cs typeface="Inter"/>
              </a:defRPr>
            </a:lvl1pPr>
            <a:lvl2pPr>
              <a:defRPr sz="2250" b="1">
                <a:solidFill>
                  <a:srgbClr val="1E5FA8"/>
                </a:solidFill>
                <a:latin typeface="Inter"/>
                <a:ea typeface="Inter"/>
                <a:cs typeface="Inter"/>
              </a:defRPr>
            </a:lvl2pPr>
            <a:lvl3pPr>
              <a:defRPr sz="2250" b="1">
                <a:solidFill>
                  <a:srgbClr val="1E5FA8"/>
                </a:solidFill>
                <a:latin typeface="Inter"/>
                <a:ea typeface="Inter"/>
                <a:cs typeface="Inter"/>
              </a:defRPr>
            </a:lvl3pPr>
            <a:lvl4pPr>
              <a:defRPr sz="2250" b="1">
                <a:solidFill>
                  <a:srgbClr val="1E5FA8"/>
                </a:solidFill>
                <a:latin typeface="Inter"/>
                <a:ea typeface="Inter"/>
                <a:cs typeface="Inter"/>
              </a:defRPr>
            </a:lvl4pPr>
            <a:lvl5pPr>
              <a:defRPr sz="2250" b="1">
                <a:solidFill>
                  <a:srgbClr val="1E5FA8"/>
                </a:solidFill>
                <a:latin typeface="Inter"/>
                <a:ea typeface="Inter"/>
                <a:cs typeface="Inter"/>
              </a:defRPr>
            </a:lvl5pPr>
            <a:lvl6pPr>
              <a:defRPr sz="2250" b="1">
                <a:solidFill>
                  <a:srgbClr val="1E5FA8"/>
                </a:solidFill>
                <a:latin typeface="Inter"/>
                <a:ea typeface="Inter"/>
                <a:cs typeface="Inter"/>
              </a:defRPr>
            </a:lvl6pPr>
            <a:lvl7pPr>
              <a:defRPr sz="2250" b="1">
                <a:solidFill>
                  <a:srgbClr val="1E5FA8"/>
                </a:solidFill>
                <a:latin typeface="Inter"/>
                <a:ea typeface="Inter"/>
                <a:cs typeface="Inter"/>
              </a:defRPr>
            </a:lvl7pPr>
            <a:lvl8pPr>
              <a:defRPr sz="2250" b="1">
                <a:solidFill>
                  <a:srgbClr val="1E5FA8"/>
                </a:solidFill>
                <a:latin typeface="Inter"/>
                <a:ea typeface="Inter"/>
                <a:cs typeface="Inter"/>
              </a:defRPr>
            </a:lvl8pPr>
            <a:lvl9pPr>
              <a:defRPr sz="2250" b="1">
                <a:solidFill>
                  <a:srgbClr val="1E5FA8"/>
                </a:solidFill>
                <a:latin typeface="Inter"/>
                <a:ea typeface="Inter"/>
                <a:cs typeface="Inter"/>
              </a:defRPr>
            </a:lvl9pPr>
          </a:lstStyle>
          <a:p xmlns:a="http://schemas.openxmlformats.org/drawingml/2006/main">
            <a:pPr>
              <a:defRPr sz="2250" b="1">
                <a:solidFill>
                  <a:srgbClr val="1E5FA8"/>
                </a:solidFill>
                <a:latin typeface="Inter"/>
                <a:ea typeface="Inter"/>
                <a:cs typeface="Inter"/>
              </a:defRPr>
            </a:pPr>
            <a:r>
              <a:rPr sz="2250" b="1">
                <a:solidFill>
                  <a:srgbClr val="1E5FA8"/>
                </a:solidFill>
                <a:latin typeface="Inter"/>
                <a:ea typeface="Inter"/>
                <a:cs typeface="Inter"/>
              </a:rPr>
              <a:t>Menningarlæsi: samfélag, fjölbreytileiki og afbrigði dönsku.</a:t>
            </a:r>
          </a:p>
        </p:txBody>
      </p:sp>
      <p:sp>
        <p:nvSpPr>
          <p:cNvPr id="5" name="">
            <a:extLst xmlns:a="http://schemas.openxmlformats.org/drawingml/2006/main">
              <a:ext uri="{FF2B5EF4-FFF2-40B4-BE49-F238E27FC236}">
                <a16:creationId xmlns:a16="http://schemas.microsoft.com/office/drawing/2014/main" id="{7D9DE8ED-3B6F-41AB-BD02-15072E9A75CC}"/>
              </a:ext>
            </a:extLst>
          </p:cNvPr>
          <p:cNvSpPr>
            <a:spLocks xmlns:a="http://schemas.openxmlformats.org/drawingml/2006/main" noGrp="1"/>
          </p:cNvSpPr>
          <p:nvPr/>
        </p:nvSpPr>
        <p:spPr>
          <a:xfrm xmlns:a="http://schemas.openxmlformats.org/drawingml/2006/main">
            <a:off x="685800" y="6429375"/>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1350" b="0">
                <a:solidFill>
                  <a:srgbClr val="655B6B"/>
                </a:solidFill>
                <a:latin typeface="Inter"/>
                <a:ea typeface="Inter"/>
                <a:cs typeface="Inter"/>
              </a:defRPr>
            </a:defPPr>
            <a:lvl1pPr>
              <a:defRPr sz="1350" b="0">
                <a:solidFill>
                  <a:srgbClr val="655B6B"/>
                </a:solidFill>
                <a:latin typeface="Inter"/>
                <a:ea typeface="Inter"/>
                <a:cs typeface="Inter"/>
              </a:defRPr>
            </a:lvl1pPr>
            <a:lvl2pPr>
              <a:defRPr sz="1350" b="0">
                <a:solidFill>
                  <a:srgbClr val="655B6B"/>
                </a:solidFill>
                <a:latin typeface="Inter"/>
                <a:ea typeface="Inter"/>
                <a:cs typeface="Inter"/>
              </a:defRPr>
            </a:lvl2pPr>
            <a:lvl3pPr>
              <a:defRPr sz="1350" b="0">
                <a:solidFill>
                  <a:srgbClr val="655B6B"/>
                </a:solidFill>
                <a:latin typeface="Inter"/>
                <a:ea typeface="Inter"/>
                <a:cs typeface="Inter"/>
              </a:defRPr>
            </a:lvl3pPr>
            <a:lvl4pPr>
              <a:defRPr sz="1350" b="0">
                <a:solidFill>
                  <a:srgbClr val="655B6B"/>
                </a:solidFill>
                <a:latin typeface="Inter"/>
                <a:ea typeface="Inter"/>
                <a:cs typeface="Inter"/>
              </a:defRPr>
            </a:lvl4pPr>
            <a:lvl5pPr>
              <a:defRPr sz="1350" b="0">
                <a:solidFill>
                  <a:srgbClr val="655B6B"/>
                </a:solidFill>
                <a:latin typeface="Inter"/>
                <a:ea typeface="Inter"/>
                <a:cs typeface="Inter"/>
              </a:defRPr>
            </a:lvl5pPr>
            <a:lvl6pPr>
              <a:defRPr sz="1350" b="0">
                <a:solidFill>
                  <a:srgbClr val="655B6B"/>
                </a:solidFill>
                <a:latin typeface="Inter"/>
                <a:ea typeface="Inter"/>
                <a:cs typeface="Inter"/>
              </a:defRPr>
            </a:lvl6pPr>
            <a:lvl7pPr>
              <a:defRPr sz="1350" b="0">
                <a:solidFill>
                  <a:srgbClr val="655B6B"/>
                </a:solidFill>
                <a:latin typeface="Inter"/>
                <a:ea typeface="Inter"/>
                <a:cs typeface="Inter"/>
              </a:defRPr>
            </a:lvl7pPr>
            <a:lvl8pPr>
              <a:defRPr sz="1350" b="0">
                <a:solidFill>
                  <a:srgbClr val="655B6B"/>
                </a:solidFill>
                <a:latin typeface="Inter"/>
                <a:ea typeface="Inter"/>
                <a:cs typeface="Inter"/>
              </a:defRPr>
            </a:lvl8pPr>
            <a:lvl9pPr>
              <a:defRPr sz="1350" b="0">
                <a:solidFill>
                  <a:srgbClr val="655B6B"/>
                </a:solidFill>
                <a:latin typeface="Inter"/>
                <a:ea typeface="Inter"/>
                <a:cs typeface="Inter"/>
              </a:defRPr>
            </a:lvl9pPr>
          </a:lstStyle>
          <a:p xmlns:a="http://schemas.openxmlformats.org/drawingml/2006/main">
            <a:pPr>
              <a:defRPr sz="1350" b="0">
                <a:solidFill>
                  <a:srgbClr val="655B6B"/>
                </a:solidFill>
                <a:latin typeface="Inter"/>
                <a:ea typeface="Inter"/>
                <a:cs typeface="Inter"/>
              </a:defRPr>
            </a:pPr>
            <a:r>
              <a:rPr sz="1350" b="0">
                <a:solidFill>
                  <a:srgbClr val="655B6B"/>
                </a:solidFill>
                <a:latin typeface="Inter"/>
                <a:ea typeface="Inter"/>
                <a:cs typeface="Inter"/>
              </a:rPr>
              <a:t>Danska í samskiptum · 10. bekkur · 28. kafli · Vi bygger bro · 10</a:t>
            </a:r>
          </a:p>
        </p:txBody>
      </p:sp>
    </p:spTree>
    <p:extLst>
      <p:ext uri="{BB962C8B-B14F-4D97-AF65-F5344CB8AC3E}">
        <p14:creationId xmlns:p14="http://schemas.microsoft.com/office/powerpoint/2010/main" val="135056612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2026-10-24T00:02:09.6740000Z</dcterms:created>
  <dcterms:modified xsi:type="dcterms:W3CDTF">2026-10-24T00:02:09.6740000Z</dcterms:modified>
</coreProperties>
</file>