
<file path=[Content_Types].xml><?xml version="1.0" encoding="utf-8"?>
<Types xmlns="http://schemas.openxmlformats.org/package/2006/content-types">
  <Default ContentType="image/jpeg" Extension="jpg"/>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26.xml"/>
  <Override ContentType="application/vnd.openxmlformats-officedocument.presentationml.notesSlide+xml" PartName="/ppt/notesSlides/notesSlide5.xml"/>
  <Override ContentType="application/vnd.openxmlformats-officedocument.presentationml.notesSlide+xml" PartName="/ppt/notesSlides/notesSlide19.xml"/>
  <Override ContentType="application/vnd.openxmlformats-officedocument.presentationml.notesSlide+xml" PartName="/ppt/notesSlides/notesSlide27.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presentationml.tableStyles+xml" PartName="/ppt/tableStyles.xml"/>
  <Override ContentType="application/vnd.openxmlformats-officedocument.presentationml.slideLayout+xml" PartName="/ppt/slideLayouts/slideLayout3.xml"/>
  <Override ContentType="application/vnd.openxmlformats-officedocument.presentationml.slideLayout+xml" PartName="/ppt/slideLayouts/slideLayout5.xml"/>
  <Override ContentType="application/vnd.openxmlformats-officedocument.presentationml.slideLayout+xml" PartName="/ppt/slideLayouts/slideLayout11.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7.xml"/>
  <Override ContentType="application/vnd.openxmlformats-officedocument.presentationml.slideLayout+xml" PartName="/ppt/slideLayouts/slideLayout9.xml"/>
  <Override ContentType="application/vnd.openxmlformats-officedocument.presentationml.slideLayout+xml" PartName="/ppt/slideLayouts/slideLayout4.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10.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22.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5.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23.xml"/>
  <Override ContentType="application/vnd.openxmlformats-officedocument.presentationml.slide+xml" PartName="/ppt/slides/slide2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p:sldMasterIdLst>
    <p:sldMasterId id="2147483661" r:id="rId5"/>
  </p:sldMasterIdLst>
  <p:notesMasterIdLst>
    <p:notesMasterId r:id="rId6"/>
  </p:notes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 id="273" r:id="rId24"/>
    <p:sldId id="274" r:id="rId25"/>
    <p:sldId id="275" r:id="rId26"/>
    <p:sldId id="276" r:id="rId27"/>
    <p:sldId id="277" r:id="rId28"/>
    <p:sldId id="278" r:id="rId29"/>
    <p:sldId id="279" r:id="rId30"/>
    <p:sldId id="280" r:id="rId31"/>
    <p:sldId id="281" r:id="rId32"/>
    <p:sldId id="282" r:id="rId33"/>
  </p:sldIdLst>
  <p:sldSz cy="5143500" cx="9144000"/>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pos="3840">
          <p15:clr>
            <a:srgbClr val="747775"/>
          </p15:clr>
        </p15:guide>
        <p15:guide id="2" pos="5708">
          <p15:clr>
            <a:srgbClr val="747775"/>
          </p15:clr>
        </p15:guide>
        <p15:guide id="3" pos="1920">
          <p15:clr>
            <a:srgbClr val="747775"/>
          </p15:clr>
        </p15:guide>
        <p15:guide id="4" orient="horz" pos="731">
          <p15:clr>
            <a:srgbClr val="747775"/>
          </p15:clr>
        </p15:guide>
        <p15:guide id="5" orient="horz" pos="1830">
          <p15:clr>
            <a:srgbClr val="747775"/>
          </p15:clr>
        </p15:guide>
        <p15:guide id="6" orient="horz" pos="293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02D73B13-D318-4724-A9DB-4E7DA9669FF5}">
  <a:tblStyle styleId="{02D73B13-D318-4724-A9DB-4E7DA9669FF5}" styleName="Table_0">
    <a:wholeTbl>
      <a:tcTxStyle>
        <a:font>
          <a:latin typeface="Arial"/>
          <a:ea typeface="Arial"/>
          <a:cs typeface="Arial"/>
        </a:font>
        <a:srgbClr val="000000"/>
      </a:tcTxStyle>
      <a:tcStyle>
        <a:tcBdr>
          <a:left>
            <a:ln cap="flat" cmpd="sng" w="9525">
              <a:solidFill>
                <a:srgbClr val="9E9E9E"/>
              </a:solidFill>
              <a:prstDash val="solid"/>
              <a:round/>
              <a:headEnd len="sm" w="sm" type="none"/>
              <a:tailEnd len="sm" w="sm" type="none"/>
            </a:ln>
          </a:left>
          <a:right>
            <a:ln cap="flat" cmpd="sng" w="9525">
              <a:solidFill>
                <a:srgbClr val="9E9E9E"/>
              </a:solidFill>
              <a:prstDash val="solid"/>
              <a:round/>
              <a:headEnd len="sm" w="sm" type="none"/>
              <a:tailEnd len="sm" w="sm" type="none"/>
            </a:ln>
          </a:right>
          <a:top>
            <a:ln cap="flat" cmpd="sng" w="9525">
              <a:solidFill>
                <a:srgbClr val="9E9E9E"/>
              </a:solidFill>
              <a:prstDash val="solid"/>
              <a:round/>
              <a:headEnd len="sm" w="sm" type="none"/>
              <a:tailEnd len="sm" w="sm" type="none"/>
            </a:ln>
          </a:top>
          <a:bottom>
            <a:ln cap="flat" cmpd="sng" w="9525">
              <a:solidFill>
                <a:srgbClr val="9E9E9E"/>
              </a:solidFill>
              <a:prstDash val="solid"/>
              <a:round/>
              <a:headEnd len="sm" w="sm" type="none"/>
              <a:tailEnd len="sm" w="sm" type="none"/>
            </a:ln>
          </a:bottom>
          <a:insideH>
            <a:ln cap="flat" cmpd="sng" w="9525">
              <a:solidFill>
                <a:srgbClr val="9E9E9E"/>
              </a:solidFill>
              <a:prstDash val="solid"/>
              <a:round/>
              <a:headEnd len="sm" w="sm" type="none"/>
              <a:tailEnd len="sm" w="sm" type="none"/>
            </a:ln>
          </a:insideH>
          <a:insideV>
            <a:ln cap="flat" cmpd="sng" w="9525">
              <a:solidFill>
                <a:srgbClr val="9E9E9E"/>
              </a:solidFill>
              <a:prstDash val="solid"/>
              <a:round/>
              <a:headEnd len="sm" w="sm" type="none"/>
              <a:tailEnd len="sm" w="sm" type="none"/>
            </a:ln>
          </a:insideV>
        </a:tcBdr>
      </a:tcStyle>
    </a:wholeTbl>
    <a:band1H>
      <a:tcTxStyle/>
    </a:band1H>
    <a:band2H>
      <a:tcTxStyle/>
    </a:band2H>
    <a:band1V>
      <a:tcTxStyle/>
    </a:band1V>
    <a:band2V>
      <a:tcTxStyle/>
    </a:band2V>
    <a:lastCol>
      <a:tcTxStyle/>
    </a:lastCol>
    <a:firstCol>
      <a:tcTxStyle/>
    </a:firstCol>
    <a:lastRow>
      <a:tcTxStyle/>
    </a:lastRow>
    <a:seCell>
      <a:tcTxStyle/>
    </a:seCell>
    <a:swCell>
      <a:tcTxStyle/>
    </a:swCell>
    <a:firstRow>
      <a:tcTxStyle/>
    </a:firstRow>
    <a:neCell>
      <a:tcTxStyle/>
    </a:neCell>
    <a:nwCell>
      <a:tcTxStyle/>
    </a:nwCell>
  </a:tblStyle>
</a:tblStyleLst>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3840"/>
        <p:guide pos="5708"/>
        <p:guide pos="1920"/>
        <p:guide pos="731" orient="horz"/>
        <p:guide pos="1830" orient="horz"/>
        <p:guide pos="2930" orient="horz"/>
      </p:guideLst>
    </p:cSldViewPr>
  </p:slideViewPr>
</p:viewPr>
</file>

<file path=ppt/_rels/presentation.xml.rels><?xml version="1.0" encoding="UTF-8" standalone="yes"?><Relationships xmlns="http://schemas.openxmlformats.org/package/2006/relationships"><Relationship Id="rId20" Type="http://schemas.openxmlformats.org/officeDocument/2006/relationships/slide" Target="slides/slide14.xml"/><Relationship Id="rId22" Type="http://schemas.openxmlformats.org/officeDocument/2006/relationships/slide" Target="slides/slide16.xml"/><Relationship Id="rId21" Type="http://schemas.openxmlformats.org/officeDocument/2006/relationships/slide" Target="slides/slide15.xml"/><Relationship Id="rId24" Type="http://schemas.openxmlformats.org/officeDocument/2006/relationships/slide" Target="slides/slide18.xml"/><Relationship Id="rId23" Type="http://schemas.openxmlformats.org/officeDocument/2006/relationships/slide" Target="slides/slide17.xml"/><Relationship Id="rId1" Type="http://schemas.openxmlformats.org/officeDocument/2006/relationships/theme" Target="theme/theme2.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tableStyles" Target="tableStyles.xml"/><Relationship Id="rId9" Type="http://schemas.openxmlformats.org/officeDocument/2006/relationships/slide" Target="slides/slide3.xml"/><Relationship Id="rId26" Type="http://schemas.openxmlformats.org/officeDocument/2006/relationships/slide" Target="slides/slide20.xml"/><Relationship Id="rId25" Type="http://schemas.openxmlformats.org/officeDocument/2006/relationships/slide" Target="slides/slide19.xml"/><Relationship Id="rId28" Type="http://schemas.openxmlformats.org/officeDocument/2006/relationships/slide" Target="slides/slide22.xml"/><Relationship Id="rId27" Type="http://schemas.openxmlformats.org/officeDocument/2006/relationships/slide" Target="slides/slide21.xml"/><Relationship Id="rId5" Type="http://schemas.openxmlformats.org/officeDocument/2006/relationships/slideMaster" Target="slideMasters/slideMaster1.xml"/><Relationship Id="rId6" Type="http://schemas.openxmlformats.org/officeDocument/2006/relationships/notesMaster" Target="notesMasters/notesMaster1.xml"/><Relationship Id="rId29" Type="http://schemas.openxmlformats.org/officeDocument/2006/relationships/slide" Target="slides/slide23.xml"/><Relationship Id="rId7" Type="http://schemas.openxmlformats.org/officeDocument/2006/relationships/slide" Target="slides/slide1.xml"/><Relationship Id="rId8" Type="http://schemas.openxmlformats.org/officeDocument/2006/relationships/slide" Target="slides/slide2.xml"/><Relationship Id="rId31" Type="http://schemas.openxmlformats.org/officeDocument/2006/relationships/slide" Target="slides/slide25.xml"/><Relationship Id="rId30" Type="http://schemas.openxmlformats.org/officeDocument/2006/relationships/slide" Target="slides/slide24.xml"/><Relationship Id="rId11" Type="http://schemas.openxmlformats.org/officeDocument/2006/relationships/slide" Target="slides/slide5.xml"/><Relationship Id="rId33" Type="http://schemas.openxmlformats.org/officeDocument/2006/relationships/slide" Target="slides/slide27.xml"/><Relationship Id="rId10" Type="http://schemas.openxmlformats.org/officeDocument/2006/relationships/slide" Target="slides/slide4.xml"/><Relationship Id="rId32" Type="http://schemas.openxmlformats.org/officeDocument/2006/relationships/slide" Target="slides/slide26.xml"/><Relationship Id="rId13" Type="http://schemas.openxmlformats.org/officeDocument/2006/relationships/slide" Target="slides/slide7.xml"/><Relationship Id="rId12" Type="http://schemas.openxmlformats.org/officeDocument/2006/relationships/slide" Target="slides/slide6.xml"/><Relationship Id="rId15" Type="http://schemas.openxmlformats.org/officeDocument/2006/relationships/slide" Target="slides/slide9.xml"/><Relationship Id="rId14" Type="http://schemas.openxmlformats.org/officeDocument/2006/relationships/slide" Target="slides/slide8.xml"/><Relationship Id="rId17" Type="http://schemas.openxmlformats.org/officeDocument/2006/relationships/slide" Target="slides/slide11.xml"/><Relationship Id="rId16" Type="http://schemas.openxmlformats.org/officeDocument/2006/relationships/slide" Target="slides/slide10.xml"/><Relationship Id="rId19" Type="http://schemas.openxmlformats.org/officeDocument/2006/relationships/slide" Target="slides/slide13.xml"/><Relationship Id="rId18" Type="http://schemas.openxmlformats.org/officeDocument/2006/relationships/slide" Target="slides/slide1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k12.openstax.org/contents/raise/resources/8ed3aa68763498713b44d3c2e537ffe61b4755f0" TargetMode="External"/><Relationship Id="rId3" Type="http://schemas.openxmlformats.org/officeDocument/2006/relationships/hyperlink" Target="https://quizlet.com/881784766/openstax-alg1-unit-9-spn-vocabulary-flash-cards/?funnelUUID=1fd7afff-d3f0-45d5-b4b9-3915c20c22f0" TargetMode="External"/><Relationship Id="rId4" Type="http://schemas.openxmlformats.org/officeDocument/2006/relationships/hyperlink" Target="https://quizlet.com/881567564/openstax-alg1-unit-9-vocabulary-flash-cards/?funnelUUID=762f8869-1556-44ff-8fed-e4aa5812d356" TargetMode="Externa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youtu.be/PF8fRA107OA?si=o0QGlx-bKuDUl2Sj" TargetMode="External"/><Relationship Id="rId3" Type="http://schemas.openxmlformats.org/officeDocument/2006/relationships/hyperlink" Target="https://k12.openstax.org/contents/raise/resources/148b1f7389f830f97173bb682b5b02a516b4f097" TargetMode="External"/><Relationship Id="rId4" Type="http://schemas.openxmlformats.org/officeDocument/2006/relationships/hyperlink" Target="https://k12.openstax.org/contents/raise/resources/148b1f7389f830f97173bb682b5b02a516b4f097" TargetMode="Externa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ppt/slides/slide9.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openstax.org/books/algebra-1/pages/9-4-2-rewrite-squared-expressions" TargetMode="Externa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drive.google.com/file/d/1rBVRmM224y0-LmSNg_RyXJ9tk2Wg8tA_/view?usp=sharing" TargetMode="Externa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ppt/slides/slide16.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openstax.org/books/algebra-1/pages/9-4-3-standard-form-and-squared-factors" TargetMode="External"/><Relationship Id="rId3" Type="http://schemas.openxmlformats.org/officeDocument/2006/relationships/hyperlink" Target="https://openstax.org/books/algebra-1/pages/9-4-3-standard-form-and-squared-factors" TargetMode="Externa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openstax.org/books/algebra-1/pages/9-4-3-standard-form-and-squared-factors" TargetMode="Externa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openstax.org/books/algebra-1/pages/9-4-5-perfect-square-and-squared-factors" TargetMode="External"/><Relationship Id="rId3" Type="http://schemas.openxmlformats.org/officeDocument/2006/relationships/slide" Target="/ppt/slides/slide17.xml"/><Relationship Id="rId4" Type="http://schemas.openxmlformats.org/officeDocument/2006/relationships/slide" Target="/ppt/slides/slide17.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openstax.org/details/books/algebra-1" TargetMode="Externa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5" name="Shape 85"/>
        <p:cNvGrpSpPr/>
        <p:nvPr/>
      </p:nvGrpSpPr>
      <p:grpSpPr>
        <a:xfrm>
          <a:off x="0" y="0"/>
          <a:ext cx="0" cy="0"/>
          <a:chOff x="0" y="0"/>
          <a:chExt cx="0" cy="0"/>
        </a:xfrm>
      </p:grpSpPr>
      <p:sp>
        <p:nvSpPr>
          <p:cNvPr id="86" name="Google Shape;86;g39c39c74e23_0_6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7" name="Google Shape;87;g39c39c74e23_0_6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
                <a:solidFill>
                  <a:schemeClr val="dk1"/>
                </a:solidFill>
                <a:highlight>
                  <a:srgbClr val="FFFF00"/>
                </a:highlight>
              </a:rPr>
              <a:t>NOTE: Activity 9.4.4 is an extension of the TEKS so it is not included in this lesson’s slide deck. </a:t>
            </a:r>
            <a:endParaRPr>
              <a:solidFill>
                <a:schemeClr val="dk1"/>
              </a:solidFill>
            </a:endParaRPr>
          </a:p>
          <a:p>
            <a:pPr indent="0" lvl="0" marL="0" rtl="0" algn="l">
              <a:spcBef>
                <a:spcPts val="0"/>
              </a:spcBef>
              <a:spcAft>
                <a:spcPts val="0"/>
              </a:spcAft>
              <a:buClr>
                <a:schemeClr val="dk1"/>
              </a:buClr>
              <a:buSzPts val="1100"/>
              <a:buFont typeface="Arial"/>
              <a:buNone/>
            </a:pPr>
            <a:r>
              <a:t/>
            </a:r>
            <a:endParaRPr>
              <a:solidFill>
                <a:schemeClr val="dk1"/>
              </a:solidFill>
            </a:endParaRPr>
          </a:p>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2" name="Shape 92"/>
        <p:cNvGrpSpPr/>
        <p:nvPr/>
      </p:nvGrpSpPr>
      <p:grpSpPr>
        <a:xfrm>
          <a:off x="0" y="0"/>
          <a:ext cx="0" cy="0"/>
          <a:chOff x="0" y="0"/>
          <a:chExt cx="0" cy="0"/>
        </a:xfrm>
      </p:grpSpPr>
      <p:sp>
        <p:nvSpPr>
          <p:cNvPr id="93" name="Google Shape;93;g34cede018fa_3_1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4" name="Google Shape;94;g34cede018fa_3_1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1" name="Shape 101"/>
        <p:cNvGrpSpPr/>
        <p:nvPr/>
      </p:nvGrpSpPr>
      <p:grpSpPr>
        <a:xfrm>
          <a:off x="0" y="0"/>
          <a:ext cx="0" cy="0"/>
          <a:chOff x="0" y="0"/>
          <a:chExt cx="0" cy="0"/>
        </a:xfrm>
      </p:grpSpPr>
      <p:sp>
        <p:nvSpPr>
          <p:cNvPr id="102" name="Google Shape;102;g34cede018fa_3_4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3" name="Google Shape;103;g34cede018fa_3_4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1300">
                <a:highlight>
                  <a:srgbClr val="FDBD3E"/>
                </a:highlight>
                <a:latin typeface="Calibri"/>
                <a:ea typeface="Calibri"/>
                <a:cs typeface="Calibri"/>
                <a:sym typeface="Calibri"/>
              </a:rPr>
              <a:t>Check the Speaker Notes</a:t>
            </a:r>
            <a:r>
              <a:rPr lang="en" sz="1300">
                <a:latin typeface="Calibri"/>
                <a:ea typeface="Calibri"/>
                <a:cs typeface="Calibri"/>
                <a:sym typeface="Calibri"/>
              </a:rPr>
              <a:t>: On the next slides you can find discussion questions, lesson information, answers to the activities, and ways to adjust the </a:t>
            </a:r>
            <a:r>
              <a:rPr lang="en" sz="1300">
                <a:latin typeface="Calibri"/>
                <a:ea typeface="Calibri"/>
                <a:cs typeface="Calibri"/>
                <a:sym typeface="Calibri"/>
              </a:rPr>
              <a:t>activity</a:t>
            </a:r>
            <a:r>
              <a:rPr lang="en" sz="1300">
                <a:latin typeface="Calibri"/>
                <a:ea typeface="Calibri"/>
                <a:cs typeface="Calibri"/>
                <a:sym typeface="Calibri"/>
              </a:rPr>
              <a:t> for your students! </a:t>
            </a:r>
            <a:endParaRPr sz="1300">
              <a:latin typeface="Calibri"/>
              <a:ea typeface="Calibri"/>
              <a:cs typeface="Calibri"/>
              <a:sym typeface="Calibri"/>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6" name="Shape 116"/>
        <p:cNvGrpSpPr/>
        <p:nvPr/>
      </p:nvGrpSpPr>
      <p:grpSpPr>
        <a:xfrm>
          <a:off x="0" y="0"/>
          <a:ext cx="0" cy="0"/>
          <a:chOff x="0" y="0"/>
          <a:chExt cx="0" cy="0"/>
        </a:xfrm>
      </p:grpSpPr>
      <p:sp>
        <p:nvSpPr>
          <p:cNvPr id="117" name="Google Shape;117;g33b29274434_0_74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8" name="Google Shape;118;g33b29274434_0_74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
                <a:solidFill>
                  <a:schemeClr val="dk1"/>
                </a:solidFill>
                <a:latin typeface="Noto Sans"/>
                <a:ea typeface="Noto Sans"/>
                <a:cs typeface="Noto Sans"/>
                <a:sym typeface="Noto Sans"/>
              </a:rPr>
              <a:t>Lesson Narrative</a:t>
            </a:r>
            <a:endParaRPr b="1">
              <a:solidFill>
                <a:schemeClr val="dk1"/>
              </a:solidFill>
              <a:latin typeface="Noto Sans"/>
              <a:ea typeface="Noto Sans"/>
              <a:cs typeface="Noto Sans"/>
              <a:sym typeface="Noto Sans"/>
            </a:endParaRPr>
          </a:p>
          <a:p>
            <a:pPr indent="0" lvl="0" marL="0" rtl="0" algn="l">
              <a:spcBef>
                <a:spcPts val="0"/>
              </a:spcBef>
              <a:spcAft>
                <a:spcPts val="0"/>
              </a:spcAft>
              <a:buClr>
                <a:schemeClr val="dk1"/>
              </a:buClr>
              <a:buSzPts val="1100"/>
              <a:buFont typeface="Arial"/>
              <a:buNone/>
            </a:pPr>
            <a:r>
              <a:rPr lang="en">
                <a:solidFill>
                  <a:schemeClr val="dk1"/>
                </a:solidFill>
                <a:latin typeface="Noto Sans"/>
                <a:ea typeface="Noto Sans"/>
                <a:cs typeface="Noto Sans"/>
                <a:sym typeface="Noto Sans"/>
              </a:rPr>
              <a:t>Prior to this lesson, students have solved quadratic equations by completing the square, but all the equations were monic quadratic equations, in which the squared term has a coefficient of 1. In this lesson, students complete the square to solve non-monic quadratic equations, in which the squared term has a coefficient other than 1.</a:t>
            </a:r>
            <a:endParaRPr>
              <a:solidFill>
                <a:schemeClr val="dk1"/>
              </a:solidFill>
              <a:latin typeface="Noto Sans"/>
              <a:ea typeface="Noto Sans"/>
              <a:cs typeface="Noto Sans"/>
              <a:sym typeface="Noto Sans"/>
            </a:endParaRPr>
          </a:p>
          <a:p>
            <a:pPr indent="0" lvl="0" marL="0" rtl="0" algn="l">
              <a:spcBef>
                <a:spcPts val="1000"/>
              </a:spcBef>
              <a:spcAft>
                <a:spcPts val="0"/>
              </a:spcAft>
              <a:buClr>
                <a:schemeClr val="dk1"/>
              </a:buClr>
              <a:buSzPts val="1100"/>
              <a:buFont typeface="Arial"/>
              <a:buNone/>
            </a:pPr>
            <a:r>
              <a:rPr lang="en">
                <a:solidFill>
                  <a:schemeClr val="dk1"/>
                </a:solidFill>
                <a:latin typeface="Noto Sans"/>
                <a:ea typeface="Noto Sans"/>
                <a:cs typeface="Noto Sans"/>
                <a:sym typeface="Noto Sans"/>
              </a:rPr>
              <a:t>Students begin by noticing that the structure for expanding expressions such as (𝑥 + 𝑚)</a:t>
            </a:r>
            <a:r>
              <a:rPr baseline="30000" lang="en">
                <a:solidFill>
                  <a:schemeClr val="dk1"/>
                </a:solidFill>
                <a:latin typeface="Noto Sans"/>
                <a:ea typeface="Noto Sans"/>
                <a:cs typeface="Noto Sans"/>
                <a:sym typeface="Noto Sans"/>
              </a:rPr>
              <a:t>2</a:t>
            </a:r>
            <a:r>
              <a:rPr lang="en">
                <a:solidFill>
                  <a:schemeClr val="dk1"/>
                </a:solidFill>
                <a:latin typeface="Noto Sans"/>
                <a:ea typeface="Noto Sans"/>
                <a:cs typeface="Noto Sans"/>
                <a:sym typeface="Noto Sans"/>
              </a:rPr>
              <a:t> can also be used to expand expressions such as (𝑘𝑥 + 𝑚)</a:t>
            </a:r>
            <a:r>
              <a:rPr baseline="30000" lang="en">
                <a:solidFill>
                  <a:schemeClr val="dk1"/>
                </a:solidFill>
                <a:latin typeface="Noto Sans"/>
                <a:ea typeface="Noto Sans"/>
                <a:cs typeface="Noto Sans"/>
                <a:sym typeface="Noto Sans"/>
              </a:rPr>
              <a:t>2</a:t>
            </a:r>
            <a:r>
              <a:rPr lang="en">
                <a:solidFill>
                  <a:schemeClr val="dk1"/>
                </a:solidFill>
                <a:latin typeface="Noto Sans"/>
                <a:ea typeface="Noto Sans"/>
                <a:cs typeface="Noto Sans"/>
                <a:sym typeface="Noto Sans"/>
              </a:rPr>
              <a:t>. The expanded expression is always 𝑘</a:t>
            </a:r>
            <a:r>
              <a:rPr baseline="30000" lang="en">
                <a:solidFill>
                  <a:schemeClr val="dk1"/>
                </a:solidFill>
                <a:latin typeface="Noto Sans"/>
                <a:ea typeface="Noto Sans"/>
                <a:cs typeface="Noto Sans"/>
                <a:sym typeface="Noto Sans"/>
              </a:rPr>
              <a:t>2</a:t>
            </a:r>
            <a:r>
              <a:rPr lang="en">
                <a:solidFill>
                  <a:schemeClr val="dk1"/>
                </a:solidFill>
                <a:latin typeface="Noto Sans"/>
                <a:ea typeface="Noto Sans"/>
                <a:cs typeface="Noto Sans"/>
                <a:sym typeface="Noto Sans"/>
              </a:rPr>
              <a:t>𝑥</a:t>
            </a:r>
            <a:r>
              <a:rPr baseline="30000" lang="en">
                <a:solidFill>
                  <a:schemeClr val="dk1"/>
                </a:solidFill>
                <a:latin typeface="Noto Sans"/>
                <a:ea typeface="Noto Sans"/>
                <a:cs typeface="Noto Sans"/>
                <a:sym typeface="Noto Sans"/>
              </a:rPr>
              <a:t>2</a:t>
            </a:r>
            <a:r>
              <a:rPr lang="en">
                <a:solidFill>
                  <a:schemeClr val="dk1"/>
                </a:solidFill>
                <a:latin typeface="Noto Sans"/>
                <a:ea typeface="Noto Sans"/>
                <a:cs typeface="Noto Sans"/>
                <a:sym typeface="Noto Sans"/>
              </a:rPr>
              <a:t> + 2𝑘𝑚𝑥 + 𝑚</a:t>
            </a:r>
            <a:r>
              <a:rPr baseline="30000" lang="en">
                <a:solidFill>
                  <a:schemeClr val="dk1"/>
                </a:solidFill>
                <a:latin typeface="Noto Sans"/>
                <a:ea typeface="Noto Sans"/>
                <a:cs typeface="Noto Sans"/>
                <a:sym typeface="Noto Sans"/>
              </a:rPr>
              <a:t>2</a:t>
            </a:r>
            <a:r>
              <a:rPr lang="en">
                <a:solidFill>
                  <a:schemeClr val="dk1"/>
                </a:solidFill>
                <a:latin typeface="Noto Sans"/>
                <a:ea typeface="Noto Sans"/>
                <a:cs typeface="Noto Sans"/>
                <a:sym typeface="Noto Sans"/>
              </a:rPr>
              <a:t>. If the perfect square in standard form is 𝑎𝑥</a:t>
            </a:r>
            <a:r>
              <a:rPr baseline="30000" lang="en">
                <a:solidFill>
                  <a:schemeClr val="dk1"/>
                </a:solidFill>
                <a:latin typeface="Noto Sans"/>
                <a:ea typeface="Noto Sans"/>
                <a:cs typeface="Noto Sans"/>
                <a:sym typeface="Noto Sans"/>
              </a:rPr>
              <a:t>2</a:t>
            </a:r>
            <a:r>
              <a:rPr lang="en">
                <a:solidFill>
                  <a:schemeClr val="dk1"/>
                </a:solidFill>
                <a:latin typeface="Noto Sans"/>
                <a:ea typeface="Noto Sans"/>
                <a:cs typeface="Noto Sans"/>
                <a:sym typeface="Noto Sans"/>
              </a:rPr>
              <a:t> + 𝑏𝑥 + 𝑐, then 𝑎 is 𝑘</a:t>
            </a:r>
            <a:r>
              <a:rPr baseline="30000" lang="en">
                <a:solidFill>
                  <a:schemeClr val="dk1"/>
                </a:solidFill>
                <a:latin typeface="Noto Sans"/>
                <a:ea typeface="Noto Sans"/>
                <a:cs typeface="Noto Sans"/>
                <a:sym typeface="Noto Sans"/>
              </a:rPr>
              <a:t>2</a:t>
            </a:r>
            <a:r>
              <a:rPr lang="en">
                <a:solidFill>
                  <a:schemeClr val="dk1"/>
                </a:solidFill>
                <a:latin typeface="Noto Sans"/>
                <a:ea typeface="Noto Sans"/>
                <a:cs typeface="Noto Sans"/>
                <a:sym typeface="Noto Sans"/>
              </a:rPr>
              <a:t>, 𝑏 is 2𝑘𝑚, and 𝑐 is 𝑚</a:t>
            </a:r>
            <a:r>
              <a:rPr baseline="30000" lang="en">
                <a:solidFill>
                  <a:schemeClr val="dk1"/>
                </a:solidFill>
                <a:latin typeface="Noto Sans"/>
                <a:ea typeface="Noto Sans"/>
                <a:cs typeface="Noto Sans"/>
                <a:sym typeface="Noto Sans"/>
              </a:rPr>
              <a:t>2</a:t>
            </a:r>
            <a:r>
              <a:rPr lang="en">
                <a:solidFill>
                  <a:schemeClr val="dk1"/>
                </a:solidFill>
                <a:latin typeface="Noto Sans"/>
                <a:ea typeface="Noto Sans"/>
                <a:cs typeface="Noto Sans"/>
                <a:sym typeface="Noto Sans"/>
              </a:rPr>
              <a:t>. Recognizing this structure allows students to complete the square for expressions 𝑎𝑥</a:t>
            </a:r>
            <a:r>
              <a:rPr baseline="30000" lang="en">
                <a:solidFill>
                  <a:schemeClr val="dk1"/>
                </a:solidFill>
                <a:latin typeface="Noto Sans"/>
                <a:ea typeface="Noto Sans"/>
                <a:cs typeface="Noto Sans"/>
                <a:sym typeface="Noto Sans"/>
              </a:rPr>
              <a:t>2</a:t>
            </a:r>
            <a:r>
              <a:rPr lang="en">
                <a:solidFill>
                  <a:schemeClr val="dk1"/>
                </a:solidFill>
                <a:latin typeface="Noto Sans"/>
                <a:ea typeface="Noto Sans"/>
                <a:cs typeface="Noto Sans"/>
                <a:sym typeface="Noto Sans"/>
              </a:rPr>
              <a:t>+𝑏𝑥+𝑐 when 𝑎 is not 1, and then to solve equations with such expressions.</a:t>
            </a:r>
            <a:endParaRPr>
              <a:solidFill>
                <a:schemeClr val="dk1"/>
              </a:solidFill>
              <a:latin typeface="Noto Sans"/>
              <a:ea typeface="Noto Sans"/>
              <a:cs typeface="Noto Sans"/>
              <a:sym typeface="Noto Sans"/>
            </a:endParaRPr>
          </a:p>
          <a:p>
            <a:pPr indent="0" lvl="0" marL="0" rtl="0" algn="l">
              <a:spcBef>
                <a:spcPts val="1000"/>
              </a:spcBef>
              <a:spcAft>
                <a:spcPts val="0"/>
              </a:spcAft>
              <a:buClr>
                <a:schemeClr val="dk1"/>
              </a:buClr>
              <a:buSzPts val="1100"/>
              <a:buFont typeface="Arial"/>
              <a:buNone/>
            </a:pPr>
            <a:r>
              <a:rPr lang="en">
                <a:solidFill>
                  <a:schemeClr val="dk1"/>
                </a:solidFill>
                <a:latin typeface="Noto Sans"/>
                <a:ea typeface="Noto Sans"/>
                <a:cs typeface="Noto Sans"/>
                <a:sym typeface="Noto Sans"/>
              </a:rPr>
              <a:t>Completing the square when 𝑎  is not 1 can be rather laborious, even when 𝑎 is a perfect square and 𝑏 is an even number. It is even more time consuming and complicated when 𝑎 is not a perfect square and 𝑏 is not an even number. Students are not expected to master the skill of solving non-monic quadratic equations by completing the square. In fact, they should see that this method has its limits and seek a more efficient strategy.</a:t>
            </a:r>
            <a:endParaRPr>
              <a:solidFill>
                <a:schemeClr val="dk1"/>
              </a:solidFill>
              <a:latin typeface="Noto Sans"/>
              <a:ea typeface="Noto Sans"/>
              <a:cs typeface="Noto Sans"/>
              <a:sym typeface="Noto Sans"/>
            </a:endParaRPr>
          </a:p>
          <a:p>
            <a:pPr indent="0" lvl="0" marL="0" rtl="0" algn="l">
              <a:spcBef>
                <a:spcPts val="1000"/>
              </a:spcBef>
              <a:spcAft>
                <a:spcPts val="0"/>
              </a:spcAft>
              <a:buClr>
                <a:schemeClr val="dk1"/>
              </a:buClr>
              <a:buSzPts val="1100"/>
              <a:buFont typeface="Arial"/>
              <a:buNone/>
            </a:pPr>
            <a:r>
              <a:rPr lang="en">
                <a:solidFill>
                  <a:schemeClr val="dk1"/>
                </a:solidFill>
                <a:latin typeface="Noto Sans"/>
                <a:ea typeface="Noto Sans"/>
                <a:cs typeface="Noto Sans"/>
                <a:sym typeface="Noto Sans"/>
              </a:rPr>
              <a:t>This lesson aims only to show that non-monic quadratic equations can be solved by completing the square and exposing students to how it can be done. This exposure provides some background knowledge that will be helpful when students derive the quadratic formula later.</a:t>
            </a:r>
            <a:endParaRPr>
              <a:solidFill>
                <a:schemeClr val="dk1"/>
              </a:solidFill>
              <a:latin typeface="Noto Sans"/>
              <a:ea typeface="Noto Sans"/>
              <a:cs typeface="Noto Sans"/>
              <a:sym typeface="Noto Sans"/>
            </a:endParaRPr>
          </a:p>
          <a:p>
            <a:pPr indent="0" lvl="0" marL="0" rtl="0" algn="l">
              <a:spcBef>
                <a:spcPts val="1000"/>
              </a:spcBef>
              <a:spcAft>
                <a:spcPts val="0"/>
              </a:spcAft>
              <a:buClr>
                <a:schemeClr val="dk1"/>
              </a:buClr>
              <a:buSzPts val="1100"/>
              <a:buFont typeface="Arial"/>
              <a:buNone/>
            </a:pPr>
            <a:r>
              <a:t/>
            </a:r>
            <a:endParaRPr>
              <a:solidFill>
                <a:schemeClr val="dk1"/>
              </a:solidFill>
              <a:latin typeface="Noto Sans"/>
              <a:ea typeface="Noto Sans"/>
              <a:cs typeface="Noto Sans"/>
              <a:sym typeface="Noto Sans"/>
            </a:endParaRPr>
          </a:p>
          <a:p>
            <a:pPr indent="0" lvl="0" marL="0" rtl="0" algn="l">
              <a:lnSpc>
                <a:spcPct val="120000"/>
              </a:lnSpc>
              <a:spcBef>
                <a:spcPts val="0"/>
              </a:spcBef>
              <a:spcAft>
                <a:spcPts val="0"/>
              </a:spcAft>
              <a:buClr>
                <a:schemeClr val="dk1"/>
              </a:buClr>
              <a:buSzPts val="1100"/>
              <a:buFont typeface="Arial"/>
              <a:buNone/>
            </a:pPr>
            <a:r>
              <a:rPr b="1" lang="en">
                <a:solidFill>
                  <a:schemeClr val="dk1"/>
                </a:solidFill>
                <a:latin typeface="Noto Sans"/>
                <a:ea typeface="Noto Sans"/>
                <a:cs typeface="Noto Sans"/>
                <a:sym typeface="Noto Sans"/>
              </a:rPr>
              <a:t>Required Preparation</a:t>
            </a:r>
            <a:endParaRPr b="1">
              <a:solidFill>
                <a:schemeClr val="dk1"/>
              </a:solidFill>
              <a:latin typeface="Noto Sans"/>
              <a:ea typeface="Noto Sans"/>
              <a:cs typeface="Noto Sans"/>
              <a:sym typeface="Noto Sans"/>
            </a:endParaRPr>
          </a:p>
          <a:p>
            <a:pPr indent="-298450" lvl="0" marL="457200" rtl="0" algn="l">
              <a:spcBef>
                <a:spcPts val="0"/>
              </a:spcBef>
              <a:spcAft>
                <a:spcPts val="0"/>
              </a:spcAft>
              <a:buClr>
                <a:schemeClr val="dk1"/>
              </a:buClr>
              <a:buSzPts val="1100"/>
              <a:buFont typeface="Noto Sans"/>
              <a:buChar char="●"/>
            </a:pPr>
            <a:r>
              <a:rPr lang="en">
                <a:solidFill>
                  <a:schemeClr val="dk1"/>
                </a:solidFill>
                <a:latin typeface="Noto Sans"/>
                <a:ea typeface="Noto Sans"/>
                <a:cs typeface="Noto Sans"/>
                <a:sym typeface="Noto Sans"/>
              </a:rPr>
              <a:t>None</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lnSpc>
                <a:spcPct val="120000"/>
              </a:lnSpc>
              <a:spcBef>
                <a:spcPts val="0"/>
              </a:spcBef>
              <a:spcAft>
                <a:spcPts val="0"/>
              </a:spcAft>
              <a:buClr>
                <a:schemeClr val="dk1"/>
              </a:buClr>
              <a:buSzPts val="1100"/>
              <a:buFont typeface="Arial"/>
              <a:buNone/>
            </a:pPr>
            <a:r>
              <a:rPr b="1" lang="en">
                <a:solidFill>
                  <a:schemeClr val="dk1"/>
                </a:solidFill>
                <a:latin typeface="Noto Sans"/>
                <a:ea typeface="Noto Sans"/>
                <a:cs typeface="Noto Sans"/>
                <a:sym typeface="Noto Sans"/>
              </a:rPr>
              <a:t>Required Materials</a:t>
            </a:r>
            <a:endParaRPr b="1">
              <a:solidFill>
                <a:schemeClr val="dk1"/>
              </a:solidFill>
              <a:latin typeface="Noto Sans"/>
              <a:ea typeface="Noto Sans"/>
              <a:cs typeface="Noto Sans"/>
              <a:sym typeface="Noto Sans"/>
            </a:endParaRPr>
          </a:p>
          <a:p>
            <a:pPr indent="-301625" lvl="0" marL="457200" rtl="0" algn="l">
              <a:lnSpc>
                <a:spcPct val="115000"/>
              </a:lnSpc>
              <a:spcBef>
                <a:spcPts val="0"/>
              </a:spcBef>
              <a:spcAft>
                <a:spcPts val="0"/>
              </a:spcAft>
              <a:buClr>
                <a:schemeClr val="dk1"/>
              </a:buClr>
              <a:buSzPts val="1150"/>
              <a:buFont typeface="Noto Sans"/>
              <a:buChar char="●"/>
            </a:pPr>
            <a:r>
              <a:rPr lang="en">
                <a:solidFill>
                  <a:schemeClr val="dk1"/>
                </a:solidFill>
                <a:latin typeface="Noto Sans"/>
                <a:ea typeface="Noto Sans"/>
                <a:cs typeface="Noto Sans"/>
                <a:sym typeface="Noto Sans"/>
              </a:rPr>
              <a:t>None</a:t>
            </a:r>
            <a:endParaRPr>
              <a:solidFill>
                <a:schemeClr val="dk1"/>
              </a:solidFill>
              <a:latin typeface="Noto Sans"/>
              <a:ea typeface="Noto Sans"/>
              <a:cs typeface="Noto Sans"/>
              <a:sym typeface="Noto Sans"/>
            </a:endParaRPr>
          </a:p>
          <a:p>
            <a:pPr indent="0" lvl="0" marL="0" rtl="0" algn="l">
              <a:lnSpc>
                <a:spcPct val="115000"/>
              </a:lnSpc>
              <a:spcBef>
                <a:spcPts val="0"/>
              </a:spcBef>
              <a:spcAft>
                <a:spcPts val="0"/>
              </a:spcAft>
              <a:buNone/>
            </a:pPr>
            <a:r>
              <a:t/>
            </a:r>
            <a:endParaRPr>
              <a:solidFill>
                <a:schemeClr val="dk1"/>
              </a:solidFill>
              <a:latin typeface="Noto Sans"/>
              <a:ea typeface="Noto Sans"/>
              <a:cs typeface="Noto Sans"/>
              <a:sym typeface="Noto Sans"/>
            </a:endParaRPr>
          </a:p>
          <a:p>
            <a:pPr indent="0" lvl="0" marL="0" rtl="0" algn="l">
              <a:lnSpc>
                <a:spcPct val="115000"/>
              </a:lnSpc>
              <a:spcBef>
                <a:spcPts val="0"/>
              </a:spcBef>
              <a:spcAft>
                <a:spcPts val="0"/>
              </a:spcAft>
              <a:buNone/>
            </a:pPr>
            <a:r>
              <a:rPr b="1" lang="en">
                <a:solidFill>
                  <a:schemeClr val="dk1"/>
                </a:solidFill>
                <a:latin typeface="Noto Sans"/>
                <a:ea typeface="Noto Sans"/>
                <a:cs typeface="Noto Sans"/>
                <a:sym typeface="Noto Sans"/>
              </a:rPr>
              <a:t>Texas Essential Knowledge and Skills</a:t>
            </a:r>
            <a:endParaRPr b="1">
              <a:solidFill>
                <a:schemeClr val="dk1"/>
              </a:solidFill>
              <a:latin typeface="Noto Sans"/>
              <a:ea typeface="Noto Sans"/>
              <a:cs typeface="Noto Sans"/>
              <a:sym typeface="Noto Sans"/>
            </a:endParaRPr>
          </a:p>
          <a:p>
            <a:pPr indent="-298450" lvl="0" marL="457200" rtl="0" algn="l">
              <a:spcBef>
                <a:spcPts val="0"/>
              </a:spcBef>
              <a:spcAft>
                <a:spcPts val="0"/>
              </a:spcAft>
              <a:buClr>
                <a:schemeClr val="dk1"/>
              </a:buClr>
              <a:buSzPts val="1100"/>
              <a:buFont typeface="Noto Sans"/>
              <a:buChar char="●"/>
            </a:pPr>
            <a:r>
              <a:rPr lang="en">
                <a:solidFill>
                  <a:schemeClr val="dk1"/>
                </a:solidFill>
                <a:latin typeface="Noto Sans"/>
                <a:ea typeface="Noto Sans"/>
                <a:cs typeface="Noto Sans"/>
                <a:sym typeface="Noto Sans"/>
              </a:rPr>
              <a:t>A1(F) analyze mathematical relationships to connect and communicate mathematical ideas.</a:t>
            </a:r>
            <a:endParaRPr>
              <a:solidFill>
                <a:schemeClr val="dk1"/>
              </a:solidFill>
              <a:latin typeface="Noto Sans"/>
              <a:ea typeface="Noto Sans"/>
              <a:cs typeface="Noto Sans"/>
              <a:sym typeface="Noto Sans"/>
            </a:endParaRPr>
          </a:p>
          <a:p>
            <a:pPr indent="-298450" lvl="0" marL="457200" rtl="0" algn="l">
              <a:spcBef>
                <a:spcPts val="0"/>
              </a:spcBef>
              <a:spcAft>
                <a:spcPts val="0"/>
              </a:spcAft>
              <a:buClr>
                <a:schemeClr val="dk1"/>
              </a:buClr>
              <a:buSzPts val="1100"/>
              <a:buFont typeface="Noto Sans"/>
              <a:buChar char="●"/>
            </a:pPr>
            <a:r>
              <a:rPr lang="en">
                <a:solidFill>
                  <a:schemeClr val="dk1"/>
                </a:solidFill>
                <a:latin typeface="Noto Sans"/>
                <a:ea typeface="Noto Sans"/>
                <a:cs typeface="Noto Sans"/>
                <a:sym typeface="Noto Sans"/>
              </a:rPr>
              <a:t>A8(A) solve quadratic equations having real solutions by factoring, taking square roots, completing the square, and applying the quadratic formula.</a:t>
            </a:r>
            <a:endParaRPr>
              <a:solidFill>
                <a:schemeClr val="dk1"/>
              </a:solidFill>
              <a:latin typeface="Noto Sans"/>
              <a:ea typeface="Noto Sans"/>
              <a:cs typeface="Noto Sans"/>
              <a:sym typeface="Noto Sans"/>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5" name="Shape 125"/>
        <p:cNvGrpSpPr/>
        <p:nvPr/>
      </p:nvGrpSpPr>
      <p:grpSpPr>
        <a:xfrm>
          <a:off x="0" y="0"/>
          <a:ext cx="0" cy="0"/>
          <a:chOff x="0" y="0"/>
          <a:chExt cx="0" cy="0"/>
        </a:xfrm>
      </p:grpSpPr>
      <p:sp>
        <p:nvSpPr>
          <p:cNvPr id="126" name="Google Shape;126;g39e507288b6_1_1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7" name="Google Shape;127;g39e507288b6_1_1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Lesson Vocabulary</a:t>
            </a:r>
            <a:endParaRPr b="1"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To support student understanding of key vocabulary:</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Introduce and review the vocabulary words students will see in this lesson.</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Encourage students to notice how these words are used and to include them in their math discussions and explanations—both written and oral.</a:t>
            </a:r>
            <a:endParaRPr sz="1300">
              <a:solidFill>
                <a:schemeClr val="dk1"/>
              </a:solidFill>
              <a:latin typeface="Calibri"/>
              <a:ea typeface="Calibri"/>
              <a:cs typeface="Calibri"/>
              <a:sym typeface="Calibri"/>
            </a:endParaRPr>
          </a:p>
          <a:p>
            <a:pPr indent="-311150" lvl="0" marL="457200" rtl="0" algn="l">
              <a:spcBef>
                <a:spcPts val="0"/>
              </a:spcBef>
              <a:spcAft>
                <a:spcPts val="0"/>
              </a:spcAft>
              <a:buClr>
                <a:srgbClr val="1D2125"/>
              </a:buClr>
              <a:buSzPts val="1300"/>
              <a:buFont typeface="Calibri"/>
              <a:buChar char="●"/>
            </a:pPr>
            <a:r>
              <a:rPr lang="en" sz="1300">
                <a:solidFill>
                  <a:schemeClr val="dk1"/>
                </a:solidFill>
                <a:latin typeface="Calibri"/>
                <a:ea typeface="Calibri"/>
                <a:cs typeface="Calibri"/>
                <a:sym typeface="Calibri"/>
              </a:rPr>
              <a:t>Use a word wall to reinforce vocabulary. </a:t>
            </a:r>
            <a:r>
              <a:rPr lang="en" sz="1300" u="sng">
                <a:solidFill>
                  <a:schemeClr val="hlink"/>
                </a:solidFill>
                <a:latin typeface="Calibri"/>
                <a:ea typeface="Calibri"/>
                <a:cs typeface="Calibri"/>
                <a:sym typeface="Calibri"/>
                <a:hlinkClick r:id="rId2"/>
              </a:rPr>
              <a:t>Sample word wall cards are available here.</a:t>
            </a:r>
            <a:endParaRPr sz="1300">
              <a:solidFill>
                <a:srgbClr val="1D2125"/>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For newcomers or students with beginning English proficiency, use these Quizlet sets to support vocabulary learning:</a:t>
            </a:r>
            <a:endParaRPr sz="1300">
              <a:solidFill>
                <a:schemeClr val="dk1"/>
              </a:solidFill>
              <a:latin typeface="Calibri"/>
              <a:ea typeface="Calibri"/>
              <a:cs typeface="Calibri"/>
              <a:sym typeface="Calibri"/>
            </a:endParaRPr>
          </a:p>
          <a:p>
            <a:pPr indent="-311150" lvl="1" marL="914400" rtl="0" algn="l">
              <a:spcBef>
                <a:spcPts val="0"/>
              </a:spcBef>
              <a:spcAft>
                <a:spcPts val="0"/>
              </a:spcAft>
              <a:buClr>
                <a:srgbClr val="1D2125"/>
              </a:buClr>
              <a:buSzPts val="1300"/>
              <a:buFont typeface="Calibri"/>
              <a:buChar char="○"/>
            </a:pPr>
            <a:r>
              <a:rPr lang="en" sz="1300" u="sng">
                <a:solidFill>
                  <a:schemeClr val="hlink"/>
                </a:solidFill>
                <a:latin typeface="Calibri"/>
                <a:ea typeface="Calibri"/>
                <a:cs typeface="Calibri"/>
                <a:sym typeface="Calibri"/>
                <a:hlinkClick r:id="rId3"/>
              </a:rPr>
              <a:t>Unit 9 Spanish Vocabulary</a:t>
            </a:r>
            <a:r>
              <a:rPr lang="en" sz="1300">
                <a:solidFill>
                  <a:srgbClr val="1D2125"/>
                </a:solidFill>
                <a:latin typeface="Calibri"/>
                <a:ea typeface="Calibri"/>
                <a:cs typeface="Calibri"/>
                <a:sym typeface="Calibri"/>
              </a:rPr>
              <a:t> </a:t>
            </a:r>
            <a:r>
              <a:rPr lang="en" sz="1300">
                <a:solidFill>
                  <a:schemeClr val="dk1"/>
                </a:solidFill>
                <a:latin typeface="Calibri"/>
                <a:ea typeface="Calibri"/>
                <a:cs typeface="Calibri"/>
                <a:sym typeface="Calibri"/>
              </a:rPr>
              <a:t>– use first to build understanding</a:t>
            </a:r>
            <a:endParaRPr sz="1300">
              <a:solidFill>
                <a:schemeClr val="dk1"/>
              </a:solidFill>
              <a:latin typeface="Calibri"/>
              <a:ea typeface="Calibri"/>
              <a:cs typeface="Calibri"/>
              <a:sym typeface="Calibri"/>
            </a:endParaRPr>
          </a:p>
          <a:p>
            <a:pPr indent="-311150" lvl="1" marL="914400" rtl="0" algn="l">
              <a:spcBef>
                <a:spcPts val="0"/>
              </a:spcBef>
              <a:spcAft>
                <a:spcPts val="0"/>
              </a:spcAft>
              <a:buClr>
                <a:srgbClr val="1D2125"/>
              </a:buClr>
              <a:buSzPts val="1300"/>
              <a:buFont typeface="Calibri"/>
              <a:buChar char="○"/>
            </a:pPr>
            <a:r>
              <a:rPr lang="en" sz="1300" u="sng">
                <a:solidFill>
                  <a:schemeClr val="hlink"/>
                </a:solidFill>
                <a:latin typeface="Calibri"/>
                <a:ea typeface="Calibri"/>
                <a:cs typeface="Calibri"/>
                <a:sym typeface="Calibri"/>
                <a:hlinkClick r:id="rId4"/>
              </a:rPr>
              <a:t>Unit 9 Vocabulary (English)</a:t>
            </a:r>
            <a:r>
              <a:rPr lang="en" sz="1300">
                <a:solidFill>
                  <a:srgbClr val="1D2125"/>
                </a:solidFill>
                <a:latin typeface="Calibri"/>
                <a:ea typeface="Calibri"/>
                <a:cs typeface="Calibri"/>
                <a:sym typeface="Calibri"/>
              </a:rPr>
              <a:t> </a:t>
            </a:r>
            <a:r>
              <a:rPr lang="en" sz="1300">
                <a:solidFill>
                  <a:schemeClr val="dk1"/>
                </a:solidFill>
                <a:latin typeface="Calibri"/>
                <a:ea typeface="Calibri"/>
                <a:cs typeface="Calibri"/>
                <a:sym typeface="Calibri"/>
              </a:rPr>
              <a:t>– use after anchoring in Spanish</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Support for English Language Learners</a:t>
            </a:r>
            <a:endParaRPr b="1"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ELPS 2(F) listen to and derive meaning from a variety of media such as audiotape, video, DVD, and CD-ROM to build and reinforce concept and language attainment.</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ELPS 3(E) share information in cooperative learning interactions.</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ELPS 3(G) express opinions, ideas, and feelings ranging from communicating single words and short phrases to participating in extended discussions on a variety of social and grade-appropriate academic topics.</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ELPS 3(H) narrate, describe, and explain with increasing specificity and detail as more English is acquired.</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4" name="Shape 134"/>
        <p:cNvGrpSpPr/>
        <p:nvPr/>
      </p:nvGrpSpPr>
      <p:grpSpPr>
        <a:xfrm>
          <a:off x="0" y="0"/>
          <a:ext cx="0" cy="0"/>
          <a:chOff x="0" y="0"/>
          <a:chExt cx="0" cy="0"/>
        </a:xfrm>
      </p:grpSpPr>
      <p:sp>
        <p:nvSpPr>
          <p:cNvPr id="135" name="Google Shape;135;g39c39c74e23_0_11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6" name="Google Shape;136;g39c39c74e23_0_11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1" name="Shape 141"/>
        <p:cNvGrpSpPr/>
        <p:nvPr/>
      </p:nvGrpSpPr>
      <p:grpSpPr>
        <a:xfrm>
          <a:off x="0" y="0"/>
          <a:ext cx="0" cy="0"/>
          <a:chOff x="0" y="0"/>
          <a:chExt cx="0" cy="0"/>
        </a:xfrm>
      </p:grpSpPr>
      <p:sp>
        <p:nvSpPr>
          <p:cNvPr id="142" name="Google Shape;142;g34e020773c1_0_8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3" name="Google Shape;143;g34e020773c1_0_8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Warm Up (5</a:t>
            </a:r>
            <a:r>
              <a:rPr b="1" lang="en" sz="1300">
                <a:solidFill>
                  <a:srgbClr val="9900FF"/>
                </a:solidFill>
                <a:latin typeface="Calibri"/>
                <a:ea typeface="Calibri"/>
                <a:cs typeface="Calibri"/>
                <a:sym typeface="Calibri"/>
              </a:rPr>
              <a:t> </a:t>
            </a:r>
            <a:r>
              <a:rPr b="1" lang="en" sz="1300">
                <a:solidFill>
                  <a:schemeClr val="dk1"/>
                </a:solidFill>
                <a:latin typeface="Calibri"/>
                <a:ea typeface="Calibri"/>
                <a:cs typeface="Calibri"/>
                <a:sym typeface="Calibri"/>
              </a:rPr>
              <a:t>minutes)</a:t>
            </a:r>
            <a:endParaRPr sz="1300">
              <a:solidFill>
                <a:schemeClr val="dk1"/>
              </a:solidFill>
              <a:latin typeface="Calibri"/>
              <a:ea typeface="Calibri"/>
              <a:cs typeface="Calibri"/>
              <a:sym typeface="Calibri"/>
            </a:endParaRPr>
          </a:p>
          <a:p>
            <a:pPr indent="0" lvl="0" marL="0" rtl="0" algn="l">
              <a:spcBef>
                <a:spcPts val="0"/>
              </a:spcBef>
              <a:spcAft>
                <a:spcPts val="0"/>
              </a:spcAft>
              <a:buNone/>
            </a:pPr>
            <a:r>
              <a:rPr lang="en" sz="1300">
                <a:solidFill>
                  <a:schemeClr val="dk1"/>
                </a:solidFill>
                <a:latin typeface="Calibri"/>
                <a:ea typeface="Calibri"/>
                <a:cs typeface="Calibri"/>
                <a:sym typeface="Calibri"/>
              </a:rPr>
              <a:t>In this warm up, students consider perfect squares in standard form in which the leading coefficient is not 1. They use what they know about expanding (𝑥 + 𝑚)</a:t>
            </a:r>
            <a:r>
              <a:rPr baseline="30000" lang="en" sz="1300">
                <a:solidFill>
                  <a:schemeClr val="dk1"/>
                </a:solidFill>
                <a:latin typeface="Calibri"/>
                <a:ea typeface="Calibri"/>
                <a:cs typeface="Calibri"/>
                <a:sym typeface="Calibri"/>
              </a:rPr>
              <a:t>2</a:t>
            </a:r>
            <a:r>
              <a:rPr lang="en" sz="1300">
                <a:solidFill>
                  <a:schemeClr val="dk1"/>
                </a:solidFill>
                <a:latin typeface="Calibri"/>
                <a:ea typeface="Calibri"/>
                <a:cs typeface="Calibri"/>
                <a:sym typeface="Calibri"/>
              </a:rPr>
              <a:t> to analyze the expansion of an expression of the form (𝑘𝑥 + 𝑚)</a:t>
            </a:r>
            <a:r>
              <a:rPr baseline="30000" lang="en" sz="1300">
                <a:solidFill>
                  <a:schemeClr val="dk1"/>
                </a:solidFill>
                <a:latin typeface="Calibri"/>
                <a:ea typeface="Calibri"/>
                <a:cs typeface="Calibri"/>
                <a:sym typeface="Calibri"/>
              </a:rPr>
              <a:t>2</a:t>
            </a:r>
            <a:r>
              <a:rPr lang="en" sz="1300">
                <a:solidFill>
                  <a:schemeClr val="dk1"/>
                </a:solidFill>
                <a:latin typeface="Calibri"/>
                <a:ea typeface="Calibri"/>
                <a:cs typeface="Calibri"/>
                <a:sym typeface="Calibri"/>
              </a:rPr>
              <a:t> and to identify an error. In explaining and correcting the error, students practice constructing logical arguments.</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t/>
            </a:r>
            <a:endParaRPr sz="1300">
              <a:solidFill>
                <a:schemeClr val="dk1"/>
              </a:solidFill>
              <a:latin typeface="Calibri"/>
              <a:ea typeface="Calibri"/>
              <a:cs typeface="Calibri"/>
              <a:sym typeface="Calibri"/>
            </a:endParaRPr>
          </a:p>
          <a:p>
            <a:pPr indent="0" lvl="0" marL="0" rtl="0" algn="l">
              <a:lnSpc>
                <a:spcPct val="100000"/>
              </a:lnSpc>
              <a:spcBef>
                <a:spcPts val="0"/>
              </a:spcBef>
              <a:spcAft>
                <a:spcPts val="0"/>
              </a:spcAft>
              <a:buNone/>
            </a:pPr>
            <a:r>
              <a:rPr b="1" lang="en" sz="1300">
                <a:solidFill>
                  <a:schemeClr val="dk1"/>
                </a:solidFill>
                <a:latin typeface="Calibri"/>
                <a:ea typeface="Calibri"/>
                <a:cs typeface="Calibri"/>
                <a:sym typeface="Calibri"/>
              </a:rPr>
              <a:t>Launch</a:t>
            </a:r>
            <a:endParaRPr sz="1300">
              <a:solidFill>
                <a:schemeClr val="dk1"/>
              </a:solidFill>
              <a:latin typeface="Calibri"/>
              <a:ea typeface="Calibri"/>
              <a:cs typeface="Calibri"/>
              <a:sym typeface="Calibri"/>
            </a:endParaRPr>
          </a:p>
          <a:p>
            <a:pPr indent="-311150" lvl="0" marL="457200" rtl="0" algn="l">
              <a:lnSpc>
                <a:spcPct val="100000"/>
              </a:lnSpc>
              <a:spcBef>
                <a:spcPts val="8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Display the entire task for all to see. </a:t>
            </a:r>
            <a:endParaRPr sz="1300">
              <a:solidFill>
                <a:schemeClr val="dk1"/>
              </a:solidFill>
              <a:latin typeface="Calibri"/>
              <a:ea typeface="Calibri"/>
              <a:cs typeface="Calibri"/>
              <a:sym typeface="Calibri"/>
            </a:endParaRPr>
          </a:p>
          <a:p>
            <a:pPr indent="-311150" lvl="0" marL="457200" rtl="0" algn="l">
              <a:lnSpc>
                <a:spcPct val="100000"/>
              </a:lnSpc>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Give students two minutes of quiet time to think individually. </a:t>
            </a:r>
            <a:endParaRPr sz="1300">
              <a:solidFill>
                <a:schemeClr val="dk1"/>
              </a:solidFill>
              <a:latin typeface="Calibri"/>
              <a:ea typeface="Calibri"/>
              <a:cs typeface="Calibri"/>
              <a:sym typeface="Calibri"/>
            </a:endParaRPr>
          </a:p>
          <a:p>
            <a:pPr indent="-311150" lvl="0" marL="457200" rtl="0" algn="l">
              <a:lnSpc>
                <a:spcPct val="100000"/>
              </a:lnSpc>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Select students to share their responses and how they reasoned about the error in Elena's statement.</a:t>
            </a:r>
            <a:endParaRPr sz="1300">
              <a:solidFill>
                <a:schemeClr val="dk1"/>
              </a:solidFill>
              <a:latin typeface="Calibri"/>
              <a:ea typeface="Calibri"/>
              <a:cs typeface="Calibri"/>
              <a:sym typeface="Calibri"/>
            </a:endParaRPr>
          </a:p>
          <a:p>
            <a:pPr indent="0" lvl="0" marL="0" rtl="0" algn="l">
              <a:lnSpc>
                <a:spcPct val="100000"/>
              </a:lnSpc>
              <a:spcBef>
                <a:spcPts val="80"/>
              </a:spcBef>
              <a:spcAft>
                <a:spcPts val="0"/>
              </a:spcAft>
              <a:buNone/>
            </a:pPr>
            <a:r>
              <a:t/>
            </a:r>
            <a:endParaRPr sz="1300">
              <a:solidFill>
                <a:schemeClr val="dk1"/>
              </a:solidFill>
              <a:latin typeface="Calibri"/>
              <a:ea typeface="Calibri"/>
              <a:cs typeface="Calibri"/>
              <a:sym typeface="Calibri"/>
            </a:endParaRPr>
          </a:p>
          <a:p>
            <a:pPr indent="0" lvl="0" marL="0" rtl="0" algn="l">
              <a:spcBef>
                <a:spcPts val="80"/>
              </a:spcBef>
              <a:spcAft>
                <a:spcPts val="0"/>
              </a:spcAft>
              <a:buClr>
                <a:schemeClr val="dk1"/>
              </a:buClr>
              <a:buSzPts val="1100"/>
              <a:buFont typeface="Arial"/>
              <a:buNone/>
            </a:pPr>
            <a:r>
              <a:rPr b="1" lang="en" sz="1300">
                <a:solidFill>
                  <a:schemeClr val="dk1"/>
                </a:solidFill>
                <a:latin typeface="Calibri"/>
                <a:ea typeface="Calibri"/>
                <a:cs typeface="Calibri"/>
                <a:sym typeface="Calibri"/>
              </a:rPr>
              <a:t>Answer</a:t>
            </a:r>
            <a:r>
              <a:rPr b="1" lang="en" sz="1300">
                <a:solidFill>
                  <a:schemeClr val="dk1"/>
                </a:solidFill>
                <a:latin typeface="Calibri"/>
                <a:ea typeface="Calibri"/>
                <a:cs typeface="Calibri"/>
                <a:sym typeface="Calibri"/>
              </a:rPr>
              <a:t>s</a:t>
            </a:r>
            <a:endParaRPr sz="1300">
              <a:solidFill>
                <a:schemeClr val="dk1"/>
              </a:solidFill>
              <a:latin typeface="Calibri"/>
              <a:ea typeface="Calibri"/>
              <a:cs typeface="Calibri"/>
              <a:sym typeface="Calibri"/>
            </a:endParaRPr>
          </a:p>
          <a:p>
            <a:pPr indent="-311150" lvl="0" marL="457200" rtl="0" algn="l">
              <a:spcBef>
                <a:spcPts val="8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(2𝑥 + 3)</a:t>
            </a:r>
            <a:r>
              <a:rPr baseline="30000" lang="en" sz="1300">
                <a:solidFill>
                  <a:schemeClr val="dk1"/>
                </a:solidFill>
                <a:latin typeface="Calibri"/>
                <a:ea typeface="Calibri"/>
                <a:cs typeface="Calibri"/>
                <a:sym typeface="Calibri"/>
              </a:rPr>
              <a:t>2</a:t>
            </a:r>
            <a:r>
              <a:rPr lang="en" sz="1300">
                <a:solidFill>
                  <a:schemeClr val="dk1"/>
                </a:solidFill>
                <a:latin typeface="Calibri"/>
                <a:ea typeface="Calibri"/>
                <a:cs typeface="Calibri"/>
                <a:sym typeface="Calibri"/>
              </a:rPr>
              <a:t> is not equivalent to 4𝑥</a:t>
            </a:r>
            <a:r>
              <a:rPr baseline="30000" lang="en" sz="1300">
                <a:solidFill>
                  <a:schemeClr val="dk1"/>
                </a:solidFill>
                <a:latin typeface="Calibri"/>
                <a:ea typeface="Calibri"/>
                <a:cs typeface="Calibri"/>
                <a:sym typeface="Calibri"/>
              </a:rPr>
              <a:t>2 </a:t>
            </a:r>
            <a:r>
              <a:rPr lang="en" sz="1300">
                <a:solidFill>
                  <a:schemeClr val="dk1"/>
                </a:solidFill>
                <a:latin typeface="Calibri"/>
                <a:ea typeface="Calibri"/>
                <a:cs typeface="Calibri"/>
                <a:sym typeface="Calibri"/>
              </a:rPr>
              <a:t>+ 6𝑥 + 9.  Applying the distributive property to (2𝑥 + 3)(2𝑥 + 3) gives 4𝑥</a:t>
            </a:r>
            <a:r>
              <a:rPr baseline="30000" lang="en" sz="1300">
                <a:solidFill>
                  <a:schemeClr val="dk1"/>
                </a:solidFill>
                <a:latin typeface="Calibri"/>
                <a:ea typeface="Calibri"/>
                <a:cs typeface="Calibri"/>
                <a:sym typeface="Calibri"/>
              </a:rPr>
              <a:t>2 </a:t>
            </a:r>
            <a:r>
              <a:rPr lang="en" sz="1300">
                <a:solidFill>
                  <a:schemeClr val="dk1"/>
                </a:solidFill>
                <a:latin typeface="Calibri"/>
                <a:ea typeface="Calibri"/>
                <a:cs typeface="Calibri"/>
                <a:sym typeface="Calibri"/>
              </a:rPr>
              <a:t>+ 6𝑥 + 6𝑥 + 9, which is 4𝑥</a:t>
            </a:r>
            <a:r>
              <a:rPr baseline="30000" lang="en" sz="1300">
                <a:solidFill>
                  <a:schemeClr val="dk1"/>
                </a:solidFill>
                <a:latin typeface="Calibri"/>
                <a:ea typeface="Calibri"/>
                <a:cs typeface="Calibri"/>
                <a:sym typeface="Calibri"/>
              </a:rPr>
              <a:t>2 </a:t>
            </a:r>
            <a:r>
              <a:rPr lang="en" sz="1300">
                <a:solidFill>
                  <a:schemeClr val="dk1"/>
                </a:solidFill>
                <a:latin typeface="Calibri"/>
                <a:ea typeface="Calibri"/>
                <a:cs typeface="Calibri"/>
                <a:sym typeface="Calibri"/>
              </a:rPr>
              <a:t>+ </a:t>
            </a:r>
            <a:r>
              <a:rPr b="1" lang="en" sz="1300">
                <a:solidFill>
                  <a:schemeClr val="dk1"/>
                </a:solidFill>
                <a:latin typeface="Calibri"/>
                <a:ea typeface="Calibri"/>
                <a:cs typeface="Calibri"/>
                <a:sym typeface="Calibri"/>
              </a:rPr>
              <a:t>12</a:t>
            </a:r>
            <a:r>
              <a:rPr lang="en" sz="1300">
                <a:solidFill>
                  <a:schemeClr val="dk1"/>
                </a:solidFill>
                <a:latin typeface="Calibri"/>
                <a:ea typeface="Calibri"/>
                <a:cs typeface="Calibri"/>
                <a:sym typeface="Calibri"/>
              </a:rPr>
              <a:t>𝑥 + 9.</a:t>
            </a:r>
            <a:endParaRPr sz="1300">
              <a:solidFill>
                <a:schemeClr val="dk1"/>
              </a:solidFill>
              <a:latin typeface="Calibri"/>
              <a:ea typeface="Calibri"/>
              <a:cs typeface="Calibri"/>
              <a:sym typeface="Calibri"/>
            </a:endParaRPr>
          </a:p>
          <a:p>
            <a:pPr indent="0" lvl="0" marL="0" rtl="0" algn="l">
              <a:spcBef>
                <a:spcPts val="80"/>
              </a:spcBef>
              <a:spcAft>
                <a:spcPts val="0"/>
              </a:spcAft>
              <a:buClr>
                <a:schemeClr val="dk1"/>
              </a:buClr>
              <a:buSzPts val="1100"/>
              <a:buFont typeface="Arial"/>
              <a:buNone/>
            </a:pPr>
            <a:r>
              <a:t/>
            </a:r>
            <a:endParaRPr b="1" sz="1300">
              <a:solidFill>
                <a:schemeClr val="dk1"/>
              </a:solidFill>
              <a:latin typeface="Calibri"/>
              <a:ea typeface="Calibri"/>
              <a:cs typeface="Calibri"/>
              <a:sym typeface="Calibri"/>
            </a:endParaRPr>
          </a:p>
          <a:p>
            <a:pPr indent="0" lvl="0" marL="0" rtl="0" algn="l">
              <a:spcBef>
                <a:spcPts val="80"/>
              </a:spcBef>
              <a:spcAft>
                <a:spcPts val="0"/>
              </a:spcAft>
              <a:buClr>
                <a:schemeClr val="dk1"/>
              </a:buClr>
              <a:buSzPts val="1100"/>
              <a:buFont typeface="Arial"/>
              <a:buNone/>
            </a:pPr>
            <a:r>
              <a:rPr b="1" lang="en" sz="1300">
                <a:solidFill>
                  <a:schemeClr val="dk1"/>
                </a:solidFill>
                <a:latin typeface="Calibri"/>
                <a:ea typeface="Calibri"/>
                <a:cs typeface="Calibri"/>
                <a:sym typeface="Calibri"/>
              </a:rPr>
              <a:t>Anticipated Misconceptions</a:t>
            </a:r>
            <a:endParaRPr b="1" sz="1300">
              <a:solidFill>
                <a:schemeClr val="dk1"/>
              </a:solidFill>
              <a:latin typeface="Calibri"/>
              <a:ea typeface="Calibri"/>
              <a:cs typeface="Calibri"/>
              <a:sym typeface="Calibri"/>
            </a:endParaRPr>
          </a:p>
          <a:p>
            <a:pPr indent="-311150" lvl="0" marL="457200" rtl="0" algn="l">
              <a:spcBef>
                <a:spcPts val="8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Students may not apply the distributive property correctly.  </a:t>
            </a:r>
            <a:endParaRPr sz="1300">
              <a:solidFill>
                <a:schemeClr val="dk1"/>
              </a:solidFill>
              <a:latin typeface="Calibri"/>
              <a:ea typeface="Calibri"/>
              <a:cs typeface="Calibri"/>
              <a:sym typeface="Calibri"/>
            </a:endParaRPr>
          </a:p>
          <a:p>
            <a:pPr indent="-311150" lvl="1" marL="9144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Make sure that students rewrite (𝑥 + 3)</a:t>
            </a:r>
            <a:r>
              <a:rPr baseline="30000" lang="en" sz="1300">
                <a:solidFill>
                  <a:schemeClr val="dk1"/>
                </a:solidFill>
                <a:latin typeface="Calibri"/>
                <a:ea typeface="Calibri"/>
                <a:cs typeface="Calibri"/>
                <a:sym typeface="Calibri"/>
              </a:rPr>
              <a:t>2</a:t>
            </a:r>
            <a:r>
              <a:rPr lang="en" sz="1300">
                <a:solidFill>
                  <a:schemeClr val="dk1"/>
                </a:solidFill>
                <a:latin typeface="Calibri"/>
                <a:ea typeface="Calibri"/>
                <a:cs typeface="Calibri"/>
                <a:sym typeface="Calibri"/>
              </a:rPr>
              <a:t> as (𝑥 + 3)(𝑥 + 3) and then perform the distributive property, rather than simply squaring each term in the binomial.</a:t>
            </a:r>
            <a:endParaRPr sz="1300">
              <a:solidFill>
                <a:schemeClr val="dk1"/>
              </a:solidFill>
              <a:latin typeface="Calibri"/>
              <a:ea typeface="Calibri"/>
              <a:cs typeface="Calibri"/>
              <a:sym typeface="Calibri"/>
            </a:endParaRPr>
          </a:p>
          <a:p>
            <a:pPr indent="-311150" lvl="1" marL="9144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When students apply the distributive property to (2𝑥 + 3)(2𝑥 + 3), you may need to remind them to use FOIL, and particularly that the products of the “outer” and “inner” terms are </a:t>
            </a:r>
            <a:r>
              <a:rPr i="1" lang="en" sz="1300">
                <a:solidFill>
                  <a:schemeClr val="dk1"/>
                </a:solidFill>
                <a:latin typeface="Calibri"/>
                <a:ea typeface="Calibri"/>
                <a:cs typeface="Calibri"/>
                <a:sym typeface="Calibri"/>
              </a:rPr>
              <a:t>both</a:t>
            </a:r>
            <a:r>
              <a:rPr lang="en" sz="1300">
                <a:solidFill>
                  <a:schemeClr val="dk1"/>
                </a:solidFill>
                <a:latin typeface="Calibri"/>
                <a:ea typeface="Calibri"/>
                <a:cs typeface="Calibri"/>
                <a:sym typeface="Calibri"/>
              </a:rPr>
              <a:t> 6𝑥, which add to 12𝑥.</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Students will have opportunities to transform more of such expressions later and, with practice, will better see the effects of squaring a linear expression like 2𝑥+3, in which the coefficient of the variable is not 1.</a:t>
            </a:r>
            <a:endParaRPr sz="1300">
              <a:solidFill>
                <a:schemeClr val="dk1"/>
              </a:solidFill>
              <a:latin typeface="Calibri"/>
              <a:ea typeface="Calibri"/>
              <a:cs typeface="Calibri"/>
              <a:sym typeface="Calibri"/>
            </a:endParaRPr>
          </a:p>
          <a:p>
            <a:pPr indent="0" lvl="0" marL="0" rtl="0" algn="l">
              <a:spcBef>
                <a:spcPts val="80"/>
              </a:spcBef>
              <a:spcAft>
                <a:spcPts val="0"/>
              </a:spcAft>
              <a:buClr>
                <a:schemeClr val="dk1"/>
              </a:buClr>
              <a:buSzPts val="1100"/>
              <a:buFont typeface="Arial"/>
              <a:buNone/>
            </a:pPr>
            <a:r>
              <a:t/>
            </a:r>
            <a:endParaRPr sz="1300">
              <a:solidFill>
                <a:schemeClr val="dk1"/>
              </a:solidFill>
              <a:latin typeface="Calibri"/>
              <a:ea typeface="Calibri"/>
              <a:cs typeface="Calibri"/>
              <a:sym typeface="Calibri"/>
            </a:endParaRPr>
          </a:p>
          <a:p>
            <a:pPr indent="0" lvl="0" marL="0" rtl="0" algn="l">
              <a:spcBef>
                <a:spcPts val="80"/>
              </a:spcBef>
              <a:spcAft>
                <a:spcPts val="0"/>
              </a:spcAft>
              <a:buClr>
                <a:schemeClr val="dk1"/>
              </a:buClr>
              <a:buSzPts val="1100"/>
              <a:buFont typeface="Arial"/>
              <a:buNone/>
            </a:pPr>
            <a:r>
              <a:rPr b="1" lang="en" sz="1300">
                <a:solidFill>
                  <a:schemeClr val="dk1"/>
                </a:solidFill>
                <a:latin typeface="Calibri"/>
                <a:ea typeface="Calibri"/>
                <a:cs typeface="Calibri"/>
                <a:sym typeface="Calibri"/>
              </a:rPr>
              <a:t>Activity Synthesis </a:t>
            </a:r>
            <a:endParaRPr sz="1300">
              <a:solidFill>
                <a:schemeClr val="dk1"/>
              </a:solidFill>
              <a:latin typeface="Calibri"/>
              <a:ea typeface="Calibri"/>
              <a:cs typeface="Calibri"/>
              <a:sym typeface="Calibri"/>
            </a:endParaRPr>
          </a:p>
          <a:p>
            <a:pPr indent="0" lvl="0" marL="0" rtl="0" algn="l">
              <a:spcBef>
                <a:spcPts val="80"/>
              </a:spcBef>
              <a:spcAft>
                <a:spcPts val="0"/>
              </a:spcAft>
              <a:buClr>
                <a:schemeClr val="dk1"/>
              </a:buClr>
              <a:buSzPts val="1100"/>
              <a:buFont typeface="Arial"/>
              <a:buNone/>
            </a:pPr>
            <a:r>
              <a:rPr lang="en" sz="1300">
                <a:solidFill>
                  <a:schemeClr val="dk1"/>
                </a:solidFill>
                <a:latin typeface="Calibri"/>
                <a:ea typeface="Calibri"/>
                <a:cs typeface="Calibri"/>
                <a:sym typeface="Calibri"/>
              </a:rPr>
              <a:t>Select one to two students to share their responses. Make sure students see that expanding the expression (𝑘𝑥 + 𝑚)</a:t>
            </a:r>
            <a:r>
              <a:rPr baseline="30000" lang="en" sz="1300">
                <a:solidFill>
                  <a:schemeClr val="dk1"/>
                </a:solidFill>
                <a:latin typeface="Calibri"/>
                <a:ea typeface="Calibri"/>
                <a:cs typeface="Calibri"/>
                <a:sym typeface="Calibri"/>
              </a:rPr>
              <a:t>2</a:t>
            </a:r>
            <a:r>
              <a:rPr lang="en" sz="1300">
                <a:solidFill>
                  <a:schemeClr val="dk1"/>
                </a:solidFill>
                <a:latin typeface="Calibri"/>
                <a:ea typeface="Calibri"/>
                <a:cs typeface="Calibri"/>
                <a:sym typeface="Calibri"/>
              </a:rPr>
              <a:t> involves the same structure as expanding (𝑥 + 𝑚)</a:t>
            </a:r>
            <a:r>
              <a:rPr baseline="30000" lang="en" sz="1300">
                <a:solidFill>
                  <a:schemeClr val="dk1"/>
                </a:solidFill>
                <a:latin typeface="Calibri"/>
                <a:ea typeface="Calibri"/>
                <a:cs typeface="Calibri"/>
                <a:sym typeface="Calibri"/>
              </a:rPr>
              <a:t>2</a:t>
            </a:r>
            <a:r>
              <a:rPr lang="en" sz="1300">
                <a:solidFill>
                  <a:schemeClr val="dk1"/>
                </a:solidFill>
                <a:latin typeface="Calibri"/>
                <a:ea typeface="Calibri"/>
                <a:cs typeface="Calibri"/>
                <a:sym typeface="Calibri"/>
              </a:rPr>
              <a:t>. Highlight the structure using a diagram and the distributive property.</a:t>
            </a:r>
            <a:endParaRPr sz="1300">
              <a:solidFill>
                <a:schemeClr val="dk1"/>
              </a:solidFill>
              <a:latin typeface="Calibri"/>
              <a:ea typeface="Calibri"/>
              <a:cs typeface="Calibri"/>
              <a:sym typeface="Calibri"/>
            </a:endParaRPr>
          </a:p>
          <a:p>
            <a:pPr indent="-311150" lvl="0" marL="457200" rtl="0" algn="l">
              <a:spcBef>
                <a:spcPts val="8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When we expand (𝑥 + 3)</a:t>
            </a:r>
            <a:r>
              <a:rPr baseline="30000" lang="en" sz="1300">
                <a:solidFill>
                  <a:schemeClr val="dk1"/>
                </a:solidFill>
                <a:latin typeface="Calibri"/>
                <a:ea typeface="Calibri"/>
                <a:cs typeface="Calibri"/>
                <a:sym typeface="Calibri"/>
              </a:rPr>
              <a:t>2</a:t>
            </a:r>
            <a:r>
              <a:rPr lang="en" sz="1300">
                <a:solidFill>
                  <a:schemeClr val="dk1"/>
                </a:solidFill>
                <a:latin typeface="Calibri"/>
                <a:ea typeface="Calibri"/>
                <a:cs typeface="Calibri"/>
                <a:sym typeface="Calibri"/>
              </a:rPr>
              <a:t>, the squared term is 𝑥</a:t>
            </a:r>
            <a:r>
              <a:rPr baseline="30000" lang="en" sz="1300">
                <a:solidFill>
                  <a:schemeClr val="dk1"/>
                </a:solidFill>
                <a:latin typeface="Calibri"/>
                <a:ea typeface="Calibri"/>
                <a:cs typeface="Calibri"/>
                <a:sym typeface="Calibri"/>
              </a:rPr>
              <a:t>2</a:t>
            </a:r>
            <a:r>
              <a:rPr lang="en" sz="1300">
                <a:solidFill>
                  <a:schemeClr val="dk1"/>
                </a:solidFill>
                <a:latin typeface="Calibri"/>
                <a:ea typeface="Calibri"/>
                <a:cs typeface="Calibri"/>
                <a:sym typeface="Calibri"/>
              </a:rPr>
              <a:t>, the linear term is 2 times (3)(𝑥), which is 6𝑥, and the constant term is 3</a:t>
            </a:r>
            <a:r>
              <a:rPr baseline="30000" lang="en" sz="1300">
                <a:solidFill>
                  <a:schemeClr val="dk1"/>
                </a:solidFill>
                <a:latin typeface="Calibri"/>
                <a:ea typeface="Calibri"/>
                <a:cs typeface="Calibri"/>
                <a:sym typeface="Calibri"/>
              </a:rPr>
              <a:t>2</a:t>
            </a:r>
            <a:r>
              <a:rPr lang="en" sz="1300">
                <a:solidFill>
                  <a:schemeClr val="dk1"/>
                </a:solidFill>
                <a:latin typeface="Calibri"/>
                <a:ea typeface="Calibri"/>
                <a:cs typeface="Calibri"/>
                <a:sym typeface="Calibri"/>
              </a:rPr>
              <a:t>. </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When we expand (2𝑥+3)</a:t>
            </a:r>
            <a:r>
              <a:rPr baseline="30000" lang="en" sz="1300">
                <a:solidFill>
                  <a:schemeClr val="dk1"/>
                </a:solidFill>
                <a:latin typeface="Calibri"/>
                <a:ea typeface="Calibri"/>
                <a:cs typeface="Calibri"/>
                <a:sym typeface="Calibri"/>
              </a:rPr>
              <a:t>2</a:t>
            </a:r>
            <a:r>
              <a:rPr lang="en" sz="1300">
                <a:solidFill>
                  <a:schemeClr val="dk1"/>
                </a:solidFill>
                <a:latin typeface="Calibri"/>
                <a:ea typeface="Calibri"/>
                <a:cs typeface="Calibri"/>
                <a:sym typeface="Calibri"/>
              </a:rPr>
              <a:t>, the squared term is (2𝑥)</a:t>
            </a:r>
            <a:r>
              <a:rPr baseline="30000" lang="en" sz="1300">
                <a:solidFill>
                  <a:schemeClr val="dk1"/>
                </a:solidFill>
                <a:latin typeface="Calibri"/>
                <a:ea typeface="Calibri"/>
                <a:cs typeface="Calibri"/>
                <a:sym typeface="Calibri"/>
              </a:rPr>
              <a:t>2</a:t>
            </a:r>
            <a:r>
              <a:rPr lang="en" sz="1300">
                <a:solidFill>
                  <a:schemeClr val="dk1"/>
                </a:solidFill>
                <a:latin typeface="Calibri"/>
                <a:ea typeface="Calibri"/>
                <a:cs typeface="Calibri"/>
                <a:sym typeface="Calibri"/>
              </a:rPr>
              <a:t>, the linear term is 2 times (2𝑥)(3), which is 12𝑥, and the constant term is 3</a:t>
            </a:r>
            <a:r>
              <a:rPr baseline="30000" lang="en" sz="1300">
                <a:solidFill>
                  <a:schemeClr val="dk1"/>
                </a:solidFill>
                <a:latin typeface="Calibri"/>
                <a:ea typeface="Calibri"/>
                <a:cs typeface="Calibri"/>
                <a:sym typeface="Calibri"/>
              </a:rPr>
              <a:t>2</a:t>
            </a:r>
            <a:r>
              <a:rPr lang="en" sz="1300">
                <a:solidFill>
                  <a:schemeClr val="dk1"/>
                </a:solidFill>
                <a:latin typeface="Calibri"/>
                <a:ea typeface="Calibri"/>
                <a:cs typeface="Calibri"/>
                <a:sym typeface="Calibri"/>
              </a:rPr>
              <a:t>. </a:t>
            </a:r>
            <a:endParaRPr sz="1300">
              <a:solidFill>
                <a:schemeClr val="dk1"/>
              </a:solidFill>
              <a:latin typeface="Calibri"/>
              <a:ea typeface="Calibri"/>
              <a:cs typeface="Calibri"/>
              <a:sym typeface="Calibri"/>
            </a:endParaRPr>
          </a:p>
          <a:p>
            <a:pPr indent="0" lvl="0" marL="0" rtl="0" algn="l">
              <a:spcBef>
                <a:spcPts val="80"/>
              </a:spcBef>
              <a:spcAft>
                <a:spcPts val="0"/>
              </a:spcAft>
              <a:buClr>
                <a:schemeClr val="dk1"/>
              </a:buClr>
              <a:buSzPts val="1100"/>
              <a:buFont typeface="Arial"/>
              <a:buNone/>
            </a:pPr>
            <a:r>
              <a:t/>
            </a:r>
            <a:endParaRPr sz="1300">
              <a:solidFill>
                <a:schemeClr val="dk1"/>
              </a:solidFill>
              <a:latin typeface="Calibri"/>
              <a:ea typeface="Calibri"/>
              <a:cs typeface="Calibri"/>
              <a:sym typeface="Calibri"/>
            </a:endParaRPr>
          </a:p>
          <a:p>
            <a:pPr indent="0" lvl="0" marL="0" rtl="0" algn="l">
              <a:spcBef>
                <a:spcPts val="80"/>
              </a:spcBef>
              <a:spcAft>
                <a:spcPts val="0"/>
              </a:spcAft>
              <a:buClr>
                <a:schemeClr val="dk1"/>
              </a:buClr>
              <a:buSzPts val="1100"/>
              <a:buFont typeface="Arial"/>
              <a:buNone/>
            </a:pPr>
            <a:r>
              <a:t/>
            </a:r>
            <a:endParaRPr sz="1300">
              <a:solidFill>
                <a:schemeClr val="dk1"/>
              </a:solidFill>
              <a:latin typeface="Calibri"/>
              <a:ea typeface="Calibri"/>
              <a:cs typeface="Calibri"/>
              <a:sym typeface="Calibri"/>
            </a:endParaRPr>
          </a:p>
          <a:p>
            <a:pPr indent="0" lvl="0" marL="0" rtl="0" algn="l">
              <a:spcBef>
                <a:spcPts val="80"/>
              </a:spcBef>
              <a:spcAft>
                <a:spcPts val="0"/>
              </a:spcAft>
              <a:buClr>
                <a:schemeClr val="dk1"/>
              </a:buClr>
              <a:buSzPts val="1100"/>
              <a:buFont typeface="Arial"/>
              <a:buNone/>
            </a:pPr>
            <a:r>
              <a:t/>
            </a:r>
            <a:endParaRPr b="1" i="1" sz="1300">
              <a:solidFill>
                <a:schemeClr val="dk1"/>
              </a:solidFill>
              <a:latin typeface="Calibri"/>
              <a:ea typeface="Calibri"/>
              <a:cs typeface="Calibri"/>
              <a:sym typeface="Calibri"/>
            </a:endParaRPr>
          </a:p>
          <a:p>
            <a:pPr indent="0" lvl="0" marL="0" rtl="0" algn="l">
              <a:spcBef>
                <a:spcPts val="8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9" name="Shape 149"/>
        <p:cNvGrpSpPr/>
        <p:nvPr/>
      </p:nvGrpSpPr>
      <p:grpSpPr>
        <a:xfrm>
          <a:off x="0" y="0"/>
          <a:ext cx="0" cy="0"/>
          <a:chOff x="0" y="0"/>
          <a:chExt cx="0" cy="0"/>
        </a:xfrm>
      </p:grpSpPr>
      <p:sp>
        <p:nvSpPr>
          <p:cNvPr id="150" name="Google Shape;150;g39c39c74e23_0_12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1" name="Google Shape;151;g39c39c74e23_0_12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6" name="Shape 156"/>
        <p:cNvGrpSpPr/>
        <p:nvPr/>
      </p:nvGrpSpPr>
      <p:grpSpPr>
        <a:xfrm>
          <a:off x="0" y="0"/>
          <a:ext cx="0" cy="0"/>
          <a:chOff x="0" y="0"/>
          <a:chExt cx="0" cy="0"/>
        </a:xfrm>
      </p:grpSpPr>
      <p:sp>
        <p:nvSpPr>
          <p:cNvPr id="157" name="Google Shape;157;g34e020773c1_0_5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8" name="Google Shape;158;g34e020773c1_0_5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1300">
                <a:solidFill>
                  <a:schemeClr val="dk1"/>
                </a:solidFill>
                <a:latin typeface="Calibri"/>
                <a:ea typeface="Calibri"/>
                <a:cs typeface="Calibri"/>
                <a:sym typeface="Calibri"/>
              </a:rPr>
              <a:t>Support for English Language Learners: </a:t>
            </a:r>
            <a:r>
              <a:rPr b="1" lang="en" sz="1300">
                <a:solidFill>
                  <a:schemeClr val="dk1"/>
                </a:solidFill>
                <a:latin typeface="Calibri"/>
                <a:ea typeface="Calibri"/>
                <a:cs typeface="Calibri"/>
                <a:sym typeface="Calibri"/>
              </a:rPr>
              <a:t>MLR 7 Compare and Connect: Representing, Conversing</a:t>
            </a:r>
            <a:endParaRPr sz="1300">
              <a:solidFill>
                <a:schemeClr val="dk1"/>
              </a:solidFill>
              <a:latin typeface="Calibri"/>
              <a:ea typeface="Calibri"/>
              <a:cs typeface="Calibri"/>
              <a:sym typeface="Calibri"/>
            </a:endParaRPr>
          </a:p>
          <a:p>
            <a:pPr indent="0" lvl="0" marL="0" rtl="0" algn="l">
              <a:lnSpc>
                <a:spcPct val="115000"/>
              </a:lnSpc>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As students share their strategies for the first question, call students' attention to the different approaches to rewriting the expressions in standard form. Take a close look at the last two parts of the first problem (d &amp; e) and how the value of 𝑘 is represented in the expression 9</a:t>
            </a:r>
            <a:r>
              <a:rPr i="1" lang="en" sz="1300">
                <a:solidFill>
                  <a:schemeClr val="dk1"/>
                </a:solidFill>
                <a:latin typeface="Times New Roman"/>
                <a:ea typeface="Times New Roman"/>
                <a:cs typeface="Times New Roman"/>
                <a:sym typeface="Times New Roman"/>
              </a:rPr>
              <a:t>x</a:t>
            </a:r>
            <a:r>
              <a:rPr lang="en" sz="1300">
                <a:solidFill>
                  <a:schemeClr val="dk1"/>
                </a:solidFill>
                <a:latin typeface="Calibri"/>
                <a:ea typeface="Calibri"/>
                <a:cs typeface="Calibri"/>
                <a:sym typeface="Calibri"/>
              </a:rPr>
              <a:t>² + 2 (3)(</a:t>
            </a:r>
            <a:r>
              <a:rPr i="1" lang="en" sz="1300">
                <a:solidFill>
                  <a:schemeClr val="dk1"/>
                </a:solidFill>
                <a:latin typeface="Times New Roman"/>
                <a:ea typeface="Times New Roman"/>
                <a:cs typeface="Times New Roman"/>
                <a:sym typeface="Times New Roman"/>
              </a:rPr>
              <a:t>n</a:t>
            </a:r>
            <a:r>
              <a:rPr lang="en" sz="1300">
                <a:solidFill>
                  <a:schemeClr val="dk1"/>
                </a:solidFill>
                <a:latin typeface="Calibri"/>
                <a:ea typeface="Calibri"/>
                <a:cs typeface="Calibri"/>
                <a:sym typeface="Calibri"/>
              </a:rPr>
              <a:t>)</a:t>
            </a:r>
            <a:r>
              <a:rPr i="1" lang="en" sz="1300">
                <a:solidFill>
                  <a:schemeClr val="dk1"/>
                </a:solidFill>
                <a:latin typeface="Times New Roman"/>
                <a:ea typeface="Times New Roman"/>
                <a:cs typeface="Times New Roman"/>
                <a:sym typeface="Times New Roman"/>
              </a:rPr>
              <a:t>x</a:t>
            </a:r>
            <a:r>
              <a:rPr lang="en" sz="1300">
                <a:solidFill>
                  <a:schemeClr val="dk1"/>
                </a:solidFill>
                <a:latin typeface="Calibri"/>
                <a:ea typeface="Calibri"/>
                <a:cs typeface="Calibri"/>
                <a:sym typeface="Calibri"/>
              </a:rPr>
              <a:t> + </a:t>
            </a:r>
            <a:r>
              <a:rPr i="1" lang="en" sz="1300">
                <a:solidFill>
                  <a:schemeClr val="dk1"/>
                </a:solidFill>
                <a:latin typeface="Times New Roman"/>
                <a:ea typeface="Times New Roman"/>
                <a:cs typeface="Times New Roman"/>
                <a:sym typeface="Times New Roman"/>
              </a:rPr>
              <a:t>n</a:t>
            </a:r>
            <a:r>
              <a:rPr lang="en" sz="1300">
                <a:solidFill>
                  <a:schemeClr val="dk1"/>
                </a:solidFill>
                <a:latin typeface="Calibri"/>
                <a:ea typeface="Calibri"/>
                <a:cs typeface="Calibri"/>
                <a:sym typeface="Calibri"/>
              </a:rPr>
              <a:t>² . Wherever possible, amplify student words and actions that describe the connections between a specific feature of one mathematical representation and a specific feature of another representation.</a:t>
            </a:r>
            <a:endParaRPr sz="1300">
              <a:solidFill>
                <a:schemeClr val="dk1"/>
              </a:solidFill>
              <a:latin typeface="Calibri"/>
              <a:ea typeface="Calibri"/>
              <a:cs typeface="Calibri"/>
              <a:sym typeface="Calibri"/>
            </a:endParaRPr>
          </a:p>
          <a:p>
            <a:pPr indent="0" lvl="0" marL="0" rtl="0" algn="l">
              <a:lnSpc>
                <a:spcPct val="115000"/>
              </a:lnSpc>
              <a:spcBef>
                <a:spcPts val="0"/>
              </a:spcBef>
              <a:spcAft>
                <a:spcPts val="0"/>
              </a:spcAft>
              <a:buClr>
                <a:schemeClr val="dk1"/>
              </a:buClr>
              <a:buSzPts val="1100"/>
              <a:buFont typeface="Arial"/>
              <a:buNone/>
            </a:pPr>
            <a:r>
              <a:rPr i="1" lang="en" sz="1300">
                <a:solidFill>
                  <a:schemeClr val="dk1"/>
                </a:solidFill>
                <a:latin typeface="Calibri"/>
                <a:ea typeface="Calibri"/>
                <a:cs typeface="Calibri"/>
                <a:sym typeface="Calibri"/>
              </a:rPr>
              <a:t>Design Principle(s): </a:t>
            </a:r>
            <a:r>
              <a:rPr i="1" lang="en" sz="1300">
                <a:solidFill>
                  <a:schemeClr val="dk1"/>
                </a:solidFill>
                <a:latin typeface="Calibri"/>
                <a:ea typeface="Calibri"/>
                <a:cs typeface="Calibri"/>
                <a:sym typeface="Calibri"/>
              </a:rPr>
              <a:t>Maximize meta-awareness; Cultivate conversation</a:t>
            </a:r>
            <a:endParaRPr i="1" sz="1300">
              <a:solidFill>
                <a:schemeClr val="dk1"/>
              </a:solidFill>
              <a:latin typeface="Calibri"/>
              <a:ea typeface="Calibri"/>
              <a:cs typeface="Calibri"/>
              <a:sym typeface="Calibri"/>
            </a:endParaRPr>
          </a:p>
          <a:p>
            <a:pPr indent="-311150" lvl="0" marL="457200" rtl="0" algn="l">
              <a:lnSpc>
                <a:spcPct val="115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Learn more about this routine </a:t>
            </a:r>
            <a:endParaRPr sz="1300">
              <a:solidFill>
                <a:schemeClr val="dk1"/>
              </a:solidFill>
              <a:latin typeface="Calibri"/>
              <a:ea typeface="Calibri"/>
              <a:cs typeface="Calibri"/>
              <a:sym typeface="Calibri"/>
            </a:endParaRPr>
          </a:p>
          <a:p>
            <a:pPr indent="-311150" lvl="1" marL="914400" rtl="0" algn="l">
              <a:lnSpc>
                <a:spcPct val="115000"/>
              </a:lnSpc>
              <a:spcBef>
                <a:spcPts val="0"/>
              </a:spcBef>
              <a:spcAft>
                <a:spcPts val="0"/>
              </a:spcAft>
              <a:buSzPts val="1300"/>
              <a:buFont typeface="Calibri"/>
              <a:buChar char="○"/>
            </a:pPr>
            <a:r>
              <a:rPr lang="en" sz="1300" u="sng">
                <a:solidFill>
                  <a:schemeClr val="hlink"/>
                </a:solidFill>
                <a:latin typeface="Calibri"/>
                <a:ea typeface="Calibri"/>
                <a:cs typeface="Calibri"/>
                <a:sym typeface="Calibri"/>
                <a:hlinkClick r:id="rId2"/>
              </a:rPr>
              <a:t>View the instructional video</a:t>
            </a:r>
            <a:r>
              <a:rPr lang="en" sz="1300">
                <a:solidFill>
                  <a:srgbClr val="1D2125"/>
                </a:solidFill>
                <a:latin typeface="Calibri"/>
                <a:ea typeface="Calibri"/>
                <a:cs typeface="Calibri"/>
                <a:sym typeface="Calibri"/>
              </a:rPr>
              <a:t> </a:t>
            </a:r>
            <a:r>
              <a:rPr lang="en" sz="1300">
                <a:solidFill>
                  <a:schemeClr val="dk1"/>
                </a:solidFill>
                <a:latin typeface="Calibri"/>
                <a:ea typeface="Calibri"/>
                <a:cs typeface="Calibri"/>
                <a:sym typeface="Calibri"/>
              </a:rPr>
              <a:t>and</a:t>
            </a:r>
            <a:r>
              <a:rPr lang="en" sz="1300">
                <a:solidFill>
                  <a:srgbClr val="1D2125"/>
                </a:solidFill>
                <a:latin typeface="Calibri"/>
                <a:ea typeface="Calibri"/>
                <a:cs typeface="Calibri"/>
                <a:sym typeface="Calibri"/>
              </a:rPr>
              <a:t> </a:t>
            </a:r>
            <a:r>
              <a:rPr lang="en" sz="1300" u="sng">
                <a:solidFill>
                  <a:schemeClr val="hlink"/>
                </a:solidFill>
                <a:latin typeface="Calibri"/>
                <a:ea typeface="Calibri"/>
                <a:cs typeface="Calibri"/>
                <a:sym typeface="Calibri"/>
                <a:hlinkClick r:id="rId3"/>
              </a:rPr>
              <a:t>follow along with the materials</a:t>
            </a:r>
            <a:r>
              <a:rPr lang="en" sz="1300">
                <a:solidFill>
                  <a:srgbClr val="1D2125"/>
                </a:solidFill>
                <a:latin typeface="Calibri"/>
                <a:ea typeface="Calibri"/>
                <a:cs typeface="Calibri"/>
                <a:sym typeface="Calibri"/>
              </a:rPr>
              <a:t> </a:t>
            </a:r>
            <a:r>
              <a:rPr lang="en" sz="1300">
                <a:solidFill>
                  <a:schemeClr val="dk1"/>
                </a:solidFill>
                <a:latin typeface="Calibri"/>
                <a:ea typeface="Calibri"/>
                <a:cs typeface="Calibri"/>
                <a:sym typeface="Calibri"/>
              </a:rPr>
              <a:t>to assist you with learning this routine.</a:t>
            </a:r>
            <a:endParaRPr sz="1300">
              <a:solidFill>
                <a:schemeClr val="dk1"/>
              </a:solidFill>
              <a:latin typeface="Calibri"/>
              <a:ea typeface="Calibri"/>
              <a:cs typeface="Calibri"/>
              <a:sym typeface="Calibri"/>
            </a:endParaRPr>
          </a:p>
          <a:p>
            <a:pPr indent="-311150" lvl="0" marL="457200" rtl="0" algn="l">
              <a:lnSpc>
                <a:spcPct val="115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Provide support for students</a:t>
            </a:r>
            <a:endParaRPr sz="1300">
              <a:solidFill>
                <a:schemeClr val="dk1"/>
              </a:solidFill>
              <a:latin typeface="Calibri"/>
              <a:ea typeface="Calibri"/>
              <a:cs typeface="Calibri"/>
              <a:sym typeface="Calibri"/>
            </a:endParaRPr>
          </a:p>
          <a:p>
            <a:pPr indent="-311150" lvl="1" marL="914400" rtl="0" algn="l">
              <a:lnSpc>
                <a:spcPct val="115000"/>
              </a:lnSpc>
              <a:spcBef>
                <a:spcPts val="0"/>
              </a:spcBef>
              <a:spcAft>
                <a:spcPts val="0"/>
              </a:spcAft>
              <a:buSzPts val="1300"/>
              <a:buFont typeface="Calibri"/>
              <a:buChar char="○"/>
            </a:pPr>
            <a:r>
              <a:rPr lang="en" sz="1300" u="sng">
                <a:solidFill>
                  <a:schemeClr val="hlink"/>
                </a:solidFill>
                <a:latin typeface="Calibri"/>
                <a:ea typeface="Calibri"/>
                <a:cs typeface="Calibri"/>
                <a:sym typeface="Calibri"/>
                <a:hlinkClick r:id="rId4"/>
              </a:rPr>
              <a:t>Distribute graphic organizers</a:t>
            </a:r>
            <a:r>
              <a:rPr lang="en" sz="1300">
                <a:solidFill>
                  <a:srgbClr val="1D2125"/>
                </a:solidFill>
                <a:latin typeface="Calibri"/>
                <a:ea typeface="Calibri"/>
                <a:cs typeface="Calibri"/>
                <a:sym typeface="Calibri"/>
              </a:rPr>
              <a:t> </a:t>
            </a:r>
            <a:r>
              <a:rPr lang="en" sz="1300">
                <a:solidFill>
                  <a:schemeClr val="dk1"/>
                </a:solidFill>
                <a:latin typeface="Calibri"/>
                <a:ea typeface="Calibri"/>
                <a:cs typeface="Calibri"/>
                <a:sym typeface="Calibri"/>
              </a:rPr>
              <a:t>to the students to assist them with participating in this routine.</a:t>
            </a:r>
            <a:endParaRPr sz="1300">
              <a:solidFill>
                <a:schemeClr val="dk1"/>
              </a:solidFill>
              <a:latin typeface="Calibri"/>
              <a:ea typeface="Calibri"/>
              <a:cs typeface="Calibri"/>
              <a:sym typeface="Calibri"/>
            </a:endParaRPr>
          </a:p>
          <a:p>
            <a:pPr indent="0" lvl="0" marL="0" rtl="0" algn="l">
              <a:spcBef>
                <a:spcPts val="300"/>
              </a:spcBef>
              <a:spcAft>
                <a:spcPts val="0"/>
              </a:spcAft>
              <a:buNone/>
            </a:pPr>
            <a:r>
              <a:t/>
            </a:r>
            <a:endParaRPr b="1" sz="1300">
              <a:solidFill>
                <a:schemeClr val="dk1"/>
              </a:solidFill>
              <a:latin typeface="Calibri"/>
              <a:ea typeface="Calibri"/>
              <a:cs typeface="Calibri"/>
              <a:sym typeface="Calibri"/>
            </a:endParaRPr>
          </a:p>
          <a:p>
            <a:pPr indent="0" lvl="0" marL="0" rtl="0" algn="l">
              <a:spcBef>
                <a:spcPts val="0"/>
              </a:spcBef>
              <a:spcAft>
                <a:spcPts val="0"/>
              </a:spcAft>
              <a:buNone/>
            </a:pPr>
            <a:r>
              <a:rPr b="1" lang="en" sz="1300">
                <a:solidFill>
                  <a:schemeClr val="dk1"/>
                </a:solidFill>
                <a:latin typeface="Calibri"/>
                <a:ea typeface="Calibri"/>
                <a:cs typeface="Calibri"/>
                <a:sym typeface="Calibri"/>
              </a:rPr>
              <a:t>Support for Students with Disabilities: </a:t>
            </a:r>
            <a:r>
              <a:rPr b="1" lang="en" sz="1300">
                <a:solidFill>
                  <a:schemeClr val="dk1"/>
                </a:solidFill>
                <a:latin typeface="Calibri"/>
                <a:ea typeface="Calibri"/>
                <a:cs typeface="Calibri"/>
                <a:sym typeface="Calibri"/>
              </a:rPr>
              <a:t>Action and Expression: Develop Expression and Communication</a:t>
            </a:r>
            <a:endParaRPr b="1" sz="1300">
              <a:solidFill>
                <a:schemeClr val="dk1"/>
              </a:solidFill>
              <a:latin typeface="Calibri"/>
              <a:ea typeface="Calibri"/>
              <a:cs typeface="Calibri"/>
              <a:sym typeface="Calibri"/>
            </a:endParaRPr>
          </a:p>
          <a:p>
            <a:pPr indent="0" lvl="0" marL="0" rtl="0" algn="l">
              <a:lnSpc>
                <a:spcPct val="115000"/>
              </a:lnSpc>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To help get students started, display sentence frames that elicit observations about the connection between squared and standard form for each expression. For example, “I notice that . . . .” and “It looks like . . . .” After students have discussed these initial observations, display frames that encourage students, in their partner groups, to create generalizations from their observations that they can share with the whole class. For example, “_____ will always _____ because . . . .” and “Is it always true that . . . ?”</a:t>
            </a:r>
            <a:endParaRPr sz="1300">
              <a:solidFill>
                <a:schemeClr val="dk1"/>
              </a:solidFill>
              <a:latin typeface="Calibri"/>
              <a:ea typeface="Calibri"/>
              <a:cs typeface="Calibri"/>
              <a:sym typeface="Calibri"/>
            </a:endParaRPr>
          </a:p>
          <a:p>
            <a:pPr indent="0" lvl="0" marL="0" rtl="0" algn="l">
              <a:lnSpc>
                <a:spcPct val="115000"/>
              </a:lnSpc>
              <a:spcBef>
                <a:spcPts val="0"/>
              </a:spcBef>
              <a:spcAft>
                <a:spcPts val="0"/>
              </a:spcAft>
              <a:buClr>
                <a:schemeClr val="dk1"/>
              </a:buClr>
              <a:buSzPts val="1100"/>
              <a:buFont typeface="Arial"/>
              <a:buNone/>
            </a:pPr>
            <a:r>
              <a:rPr i="1" lang="en" sz="1300">
                <a:solidFill>
                  <a:schemeClr val="dk1"/>
                </a:solidFill>
                <a:latin typeface="Calibri"/>
                <a:ea typeface="Calibri"/>
                <a:cs typeface="Calibri"/>
                <a:sym typeface="Calibri"/>
              </a:rPr>
              <a:t>Supports accessibility for: Language, Organization</a:t>
            </a:r>
            <a:endParaRPr i="1" sz="1300">
              <a:solidFill>
                <a:schemeClr val="dk1"/>
              </a:solidFill>
              <a:latin typeface="Calibri"/>
              <a:ea typeface="Calibri"/>
              <a:cs typeface="Calibri"/>
              <a:sym typeface="Calibri"/>
            </a:endParaRPr>
          </a:p>
          <a:p>
            <a:pPr indent="0" lvl="0" marL="0" rtl="0" algn="l">
              <a:spcBef>
                <a:spcPts val="120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8" name="Shape 168"/>
        <p:cNvGrpSpPr/>
        <p:nvPr/>
      </p:nvGrpSpPr>
      <p:grpSpPr>
        <a:xfrm>
          <a:off x="0" y="0"/>
          <a:ext cx="0" cy="0"/>
          <a:chOff x="0" y="0"/>
          <a:chExt cx="0" cy="0"/>
        </a:xfrm>
      </p:grpSpPr>
      <p:sp>
        <p:nvSpPr>
          <p:cNvPr id="169" name="Google Shape;169;g34e020773c1_0_9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70" name="Google Shape;170;g34e020773c1_0_9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1300">
                <a:solidFill>
                  <a:schemeClr val="dk1"/>
                </a:solidFill>
                <a:latin typeface="Calibri"/>
                <a:ea typeface="Calibri"/>
                <a:cs typeface="Calibri"/>
                <a:sym typeface="Calibri"/>
              </a:rPr>
              <a:t>Support for All Learners</a:t>
            </a:r>
            <a:endParaRPr b="1" sz="1300">
              <a:solidFill>
                <a:schemeClr val="dk1"/>
              </a:solidFill>
              <a:latin typeface="Calibri"/>
              <a:ea typeface="Calibri"/>
              <a:cs typeface="Calibri"/>
              <a:sym typeface="Calibri"/>
            </a:endParaRPr>
          </a:p>
          <a:p>
            <a:pPr indent="0" lvl="0" marL="0" rtl="0" algn="l">
              <a:spcBef>
                <a:spcPts val="0"/>
              </a:spcBef>
              <a:spcAft>
                <a:spcPts val="0"/>
              </a:spcAft>
              <a:buNone/>
            </a:pPr>
            <a:r>
              <a:rPr lang="en" sz="1300">
                <a:solidFill>
                  <a:schemeClr val="dk1"/>
                </a:solidFill>
                <a:latin typeface="Calibri"/>
                <a:ea typeface="Calibri"/>
                <a:cs typeface="Calibri"/>
                <a:sym typeface="Calibri"/>
              </a:rPr>
              <a:t>This activity offers additional support for students:</a:t>
            </a:r>
            <a:endParaRPr sz="1300">
              <a:solidFill>
                <a:schemeClr val="dk1"/>
              </a:solidFill>
              <a:latin typeface="Calibri"/>
              <a:ea typeface="Calibri"/>
              <a:cs typeface="Calibri"/>
              <a:sym typeface="Calibri"/>
            </a:endParaRPr>
          </a:p>
          <a:p>
            <a:pPr indent="-311150" lvl="0" marL="457200" rtl="0" algn="l">
              <a:spcBef>
                <a:spcPts val="0"/>
              </a:spcBef>
              <a:spcAft>
                <a:spcPts val="0"/>
              </a:spcAft>
              <a:buClr>
                <a:srgbClr val="1D2125"/>
              </a:buClr>
              <a:buSzPts val="1300"/>
              <a:buFont typeface="Calibri"/>
              <a:buChar char="●"/>
            </a:pPr>
            <a:r>
              <a:rPr lang="en" sz="1300">
                <a:solidFill>
                  <a:schemeClr val="dk1"/>
                </a:solidFill>
                <a:latin typeface="Calibri"/>
                <a:ea typeface="Calibri"/>
                <a:cs typeface="Calibri"/>
                <a:sym typeface="Calibri"/>
              </a:rPr>
              <a:t>For English language learners and students with disabilities, be sure to review the</a:t>
            </a:r>
            <a:r>
              <a:rPr lang="en" sz="1300">
                <a:solidFill>
                  <a:srgbClr val="1D2125"/>
                </a:solidFill>
                <a:latin typeface="Calibri"/>
                <a:ea typeface="Calibri"/>
                <a:cs typeface="Calibri"/>
                <a:sym typeface="Calibri"/>
              </a:rPr>
              <a:t> </a:t>
            </a:r>
            <a:r>
              <a:rPr lang="en" sz="1300" u="sng">
                <a:solidFill>
                  <a:schemeClr val="hlink"/>
                </a:solidFill>
                <a:latin typeface="Calibri"/>
                <a:ea typeface="Calibri"/>
                <a:cs typeface="Calibri"/>
                <a:sym typeface="Calibri"/>
                <a:hlinkClick action="ppaction://hlinksldjump" r:id="rId2"/>
              </a:rPr>
              <a:t>Learning Strategies slide</a:t>
            </a:r>
            <a:r>
              <a:rPr lang="en" sz="1300">
                <a:solidFill>
                  <a:srgbClr val="1D2125"/>
                </a:solidFill>
                <a:latin typeface="Calibri"/>
                <a:ea typeface="Calibri"/>
                <a:cs typeface="Calibri"/>
                <a:sym typeface="Calibri"/>
              </a:rPr>
              <a:t>!</a:t>
            </a:r>
            <a:endParaRPr sz="1300">
              <a:solidFill>
                <a:srgbClr val="1D2125"/>
              </a:solidFill>
              <a:latin typeface="Calibri"/>
              <a:ea typeface="Calibri"/>
              <a:cs typeface="Calibri"/>
              <a:sym typeface="Calibri"/>
            </a:endParaRPr>
          </a:p>
          <a:p>
            <a:pPr indent="0" lvl="0" marL="0" rtl="0" algn="l">
              <a:spcBef>
                <a:spcPts val="0"/>
              </a:spcBef>
              <a:spcAft>
                <a:spcPts val="0"/>
              </a:spcAft>
              <a:buNone/>
            </a:pPr>
            <a:r>
              <a:t/>
            </a:r>
            <a:endParaRPr sz="1300">
              <a:solidFill>
                <a:srgbClr val="1D2125"/>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Activity (15</a:t>
            </a:r>
            <a:r>
              <a:rPr b="1" lang="en" sz="1300">
                <a:solidFill>
                  <a:srgbClr val="9900FF"/>
                </a:solidFill>
                <a:latin typeface="Calibri"/>
                <a:ea typeface="Calibri"/>
                <a:cs typeface="Calibri"/>
                <a:sym typeface="Calibri"/>
              </a:rPr>
              <a:t> </a:t>
            </a:r>
            <a:r>
              <a:rPr b="1" lang="en" sz="1300">
                <a:solidFill>
                  <a:schemeClr val="dk1"/>
                </a:solidFill>
                <a:latin typeface="Calibri"/>
                <a:ea typeface="Calibri"/>
                <a:cs typeface="Calibri"/>
                <a:sym typeface="Calibri"/>
              </a:rPr>
              <a:t>minutes)</a:t>
            </a:r>
            <a:endParaRPr b="1"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In this activity, students use the structure they saw earlier to rewrite squared expressions of the form (𝑘𝑥 + 𝑚)</a:t>
            </a:r>
            <a:r>
              <a:rPr baseline="30000" lang="en" sz="1300">
                <a:solidFill>
                  <a:schemeClr val="dk1"/>
                </a:solidFill>
                <a:latin typeface="Calibri"/>
                <a:ea typeface="Calibri"/>
                <a:cs typeface="Calibri"/>
                <a:sym typeface="Calibri"/>
              </a:rPr>
              <a:t>2</a:t>
            </a:r>
            <a:r>
              <a:rPr lang="en" sz="1300">
                <a:solidFill>
                  <a:schemeClr val="dk1"/>
                </a:solidFill>
                <a:latin typeface="Calibri"/>
                <a:ea typeface="Calibri"/>
                <a:cs typeface="Calibri"/>
                <a:sym typeface="Calibri"/>
              </a:rPr>
              <a:t>, where 𝑘 is not 1, into standard form. Through repeated reasoning, students see how the coefficient 𝑘 is related to the values of 𝑎 and 𝑏 when the expression is expanded into 𝑎𝑥</a:t>
            </a:r>
            <a:r>
              <a:rPr baseline="30000" lang="en" sz="1300">
                <a:solidFill>
                  <a:schemeClr val="dk1"/>
                </a:solidFill>
                <a:latin typeface="Calibri"/>
                <a:ea typeface="Calibri"/>
                <a:cs typeface="Calibri"/>
                <a:sym typeface="Calibri"/>
              </a:rPr>
              <a:t>2</a:t>
            </a:r>
            <a:r>
              <a:rPr lang="en" sz="1300">
                <a:solidFill>
                  <a:schemeClr val="dk1"/>
                </a:solidFill>
                <a:latin typeface="Calibri"/>
                <a:ea typeface="Calibri"/>
                <a:cs typeface="Calibri"/>
                <a:sym typeface="Calibri"/>
              </a:rPr>
              <a:t> + 𝑏𝑥 + 𝑐, and how the 𝑚 is related to 𝑐.</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As students work, monitor for the following strategies for rewriting the expressions in the first question (from factored form to standard form):</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Drawing rectangular diagrams.</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Applying the distributive property, writing out all the expanded terms, and combining like terms.</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Generalizing that when expanding an expression such as (4𝑥 + 1)</a:t>
            </a:r>
            <a:r>
              <a:rPr baseline="30000" lang="en" sz="1300">
                <a:solidFill>
                  <a:schemeClr val="dk1"/>
                </a:solidFill>
                <a:latin typeface="Calibri"/>
                <a:ea typeface="Calibri"/>
                <a:cs typeface="Calibri"/>
                <a:sym typeface="Calibri"/>
              </a:rPr>
              <a:t>2</a:t>
            </a:r>
            <a:r>
              <a:rPr lang="en" sz="1300">
                <a:solidFill>
                  <a:schemeClr val="dk1"/>
                </a:solidFill>
                <a:latin typeface="Calibri"/>
                <a:ea typeface="Calibri"/>
                <a:cs typeface="Calibri"/>
                <a:sym typeface="Calibri"/>
              </a:rPr>
              <a:t>:</a:t>
            </a:r>
            <a:endParaRPr sz="1300">
              <a:solidFill>
                <a:schemeClr val="dk1"/>
              </a:solidFill>
              <a:latin typeface="Calibri"/>
              <a:ea typeface="Calibri"/>
              <a:cs typeface="Calibri"/>
              <a:sym typeface="Calibri"/>
            </a:endParaRPr>
          </a:p>
          <a:p>
            <a:pPr indent="-311150" lvl="1" marL="9144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The coefficient 4 in 4𝑥 + 1 gets squared, so 𝑎 in 𝑎𝑥</a:t>
            </a:r>
            <a:r>
              <a:rPr baseline="30000" lang="en" sz="1300">
                <a:solidFill>
                  <a:schemeClr val="dk1"/>
                </a:solidFill>
                <a:latin typeface="Calibri"/>
                <a:ea typeface="Calibri"/>
                <a:cs typeface="Calibri"/>
                <a:sym typeface="Calibri"/>
              </a:rPr>
              <a:t>2</a:t>
            </a:r>
            <a:r>
              <a:rPr lang="en" sz="1300">
                <a:solidFill>
                  <a:schemeClr val="dk1"/>
                </a:solidFill>
                <a:latin typeface="Calibri"/>
                <a:ea typeface="Calibri"/>
                <a:cs typeface="Calibri"/>
                <a:sym typeface="Calibri"/>
              </a:rPr>
              <a:t> + 𝑏𝑥 + 𝑐 is 4</a:t>
            </a:r>
            <a:r>
              <a:rPr baseline="30000" lang="en" sz="1300">
                <a:solidFill>
                  <a:schemeClr val="dk1"/>
                </a:solidFill>
                <a:latin typeface="Calibri"/>
                <a:ea typeface="Calibri"/>
                <a:cs typeface="Calibri"/>
                <a:sym typeface="Calibri"/>
              </a:rPr>
              <a:t>2</a:t>
            </a:r>
            <a:r>
              <a:rPr lang="en" sz="1300">
                <a:solidFill>
                  <a:schemeClr val="dk1"/>
                </a:solidFill>
                <a:latin typeface="Calibri"/>
                <a:ea typeface="Calibri"/>
                <a:cs typeface="Calibri"/>
                <a:sym typeface="Calibri"/>
              </a:rPr>
              <a:t>.</a:t>
            </a:r>
            <a:endParaRPr sz="1300">
              <a:solidFill>
                <a:schemeClr val="dk1"/>
              </a:solidFill>
              <a:latin typeface="Calibri"/>
              <a:ea typeface="Calibri"/>
              <a:cs typeface="Calibri"/>
              <a:sym typeface="Calibri"/>
            </a:endParaRPr>
          </a:p>
          <a:p>
            <a:pPr indent="-311150" lvl="1" marL="9144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The coefficient 4 in 4𝑥 + 1 gets multiplied by the constant term 1 twice, so 𝑏 is 2(4)(1).</a:t>
            </a:r>
            <a:endParaRPr sz="1300">
              <a:solidFill>
                <a:schemeClr val="dk1"/>
              </a:solidFill>
              <a:latin typeface="Calibri"/>
              <a:ea typeface="Calibri"/>
              <a:cs typeface="Calibri"/>
              <a:sym typeface="Calibri"/>
            </a:endParaRPr>
          </a:p>
          <a:p>
            <a:pPr indent="-311150" lvl="1" marL="9144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The constant term 1 in 4𝑥 + 1 is squared, so 𝑐 is 1</a:t>
            </a:r>
            <a:r>
              <a:rPr baseline="30000" lang="en" sz="1300">
                <a:solidFill>
                  <a:schemeClr val="dk1"/>
                </a:solidFill>
                <a:latin typeface="Calibri"/>
                <a:ea typeface="Calibri"/>
                <a:cs typeface="Calibri"/>
                <a:sym typeface="Calibri"/>
              </a:rPr>
              <a:t>2</a:t>
            </a:r>
            <a:r>
              <a:rPr lang="en" sz="1300">
                <a:solidFill>
                  <a:schemeClr val="dk1"/>
                </a:solidFill>
                <a:latin typeface="Calibri"/>
                <a:ea typeface="Calibri"/>
                <a:cs typeface="Calibri"/>
                <a:sym typeface="Calibri"/>
              </a:rPr>
              <a:t>.</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Identify students using each strategy and invite them to share during the class discussion.</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b="1" sz="1300">
              <a:solidFill>
                <a:schemeClr val="dk1"/>
              </a:solidFill>
              <a:latin typeface="Calibri"/>
              <a:ea typeface="Calibri"/>
              <a:cs typeface="Calibri"/>
              <a:sym typeface="Calibri"/>
            </a:endParaRPr>
          </a:p>
          <a:p>
            <a:pPr indent="0" lvl="0" marL="0" rtl="0" algn="l">
              <a:spcBef>
                <a:spcPts val="0"/>
              </a:spcBef>
              <a:spcAft>
                <a:spcPts val="0"/>
              </a:spcAft>
              <a:buNone/>
            </a:pPr>
            <a:r>
              <a:rPr b="1" lang="en" sz="1300">
                <a:solidFill>
                  <a:schemeClr val="dk1"/>
                </a:solidFill>
                <a:latin typeface="Calibri"/>
                <a:ea typeface="Calibri"/>
                <a:cs typeface="Calibri"/>
                <a:sym typeface="Calibri"/>
              </a:rPr>
              <a:t>Launch</a:t>
            </a:r>
            <a:endParaRPr b="1"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Explain to students that they will now practice squaring expressions such as 4𝑥 + 1 and 12𝑥 + 7, where the coefficient of the linear term is not 1, and writing them in standard form.</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Consider arranging students in groups of two and asking them to think individually about each question before conferring with their partner.</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sz="1300">
              <a:solidFill>
                <a:schemeClr val="dk1"/>
              </a:solidFill>
              <a:latin typeface="Calibri"/>
              <a:ea typeface="Calibri"/>
              <a:cs typeface="Calibri"/>
              <a:sym typeface="Calibri"/>
            </a:endParaRPr>
          </a:p>
          <a:p>
            <a:pPr indent="0" lvl="0" marL="0" rtl="0" algn="l">
              <a:lnSpc>
                <a:spcPct val="115000"/>
              </a:lnSpc>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Activity Answers</a:t>
            </a:r>
            <a:endParaRPr b="1" sz="1300">
              <a:solidFill>
                <a:schemeClr val="dk1"/>
              </a:solidFill>
              <a:latin typeface="Calibri"/>
              <a:ea typeface="Calibri"/>
              <a:cs typeface="Calibri"/>
              <a:sym typeface="Calibri"/>
            </a:endParaRPr>
          </a:p>
          <a:p>
            <a:pPr indent="-311150" lvl="0" marL="457200" rtl="0" algn="l">
              <a:lnSpc>
                <a:spcPct val="115000"/>
              </a:lnSpc>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a. 16𝑥</a:t>
            </a:r>
            <a:r>
              <a:rPr baseline="30000" lang="en" sz="1300">
                <a:solidFill>
                  <a:schemeClr val="dk1"/>
                </a:solidFill>
                <a:latin typeface="Calibri"/>
                <a:ea typeface="Calibri"/>
                <a:cs typeface="Calibri"/>
                <a:sym typeface="Calibri"/>
              </a:rPr>
              <a:t>2</a:t>
            </a:r>
            <a:r>
              <a:rPr lang="en" sz="1300">
                <a:solidFill>
                  <a:schemeClr val="dk1"/>
                </a:solidFill>
                <a:latin typeface="Calibri"/>
                <a:ea typeface="Calibri"/>
                <a:cs typeface="Calibri"/>
                <a:sym typeface="Calibri"/>
              </a:rPr>
              <a:t> + 8𝑥 + 1</a:t>
            </a:r>
            <a:endParaRPr sz="1300">
              <a:solidFill>
                <a:schemeClr val="dk1"/>
              </a:solidFill>
              <a:latin typeface="Calibri"/>
              <a:ea typeface="Calibri"/>
              <a:cs typeface="Calibri"/>
              <a:sym typeface="Calibri"/>
            </a:endParaRPr>
          </a:p>
          <a:p>
            <a:pPr indent="0" lvl="0" marL="457200" rtl="0" algn="l">
              <a:lnSpc>
                <a:spcPct val="115000"/>
              </a:lnSpc>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b. 25𝑥</a:t>
            </a:r>
            <a:r>
              <a:rPr baseline="30000" lang="en" sz="1300">
                <a:solidFill>
                  <a:schemeClr val="dk1"/>
                </a:solidFill>
                <a:latin typeface="Calibri"/>
                <a:ea typeface="Calibri"/>
                <a:cs typeface="Calibri"/>
                <a:sym typeface="Calibri"/>
              </a:rPr>
              <a:t>2</a:t>
            </a:r>
            <a:r>
              <a:rPr lang="en" sz="1300">
                <a:solidFill>
                  <a:schemeClr val="dk1"/>
                </a:solidFill>
                <a:latin typeface="Calibri"/>
                <a:ea typeface="Calibri"/>
                <a:cs typeface="Calibri"/>
                <a:sym typeface="Calibri"/>
              </a:rPr>
              <a:t> − 20𝑥 + 4</a:t>
            </a:r>
            <a:endParaRPr sz="1300">
              <a:solidFill>
                <a:schemeClr val="dk1"/>
              </a:solidFill>
              <a:latin typeface="Calibri"/>
              <a:ea typeface="Calibri"/>
              <a:cs typeface="Calibri"/>
              <a:sym typeface="Calibri"/>
            </a:endParaRPr>
          </a:p>
          <a:p>
            <a:pPr indent="0" lvl="0" marL="457200" rtl="0" algn="l">
              <a:lnSpc>
                <a:spcPct val="115000"/>
              </a:lnSpc>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c. ¼ 𝑥</a:t>
            </a:r>
            <a:r>
              <a:rPr baseline="30000" lang="en" sz="1300">
                <a:solidFill>
                  <a:schemeClr val="dk1"/>
                </a:solidFill>
                <a:latin typeface="Calibri"/>
                <a:ea typeface="Calibri"/>
                <a:cs typeface="Calibri"/>
                <a:sym typeface="Calibri"/>
              </a:rPr>
              <a:t>2</a:t>
            </a:r>
            <a:r>
              <a:rPr lang="en" sz="1300">
                <a:solidFill>
                  <a:schemeClr val="dk1"/>
                </a:solidFill>
                <a:latin typeface="Calibri"/>
                <a:ea typeface="Calibri"/>
                <a:cs typeface="Calibri"/>
                <a:sym typeface="Calibri"/>
              </a:rPr>
              <a:t> + 7𝑥 + 49</a:t>
            </a:r>
            <a:endParaRPr sz="1300">
              <a:solidFill>
                <a:schemeClr val="dk1"/>
              </a:solidFill>
              <a:latin typeface="Calibri"/>
              <a:ea typeface="Calibri"/>
              <a:cs typeface="Calibri"/>
              <a:sym typeface="Calibri"/>
            </a:endParaRPr>
          </a:p>
          <a:p>
            <a:pPr indent="0" lvl="0" marL="457200" rtl="0" algn="l">
              <a:lnSpc>
                <a:spcPct val="115000"/>
              </a:lnSpc>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d. 9𝑥</a:t>
            </a:r>
            <a:r>
              <a:rPr baseline="30000" lang="en" sz="1300">
                <a:solidFill>
                  <a:schemeClr val="dk1"/>
                </a:solidFill>
                <a:latin typeface="Calibri"/>
                <a:ea typeface="Calibri"/>
                <a:cs typeface="Calibri"/>
                <a:sym typeface="Calibri"/>
              </a:rPr>
              <a:t>2</a:t>
            </a:r>
            <a:r>
              <a:rPr lang="en" sz="1300">
                <a:solidFill>
                  <a:schemeClr val="dk1"/>
                </a:solidFill>
                <a:latin typeface="Calibri"/>
                <a:ea typeface="Calibri"/>
                <a:cs typeface="Calibri"/>
                <a:sym typeface="Calibri"/>
              </a:rPr>
              <a:t> + 2(3)(𝑛)𝑥 + 𝑛</a:t>
            </a:r>
            <a:r>
              <a:rPr baseline="30000" lang="en" sz="1300">
                <a:solidFill>
                  <a:schemeClr val="dk1"/>
                </a:solidFill>
                <a:latin typeface="Calibri"/>
                <a:ea typeface="Calibri"/>
                <a:cs typeface="Calibri"/>
                <a:sym typeface="Calibri"/>
              </a:rPr>
              <a:t>2</a:t>
            </a:r>
            <a:r>
              <a:rPr lang="en" sz="1300">
                <a:solidFill>
                  <a:schemeClr val="dk1"/>
                </a:solidFill>
                <a:latin typeface="Calibri"/>
                <a:ea typeface="Calibri"/>
                <a:cs typeface="Calibri"/>
                <a:sym typeface="Calibri"/>
              </a:rPr>
              <a:t> or 9𝑥</a:t>
            </a:r>
            <a:r>
              <a:rPr baseline="30000" lang="en" sz="1300">
                <a:solidFill>
                  <a:schemeClr val="dk1"/>
                </a:solidFill>
                <a:latin typeface="Calibri"/>
                <a:ea typeface="Calibri"/>
                <a:cs typeface="Calibri"/>
                <a:sym typeface="Calibri"/>
              </a:rPr>
              <a:t>2</a:t>
            </a:r>
            <a:r>
              <a:rPr lang="en" sz="1300">
                <a:solidFill>
                  <a:schemeClr val="dk1"/>
                </a:solidFill>
                <a:latin typeface="Calibri"/>
                <a:ea typeface="Calibri"/>
                <a:cs typeface="Calibri"/>
                <a:sym typeface="Calibri"/>
              </a:rPr>
              <a:t> + 6𝑛𝑥 + 𝑛</a:t>
            </a:r>
            <a:r>
              <a:rPr baseline="30000" lang="en" sz="1300">
                <a:solidFill>
                  <a:schemeClr val="dk1"/>
                </a:solidFill>
                <a:latin typeface="Calibri"/>
                <a:ea typeface="Calibri"/>
                <a:cs typeface="Calibri"/>
                <a:sym typeface="Calibri"/>
              </a:rPr>
              <a:t>2</a:t>
            </a:r>
            <a:endParaRPr baseline="30000" sz="1300">
              <a:solidFill>
                <a:schemeClr val="dk1"/>
              </a:solidFill>
              <a:latin typeface="Calibri"/>
              <a:ea typeface="Calibri"/>
              <a:cs typeface="Calibri"/>
              <a:sym typeface="Calibri"/>
            </a:endParaRPr>
          </a:p>
          <a:p>
            <a:pPr indent="0" lvl="0" marL="457200" rtl="0" algn="l">
              <a:lnSpc>
                <a:spcPct val="115000"/>
              </a:lnSpc>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e. 𝑘</a:t>
            </a:r>
            <a:r>
              <a:rPr baseline="30000" lang="en" sz="1300">
                <a:solidFill>
                  <a:schemeClr val="dk1"/>
                </a:solidFill>
                <a:latin typeface="Calibri"/>
                <a:ea typeface="Calibri"/>
                <a:cs typeface="Calibri"/>
                <a:sym typeface="Calibri"/>
              </a:rPr>
              <a:t>2</a:t>
            </a:r>
            <a:r>
              <a:rPr lang="en" sz="1300">
                <a:solidFill>
                  <a:schemeClr val="dk1"/>
                </a:solidFill>
                <a:latin typeface="Calibri"/>
                <a:ea typeface="Calibri"/>
                <a:cs typeface="Calibri"/>
                <a:sym typeface="Calibri"/>
              </a:rPr>
              <a:t>𝑥</a:t>
            </a:r>
            <a:r>
              <a:rPr baseline="30000" lang="en" sz="1300">
                <a:solidFill>
                  <a:schemeClr val="dk1"/>
                </a:solidFill>
                <a:latin typeface="Calibri"/>
                <a:ea typeface="Calibri"/>
                <a:cs typeface="Calibri"/>
                <a:sym typeface="Calibri"/>
              </a:rPr>
              <a:t>2</a:t>
            </a:r>
            <a:r>
              <a:rPr lang="en" sz="1300">
                <a:solidFill>
                  <a:schemeClr val="dk1"/>
                </a:solidFill>
                <a:latin typeface="Calibri"/>
                <a:ea typeface="Calibri"/>
                <a:cs typeface="Calibri"/>
                <a:sym typeface="Calibri"/>
              </a:rPr>
              <a:t> + 2𝑘𝑚𝑥 + 𝑚</a:t>
            </a:r>
            <a:r>
              <a:rPr baseline="30000" lang="en" sz="1300">
                <a:solidFill>
                  <a:schemeClr val="dk1"/>
                </a:solidFill>
                <a:latin typeface="Calibri"/>
                <a:ea typeface="Calibri"/>
                <a:cs typeface="Calibri"/>
                <a:sym typeface="Calibri"/>
              </a:rPr>
              <a:t>2</a:t>
            </a:r>
            <a:endParaRPr baseline="30000" sz="1300">
              <a:solidFill>
                <a:schemeClr val="dk1"/>
              </a:solidFill>
              <a:latin typeface="Calibri"/>
              <a:ea typeface="Calibri"/>
              <a:cs typeface="Calibri"/>
              <a:sym typeface="Calibri"/>
            </a:endParaRPr>
          </a:p>
          <a:p>
            <a:pPr indent="0" lvl="0" marL="0" rtl="0" algn="l">
              <a:spcBef>
                <a:spcPts val="0"/>
              </a:spcBef>
              <a:spcAft>
                <a:spcPts val="0"/>
              </a:spcAft>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None/>
            </a:pPr>
            <a:r>
              <a:rPr b="1" i="1" lang="en" sz="1300">
                <a:solidFill>
                  <a:schemeClr val="dk1"/>
                </a:solidFill>
                <a:latin typeface="Calibri"/>
                <a:ea typeface="Calibri"/>
                <a:cs typeface="Calibri"/>
                <a:sym typeface="Calibri"/>
              </a:rPr>
              <a:t>Additional activity questions, answers, and synthesis on the next slide.</a:t>
            </a:r>
            <a:endParaRPr b="1" sz="1300">
              <a:solidFill>
                <a:schemeClr val="dk1"/>
              </a:solidFill>
              <a:latin typeface="Calibri"/>
              <a:ea typeface="Calibri"/>
              <a:cs typeface="Calibri"/>
              <a:sym typeface="Calibri"/>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8" name="Shape 178"/>
        <p:cNvGrpSpPr/>
        <p:nvPr/>
      </p:nvGrpSpPr>
      <p:grpSpPr>
        <a:xfrm>
          <a:off x="0" y="0"/>
          <a:ext cx="0" cy="0"/>
          <a:chOff x="0" y="0"/>
          <a:chExt cx="0" cy="0"/>
        </a:xfrm>
      </p:grpSpPr>
      <p:sp>
        <p:nvSpPr>
          <p:cNvPr id="179" name="Google Shape;179;g34b4a662a1a_0_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80" name="Google Shape;180;g34b4a662a1a_0_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b="1" lang="en" sz="1300">
                <a:solidFill>
                  <a:schemeClr val="dk1"/>
                </a:solidFill>
                <a:latin typeface="Calibri"/>
                <a:ea typeface="Calibri"/>
                <a:cs typeface="Calibri"/>
                <a:sym typeface="Calibri"/>
              </a:rPr>
              <a:t>Activity Answers</a:t>
            </a:r>
            <a:endParaRPr b="1"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startAt="2"/>
            </a:pPr>
            <a:r>
              <a:rPr lang="en" sz="1300">
                <a:solidFill>
                  <a:schemeClr val="dk1"/>
                </a:solidFill>
                <a:latin typeface="Calibri"/>
                <a:ea typeface="Calibri"/>
                <a:cs typeface="Calibri"/>
                <a:sym typeface="Calibri"/>
              </a:rPr>
              <a:t>a. Yes, a perfect square. (2𝑥 + 3)</a:t>
            </a:r>
            <a:r>
              <a:rPr baseline="30000" lang="en" sz="1300">
                <a:solidFill>
                  <a:schemeClr val="dk1"/>
                </a:solidFill>
                <a:latin typeface="Calibri"/>
                <a:ea typeface="Calibri"/>
                <a:cs typeface="Calibri"/>
                <a:sym typeface="Calibri"/>
              </a:rPr>
              <a:t>2</a:t>
            </a:r>
            <a:endParaRPr baseline="30000" sz="1300">
              <a:solidFill>
                <a:schemeClr val="dk1"/>
              </a:solidFill>
              <a:latin typeface="Calibri"/>
              <a:ea typeface="Calibri"/>
              <a:cs typeface="Calibri"/>
              <a:sym typeface="Calibri"/>
            </a:endParaRPr>
          </a:p>
          <a:p>
            <a:pPr indent="0" lvl="0" marL="457200" rtl="0" algn="l">
              <a:spcBef>
                <a:spcPts val="0"/>
              </a:spcBef>
              <a:spcAft>
                <a:spcPts val="0"/>
              </a:spcAft>
              <a:buNone/>
            </a:pPr>
            <a:r>
              <a:rPr lang="en" sz="1300">
                <a:solidFill>
                  <a:schemeClr val="dk1"/>
                </a:solidFill>
                <a:latin typeface="Calibri"/>
                <a:ea typeface="Calibri"/>
                <a:cs typeface="Calibri"/>
                <a:sym typeface="Calibri"/>
              </a:rPr>
              <a:t>b. No, not a perfect square. Suggested changes include:</a:t>
            </a:r>
            <a:endParaRPr sz="1300">
              <a:solidFill>
                <a:schemeClr val="dk1"/>
              </a:solidFill>
              <a:latin typeface="Calibri"/>
              <a:ea typeface="Calibri"/>
              <a:cs typeface="Calibri"/>
              <a:sym typeface="Calibri"/>
            </a:endParaRPr>
          </a:p>
          <a:p>
            <a:pPr indent="-311150" lvl="0" marL="9144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Changing the coefficient of the linear term to 20 gives 4𝑥</a:t>
            </a:r>
            <a:r>
              <a:rPr baseline="30000" lang="en" sz="1300">
                <a:solidFill>
                  <a:schemeClr val="dk1"/>
                </a:solidFill>
                <a:latin typeface="Calibri"/>
                <a:ea typeface="Calibri"/>
                <a:cs typeface="Calibri"/>
                <a:sym typeface="Calibri"/>
              </a:rPr>
              <a:t>2</a:t>
            </a:r>
            <a:r>
              <a:rPr lang="en" sz="1300">
                <a:solidFill>
                  <a:schemeClr val="dk1"/>
                </a:solidFill>
                <a:latin typeface="Calibri"/>
                <a:ea typeface="Calibri"/>
                <a:cs typeface="Calibri"/>
                <a:sym typeface="Calibri"/>
              </a:rPr>
              <a:t> + 20𝑥 + 25, which is equivalent to (2𝑥 + 5)</a:t>
            </a:r>
            <a:r>
              <a:rPr baseline="30000" lang="en" sz="1300">
                <a:solidFill>
                  <a:schemeClr val="dk1"/>
                </a:solidFill>
                <a:latin typeface="Calibri"/>
                <a:ea typeface="Calibri"/>
                <a:cs typeface="Calibri"/>
                <a:sym typeface="Calibri"/>
              </a:rPr>
              <a:t>2</a:t>
            </a:r>
            <a:r>
              <a:rPr lang="en" sz="1300">
                <a:solidFill>
                  <a:schemeClr val="dk1"/>
                </a:solidFill>
                <a:latin typeface="Calibri"/>
                <a:ea typeface="Calibri"/>
                <a:cs typeface="Calibri"/>
                <a:sym typeface="Calibri"/>
              </a:rPr>
              <a:t>.</a:t>
            </a:r>
            <a:endParaRPr sz="1300">
              <a:solidFill>
                <a:schemeClr val="dk1"/>
              </a:solidFill>
              <a:latin typeface="Calibri"/>
              <a:ea typeface="Calibri"/>
              <a:cs typeface="Calibri"/>
              <a:sym typeface="Calibri"/>
            </a:endParaRPr>
          </a:p>
          <a:p>
            <a:pPr indent="-311150" lvl="0" marL="9144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Changing the coefficient of the linear term to –20 gives 4𝑥</a:t>
            </a:r>
            <a:r>
              <a:rPr baseline="30000" lang="en" sz="1300">
                <a:solidFill>
                  <a:schemeClr val="dk1"/>
                </a:solidFill>
                <a:latin typeface="Calibri"/>
                <a:ea typeface="Calibri"/>
                <a:cs typeface="Calibri"/>
                <a:sym typeface="Calibri"/>
              </a:rPr>
              <a:t>2</a:t>
            </a:r>
            <a:r>
              <a:rPr lang="en" sz="1300">
                <a:solidFill>
                  <a:schemeClr val="dk1"/>
                </a:solidFill>
                <a:latin typeface="Calibri"/>
                <a:ea typeface="Calibri"/>
                <a:cs typeface="Calibri"/>
                <a:sym typeface="Calibri"/>
              </a:rPr>
              <a:t> − 20𝑥 + 25, which is equivalent to (2𝑥 − 5)</a:t>
            </a:r>
            <a:r>
              <a:rPr baseline="30000" lang="en" sz="1300">
                <a:solidFill>
                  <a:schemeClr val="dk1"/>
                </a:solidFill>
                <a:latin typeface="Calibri"/>
                <a:ea typeface="Calibri"/>
                <a:cs typeface="Calibri"/>
                <a:sym typeface="Calibri"/>
              </a:rPr>
              <a:t>2</a:t>
            </a:r>
            <a:r>
              <a:rPr lang="en" sz="1300">
                <a:solidFill>
                  <a:schemeClr val="dk1"/>
                </a:solidFill>
                <a:latin typeface="Calibri"/>
                <a:ea typeface="Calibri"/>
                <a:cs typeface="Calibri"/>
                <a:sym typeface="Calibri"/>
              </a:rPr>
              <a:t>.</a:t>
            </a:r>
            <a:endParaRPr sz="1300">
              <a:solidFill>
                <a:schemeClr val="dk1"/>
              </a:solidFill>
              <a:latin typeface="Calibri"/>
              <a:ea typeface="Calibri"/>
              <a:cs typeface="Calibri"/>
              <a:sym typeface="Calibri"/>
            </a:endParaRPr>
          </a:p>
          <a:p>
            <a:pPr indent="-311150" lvl="0" marL="9144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Changing the constant term to 4 gives 4𝑥</a:t>
            </a:r>
            <a:r>
              <a:rPr baseline="30000" lang="en" sz="1300">
                <a:solidFill>
                  <a:schemeClr val="dk1"/>
                </a:solidFill>
                <a:latin typeface="Calibri"/>
                <a:ea typeface="Calibri"/>
                <a:cs typeface="Calibri"/>
                <a:sym typeface="Calibri"/>
              </a:rPr>
              <a:t>2</a:t>
            </a:r>
            <a:r>
              <a:rPr lang="en" sz="1300">
                <a:solidFill>
                  <a:schemeClr val="dk1"/>
                </a:solidFill>
                <a:latin typeface="Calibri"/>
                <a:ea typeface="Calibri"/>
                <a:cs typeface="Calibri"/>
                <a:sym typeface="Calibri"/>
              </a:rPr>
              <a:t> + 8𝑥 + 4, which is equivalent to (2𝑥 + 2)</a:t>
            </a:r>
            <a:r>
              <a:rPr baseline="30000" lang="en" sz="1300">
                <a:solidFill>
                  <a:schemeClr val="dk1"/>
                </a:solidFill>
                <a:latin typeface="Calibri"/>
                <a:ea typeface="Calibri"/>
                <a:cs typeface="Calibri"/>
                <a:sym typeface="Calibri"/>
              </a:rPr>
              <a:t>2</a:t>
            </a:r>
            <a:r>
              <a:rPr lang="en" sz="1300">
                <a:solidFill>
                  <a:schemeClr val="dk1"/>
                </a:solidFill>
                <a:latin typeface="Calibri"/>
                <a:ea typeface="Calibri"/>
                <a:cs typeface="Calibri"/>
                <a:sym typeface="Calibri"/>
              </a:rPr>
              <a:t>.</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b="1" sz="1300">
              <a:solidFill>
                <a:schemeClr val="dk1"/>
              </a:solidFill>
              <a:latin typeface="Calibri"/>
              <a:ea typeface="Calibri"/>
              <a:cs typeface="Calibri"/>
              <a:sym typeface="Calibri"/>
            </a:endParaRPr>
          </a:p>
          <a:p>
            <a:pPr indent="0" lvl="0" marL="0" rtl="0" algn="l">
              <a:spcBef>
                <a:spcPts val="0"/>
              </a:spcBef>
              <a:spcAft>
                <a:spcPts val="0"/>
              </a:spcAft>
              <a:buNone/>
            </a:pPr>
            <a:r>
              <a:rPr b="1" lang="en" sz="1300">
                <a:solidFill>
                  <a:schemeClr val="dk1"/>
                </a:solidFill>
                <a:latin typeface="Calibri"/>
                <a:ea typeface="Calibri"/>
                <a:cs typeface="Calibri"/>
                <a:sym typeface="Calibri"/>
              </a:rPr>
              <a:t>Activity Synthesis</a:t>
            </a:r>
            <a:endParaRPr b="1" sz="1300">
              <a:solidFill>
                <a:schemeClr val="dk1"/>
              </a:solidFill>
              <a:latin typeface="Calibri"/>
              <a:ea typeface="Calibri"/>
              <a:cs typeface="Calibri"/>
              <a:sym typeface="Calibri"/>
            </a:endParaRPr>
          </a:p>
          <a:p>
            <a:pPr indent="0" lvl="0" marL="0" rtl="0" algn="l">
              <a:spcBef>
                <a:spcPts val="0"/>
              </a:spcBef>
              <a:spcAft>
                <a:spcPts val="0"/>
              </a:spcAft>
              <a:buNone/>
            </a:pPr>
            <a:r>
              <a:rPr lang="en" sz="1300">
                <a:solidFill>
                  <a:schemeClr val="dk1"/>
                </a:solidFill>
                <a:latin typeface="Calibri"/>
                <a:ea typeface="Calibri"/>
                <a:cs typeface="Calibri"/>
                <a:sym typeface="Calibri"/>
              </a:rPr>
              <a:t>Select previously identified students to share their responses and strategies for the first question, starting with students who used diagrams and ending with students who generalized the pattern in the rewriting process. As students explain, display or record their reasoning for all to see.</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None/>
            </a:pPr>
            <a:r>
              <a:rPr lang="en" sz="1300">
                <a:solidFill>
                  <a:schemeClr val="dk1"/>
                </a:solidFill>
                <a:latin typeface="Calibri"/>
                <a:ea typeface="Calibri"/>
                <a:cs typeface="Calibri"/>
                <a:sym typeface="Calibri"/>
              </a:rPr>
              <a:t>If not mentioned in students' explanations, highlight the generalization noted in the activity narrative.</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None/>
            </a:pPr>
            <a:r>
              <a:rPr lang="en" sz="1300">
                <a:solidFill>
                  <a:schemeClr val="dk1"/>
                </a:solidFill>
                <a:latin typeface="Calibri"/>
                <a:ea typeface="Calibri"/>
                <a:cs typeface="Calibri"/>
                <a:sym typeface="Calibri"/>
              </a:rPr>
              <a:t>Then, discuss how students used their insights from the first question to help them identify perfect squares, or to turn expressions into perfect squares, in the second question. Make sure students see the structure behind the values of 𝑎, 𝑏, and 𝑐 when the expression 𝑎𝑥</a:t>
            </a:r>
            <a:r>
              <a:rPr baseline="30000" lang="en" sz="1300">
                <a:solidFill>
                  <a:schemeClr val="dk1"/>
                </a:solidFill>
                <a:latin typeface="Calibri"/>
                <a:ea typeface="Calibri"/>
                <a:cs typeface="Calibri"/>
                <a:sym typeface="Calibri"/>
              </a:rPr>
              <a:t>2</a:t>
            </a:r>
            <a:r>
              <a:rPr lang="en" sz="1300">
                <a:solidFill>
                  <a:schemeClr val="dk1"/>
                </a:solidFill>
                <a:latin typeface="Calibri"/>
                <a:ea typeface="Calibri"/>
                <a:cs typeface="Calibri"/>
                <a:sym typeface="Calibri"/>
              </a:rPr>
              <a:t> + 𝑏𝑥 + 𝑐 is a perfect square. This structure will help them complete the square in the next activity.</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6" name="Shape 186"/>
        <p:cNvGrpSpPr/>
        <p:nvPr/>
      </p:nvGrpSpPr>
      <p:grpSpPr>
        <a:xfrm>
          <a:off x="0" y="0"/>
          <a:ext cx="0" cy="0"/>
          <a:chOff x="0" y="0"/>
          <a:chExt cx="0" cy="0"/>
        </a:xfrm>
      </p:grpSpPr>
      <p:sp>
        <p:nvSpPr>
          <p:cNvPr id="187" name="Google Shape;187;g34602a3bca2_0_4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88" name="Google Shape;188;g34602a3bca2_0_4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1300">
                <a:solidFill>
                  <a:schemeClr val="dk1"/>
                </a:solidFill>
                <a:latin typeface="Calibri"/>
                <a:ea typeface="Calibri"/>
                <a:cs typeface="Calibri"/>
                <a:sym typeface="Calibri"/>
              </a:rPr>
              <a:t>Answer Feedback - </a:t>
            </a:r>
            <a:r>
              <a:rPr b="1" lang="en" sz="1300">
                <a:solidFill>
                  <a:schemeClr val="dk1"/>
                </a:solidFill>
                <a:latin typeface="Calibri"/>
                <a:ea typeface="Calibri"/>
                <a:cs typeface="Calibri"/>
                <a:sym typeface="Calibri"/>
              </a:rPr>
              <a:t>Individualized</a:t>
            </a:r>
            <a:r>
              <a:rPr b="1" lang="en" sz="1300">
                <a:solidFill>
                  <a:schemeClr val="dk1"/>
                </a:solidFill>
                <a:latin typeface="Calibri"/>
                <a:ea typeface="Calibri"/>
                <a:cs typeface="Calibri"/>
                <a:sym typeface="Calibri"/>
              </a:rPr>
              <a:t> by Response</a:t>
            </a:r>
            <a:endParaRPr b="1" sz="1300">
              <a:solidFill>
                <a:schemeClr val="dk1"/>
              </a:solidFill>
              <a:latin typeface="Calibri"/>
              <a:ea typeface="Calibri"/>
              <a:cs typeface="Calibri"/>
              <a:sym typeface="Calibri"/>
            </a:endParaRPr>
          </a:p>
          <a:p>
            <a:pPr indent="-311150" lvl="1" marL="457200" rtl="0" algn="l">
              <a:spcBef>
                <a:spcPts val="0"/>
              </a:spcBef>
              <a:spcAft>
                <a:spcPts val="0"/>
              </a:spcAft>
              <a:buClr>
                <a:schemeClr val="dk1"/>
              </a:buClr>
              <a:buSzPts val="1300"/>
              <a:buFont typeface="Noto Sans"/>
              <a:buAutoNum type="alphaLcPeriod"/>
            </a:pPr>
            <a:r>
              <a:rPr b="1" lang="en" sz="1300">
                <a:solidFill>
                  <a:schemeClr val="dk1"/>
                </a:solidFill>
                <a:latin typeface="Calibri"/>
                <a:ea typeface="Calibri"/>
                <a:cs typeface="Calibri"/>
                <a:sym typeface="Calibri"/>
              </a:rPr>
              <a:t>Incorrect. </a:t>
            </a:r>
            <a:r>
              <a:rPr lang="en" sz="1300">
                <a:solidFill>
                  <a:schemeClr val="dk1"/>
                </a:solidFill>
                <a:latin typeface="Calibri"/>
                <a:ea typeface="Calibri"/>
                <a:cs typeface="Calibri"/>
                <a:sym typeface="Calibri"/>
              </a:rPr>
              <a:t>While 4 is the greatest common factor (GCF) of the first two terms, it is not a factor of 9.</a:t>
            </a:r>
            <a:endParaRPr sz="1300">
              <a:solidFill>
                <a:schemeClr val="dk1"/>
              </a:solidFill>
              <a:latin typeface="Calibri"/>
              <a:ea typeface="Calibri"/>
              <a:cs typeface="Calibri"/>
              <a:sym typeface="Calibri"/>
            </a:endParaRPr>
          </a:p>
          <a:p>
            <a:pPr indent="-311150" lvl="1" marL="457200" rtl="0" algn="l">
              <a:spcBef>
                <a:spcPts val="0"/>
              </a:spcBef>
              <a:spcAft>
                <a:spcPts val="0"/>
              </a:spcAft>
              <a:buClr>
                <a:schemeClr val="dk1"/>
              </a:buClr>
              <a:buSzPts val="1300"/>
              <a:buFont typeface="Noto Sans"/>
              <a:buAutoNum type="alphaLcPeriod"/>
            </a:pPr>
            <a:r>
              <a:rPr b="1" lang="en" sz="1300">
                <a:solidFill>
                  <a:schemeClr val="dk1"/>
                </a:solidFill>
                <a:latin typeface="Calibri"/>
                <a:ea typeface="Calibri"/>
                <a:cs typeface="Calibri"/>
                <a:sym typeface="Calibri"/>
              </a:rPr>
              <a:t>Incorrect. </a:t>
            </a:r>
            <a:r>
              <a:rPr lang="en" sz="1300">
                <a:solidFill>
                  <a:schemeClr val="dk1"/>
                </a:solidFill>
                <a:latin typeface="Calibri"/>
                <a:ea typeface="Calibri"/>
                <a:cs typeface="Calibri"/>
                <a:sym typeface="Calibri"/>
              </a:rPr>
              <a:t>This is equivalent to 4𝑥</a:t>
            </a:r>
            <a:r>
              <a:rPr baseline="30000" lang="en" sz="1300">
                <a:solidFill>
                  <a:schemeClr val="dk1"/>
                </a:solidFill>
                <a:latin typeface="Calibri"/>
                <a:ea typeface="Calibri"/>
                <a:cs typeface="Calibri"/>
                <a:sym typeface="Calibri"/>
              </a:rPr>
              <a:t>2</a:t>
            </a:r>
            <a:r>
              <a:rPr lang="en" sz="1300">
                <a:solidFill>
                  <a:schemeClr val="dk1"/>
                </a:solidFill>
                <a:latin typeface="Calibri"/>
                <a:ea typeface="Calibri"/>
                <a:cs typeface="Calibri"/>
                <a:sym typeface="Calibri"/>
              </a:rPr>
              <a:t> − 12𝑥 + 9.</a:t>
            </a:r>
            <a:endParaRPr sz="1300">
              <a:solidFill>
                <a:schemeClr val="dk1"/>
              </a:solidFill>
              <a:latin typeface="Calibri"/>
              <a:ea typeface="Calibri"/>
              <a:cs typeface="Calibri"/>
              <a:sym typeface="Calibri"/>
            </a:endParaRPr>
          </a:p>
          <a:p>
            <a:pPr indent="-311150" lvl="1" marL="457200" rtl="0" algn="l">
              <a:spcBef>
                <a:spcPts val="0"/>
              </a:spcBef>
              <a:spcAft>
                <a:spcPts val="0"/>
              </a:spcAft>
              <a:buClr>
                <a:schemeClr val="dk1"/>
              </a:buClr>
              <a:buSzPts val="1300"/>
              <a:buFont typeface="Noto Sans"/>
              <a:buAutoNum type="alphaLcPeriod"/>
            </a:pPr>
            <a:r>
              <a:rPr b="1" lang="en" sz="1300">
                <a:solidFill>
                  <a:schemeClr val="dk1"/>
                </a:solidFill>
                <a:latin typeface="Calibri"/>
                <a:ea typeface="Calibri"/>
                <a:cs typeface="Calibri"/>
                <a:sym typeface="Calibri"/>
              </a:rPr>
              <a:t>That’s correct!</a:t>
            </a:r>
            <a:r>
              <a:rPr lang="en" sz="1300">
                <a:solidFill>
                  <a:schemeClr val="dk1"/>
                </a:solidFill>
                <a:latin typeface="Calibri"/>
                <a:ea typeface="Calibri"/>
                <a:cs typeface="Calibri"/>
                <a:sym typeface="Calibri"/>
              </a:rPr>
              <a:t> </a:t>
            </a:r>
            <a:r>
              <a:rPr lang="en" sz="1300">
                <a:solidFill>
                  <a:schemeClr val="dk1"/>
                </a:solidFill>
                <a:latin typeface="Calibri"/>
                <a:ea typeface="Calibri"/>
                <a:cs typeface="Calibri"/>
                <a:sym typeface="Calibri"/>
              </a:rPr>
              <a:t> </a:t>
            </a:r>
            <a:r>
              <a:rPr lang="en" sz="1300">
                <a:solidFill>
                  <a:schemeClr val="dk1"/>
                </a:solidFill>
                <a:latin typeface="Calibri"/>
                <a:ea typeface="Calibri"/>
                <a:cs typeface="Calibri"/>
                <a:sym typeface="Calibri"/>
              </a:rPr>
              <a:t>Check yourself: When multiplied using distribution, (2𝑥 + 3)(2𝑥 + 3) equals the given expression.</a:t>
            </a:r>
            <a:endParaRPr sz="1300">
              <a:solidFill>
                <a:schemeClr val="dk1"/>
              </a:solidFill>
              <a:latin typeface="Calibri"/>
              <a:ea typeface="Calibri"/>
              <a:cs typeface="Calibri"/>
              <a:sym typeface="Calibri"/>
            </a:endParaRPr>
          </a:p>
          <a:p>
            <a:pPr indent="-311150" lvl="1" marL="457200" rtl="0" algn="l">
              <a:spcBef>
                <a:spcPts val="0"/>
              </a:spcBef>
              <a:spcAft>
                <a:spcPts val="0"/>
              </a:spcAft>
              <a:buClr>
                <a:schemeClr val="dk1"/>
              </a:buClr>
              <a:buSzPts val="1300"/>
              <a:buFont typeface="Noto Sans"/>
              <a:buAutoNum type="alphaLcPeriod"/>
            </a:pPr>
            <a:r>
              <a:rPr b="1" lang="en" sz="1300">
                <a:solidFill>
                  <a:schemeClr val="dk1"/>
                </a:solidFill>
                <a:latin typeface="Calibri"/>
                <a:ea typeface="Calibri"/>
                <a:cs typeface="Calibri"/>
                <a:sym typeface="Calibri"/>
              </a:rPr>
              <a:t>Incorrect.</a:t>
            </a:r>
            <a:r>
              <a:rPr lang="en" sz="1300">
                <a:solidFill>
                  <a:schemeClr val="dk1"/>
                </a:solidFill>
                <a:latin typeface="Calibri"/>
                <a:ea typeface="Calibri"/>
                <a:cs typeface="Calibri"/>
                <a:sym typeface="Calibri"/>
              </a:rPr>
              <a:t> </a:t>
            </a:r>
            <a:r>
              <a:rPr lang="en" sz="1300">
                <a:solidFill>
                  <a:schemeClr val="dk1"/>
                </a:solidFill>
                <a:latin typeface="Calibri"/>
                <a:ea typeface="Calibri"/>
                <a:cs typeface="Calibri"/>
                <a:sym typeface="Calibri"/>
              </a:rPr>
              <a:t>This is equivalent to 4𝑥</a:t>
            </a:r>
            <a:r>
              <a:rPr baseline="30000" lang="en" sz="1300">
                <a:solidFill>
                  <a:schemeClr val="dk1"/>
                </a:solidFill>
                <a:latin typeface="Calibri"/>
                <a:ea typeface="Calibri"/>
                <a:cs typeface="Calibri"/>
                <a:sym typeface="Calibri"/>
              </a:rPr>
              <a:t>2</a:t>
            </a:r>
            <a:r>
              <a:rPr lang="en" sz="1300">
                <a:solidFill>
                  <a:schemeClr val="dk1"/>
                </a:solidFill>
                <a:latin typeface="Calibri"/>
                <a:ea typeface="Calibri"/>
                <a:cs typeface="Calibri"/>
                <a:sym typeface="Calibri"/>
              </a:rPr>
              <a:t> − 9</a:t>
            </a:r>
            <a:r>
              <a:rPr lang="en" sz="1300">
                <a:solidFill>
                  <a:schemeClr val="dk1"/>
                </a:solidFill>
                <a:latin typeface="Calibri"/>
                <a:ea typeface="Calibri"/>
                <a:cs typeface="Calibri"/>
                <a:sym typeface="Calibri"/>
              </a:rPr>
              <a:t>.</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5" name="Shape 195"/>
        <p:cNvGrpSpPr/>
        <p:nvPr/>
      </p:nvGrpSpPr>
      <p:grpSpPr>
        <a:xfrm>
          <a:off x="0" y="0"/>
          <a:ext cx="0" cy="0"/>
          <a:chOff x="0" y="0"/>
          <a:chExt cx="0" cy="0"/>
        </a:xfrm>
      </p:grpSpPr>
      <p:sp>
        <p:nvSpPr>
          <p:cNvPr id="196" name="Google Shape;196;g33b29274434_1_131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97" name="Google Shape;197;g33b29274434_1_131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Remind Students</a:t>
            </a:r>
            <a:endParaRPr b="1" sz="1300">
              <a:solidFill>
                <a:schemeClr val="dk1"/>
              </a:solidFill>
              <a:latin typeface="Calibri"/>
              <a:ea typeface="Calibri"/>
              <a:cs typeface="Calibri"/>
              <a:sym typeface="Calibri"/>
            </a:endParaRPr>
          </a:p>
          <a:p>
            <a:pPr indent="-311150" lvl="0" marL="457200" rtl="0" algn="l">
              <a:lnSpc>
                <a:spcPct val="115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Determine which perfect square trinomial pattern to use based on the sign (positive or negative) of the linear term:</a:t>
            </a:r>
            <a:endParaRPr sz="1300">
              <a:solidFill>
                <a:schemeClr val="dk1"/>
              </a:solidFill>
              <a:latin typeface="Calibri"/>
              <a:ea typeface="Calibri"/>
              <a:cs typeface="Calibri"/>
              <a:sym typeface="Calibri"/>
            </a:endParaRPr>
          </a:p>
          <a:p>
            <a:pPr indent="-311150" lvl="1" marL="914400" rtl="0" algn="l">
              <a:lnSpc>
                <a:spcPct val="115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Positive:  Use </a:t>
            </a:r>
            <a:r>
              <a:rPr i="1" lang="en" sz="1300">
                <a:solidFill>
                  <a:schemeClr val="dk1"/>
                </a:solidFill>
                <a:latin typeface="Times New Roman"/>
                <a:ea typeface="Times New Roman"/>
                <a:cs typeface="Times New Roman"/>
                <a:sym typeface="Times New Roman"/>
              </a:rPr>
              <a:t>𝑎</a:t>
            </a:r>
            <a:r>
              <a:rPr baseline="30000" lang="en" sz="1300">
                <a:solidFill>
                  <a:schemeClr val="dk1"/>
                </a:solidFill>
                <a:latin typeface="Calibri"/>
                <a:ea typeface="Calibri"/>
                <a:cs typeface="Calibri"/>
                <a:sym typeface="Calibri"/>
              </a:rPr>
              <a:t>2</a:t>
            </a:r>
            <a:r>
              <a:rPr lang="en" sz="1300">
                <a:solidFill>
                  <a:schemeClr val="dk1"/>
                </a:solidFill>
                <a:latin typeface="Calibri"/>
                <a:ea typeface="Calibri"/>
                <a:cs typeface="Calibri"/>
                <a:sym typeface="Calibri"/>
              </a:rPr>
              <a:t> </a:t>
            </a:r>
            <a:r>
              <a:rPr b="1" lang="en" sz="1300">
                <a:solidFill>
                  <a:schemeClr val="dk1"/>
                </a:solidFill>
                <a:latin typeface="Calibri"/>
                <a:ea typeface="Calibri"/>
                <a:cs typeface="Calibri"/>
                <a:sym typeface="Calibri"/>
              </a:rPr>
              <a:t>+</a:t>
            </a:r>
            <a:r>
              <a:rPr lang="en" sz="1300">
                <a:solidFill>
                  <a:schemeClr val="dk1"/>
                </a:solidFill>
                <a:latin typeface="Calibri"/>
                <a:ea typeface="Calibri"/>
                <a:cs typeface="Calibri"/>
                <a:sym typeface="Calibri"/>
              </a:rPr>
              <a:t> 2</a:t>
            </a:r>
            <a:r>
              <a:rPr i="1" lang="en" sz="1300">
                <a:solidFill>
                  <a:schemeClr val="dk1"/>
                </a:solidFill>
                <a:latin typeface="Times New Roman"/>
                <a:ea typeface="Times New Roman"/>
                <a:cs typeface="Times New Roman"/>
                <a:sym typeface="Times New Roman"/>
              </a:rPr>
              <a:t>𝑎𝑏</a:t>
            </a:r>
            <a:r>
              <a:rPr lang="en" sz="1300">
                <a:solidFill>
                  <a:schemeClr val="dk1"/>
                </a:solidFill>
                <a:latin typeface="Calibri"/>
                <a:ea typeface="Calibri"/>
                <a:cs typeface="Calibri"/>
                <a:sym typeface="Calibri"/>
              </a:rPr>
              <a:t> + </a:t>
            </a:r>
            <a:r>
              <a:rPr i="1" lang="en" sz="1300">
                <a:solidFill>
                  <a:schemeClr val="dk1"/>
                </a:solidFill>
                <a:latin typeface="Times New Roman"/>
                <a:ea typeface="Times New Roman"/>
                <a:cs typeface="Times New Roman"/>
                <a:sym typeface="Times New Roman"/>
              </a:rPr>
              <a:t>𝑏</a:t>
            </a:r>
            <a:r>
              <a:rPr baseline="30000" lang="en" sz="1300">
                <a:solidFill>
                  <a:schemeClr val="dk1"/>
                </a:solidFill>
                <a:latin typeface="Calibri"/>
                <a:ea typeface="Calibri"/>
                <a:cs typeface="Calibri"/>
                <a:sym typeface="Calibri"/>
              </a:rPr>
              <a:t>2</a:t>
            </a:r>
            <a:r>
              <a:rPr lang="en" sz="1300">
                <a:solidFill>
                  <a:schemeClr val="dk1"/>
                </a:solidFill>
                <a:latin typeface="Calibri"/>
                <a:ea typeface="Calibri"/>
                <a:cs typeface="Calibri"/>
                <a:sym typeface="Calibri"/>
              </a:rPr>
              <a:t> = (</a:t>
            </a:r>
            <a:r>
              <a:rPr i="1" lang="en" sz="1300">
                <a:solidFill>
                  <a:schemeClr val="dk1"/>
                </a:solidFill>
                <a:latin typeface="Times New Roman"/>
                <a:ea typeface="Times New Roman"/>
                <a:cs typeface="Times New Roman"/>
                <a:sym typeface="Times New Roman"/>
              </a:rPr>
              <a:t>𝑎</a:t>
            </a:r>
            <a:r>
              <a:rPr lang="en" sz="1300">
                <a:solidFill>
                  <a:schemeClr val="dk1"/>
                </a:solidFill>
                <a:latin typeface="Calibri"/>
                <a:ea typeface="Calibri"/>
                <a:cs typeface="Calibri"/>
                <a:sym typeface="Calibri"/>
              </a:rPr>
              <a:t> </a:t>
            </a:r>
            <a:r>
              <a:rPr b="1" lang="en" sz="1300">
                <a:solidFill>
                  <a:schemeClr val="dk1"/>
                </a:solidFill>
                <a:latin typeface="Calibri"/>
                <a:ea typeface="Calibri"/>
                <a:cs typeface="Calibri"/>
                <a:sym typeface="Calibri"/>
              </a:rPr>
              <a:t>+</a:t>
            </a:r>
            <a:r>
              <a:rPr lang="en" sz="1300">
                <a:solidFill>
                  <a:schemeClr val="dk1"/>
                </a:solidFill>
                <a:latin typeface="Calibri"/>
                <a:ea typeface="Calibri"/>
                <a:cs typeface="Calibri"/>
                <a:sym typeface="Calibri"/>
              </a:rPr>
              <a:t> </a:t>
            </a:r>
            <a:r>
              <a:rPr i="1" lang="en" sz="1300">
                <a:solidFill>
                  <a:schemeClr val="dk1"/>
                </a:solidFill>
                <a:latin typeface="Times New Roman"/>
                <a:ea typeface="Times New Roman"/>
                <a:cs typeface="Times New Roman"/>
                <a:sym typeface="Times New Roman"/>
              </a:rPr>
              <a:t>𝑏</a:t>
            </a:r>
            <a:r>
              <a:rPr lang="en" sz="1300">
                <a:solidFill>
                  <a:schemeClr val="dk1"/>
                </a:solidFill>
                <a:latin typeface="Calibri"/>
                <a:ea typeface="Calibri"/>
                <a:cs typeface="Calibri"/>
                <a:sym typeface="Calibri"/>
              </a:rPr>
              <a:t>)</a:t>
            </a:r>
            <a:r>
              <a:rPr baseline="30000" lang="en" sz="1300">
                <a:solidFill>
                  <a:schemeClr val="dk1"/>
                </a:solidFill>
                <a:latin typeface="Calibri"/>
                <a:ea typeface="Calibri"/>
                <a:cs typeface="Calibri"/>
                <a:sym typeface="Calibri"/>
              </a:rPr>
              <a:t>2</a:t>
            </a:r>
            <a:endParaRPr baseline="30000" sz="1300">
              <a:solidFill>
                <a:schemeClr val="dk1"/>
              </a:solidFill>
              <a:latin typeface="Calibri"/>
              <a:ea typeface="Calibri"/>
              <a:cs typeface="Calibri"/>
              <a:sym typeface="Calibri"/>
            </a:endParaRPr>
          </a:p>
          <a:p>
            <a:pPr indent="-311150" lvl="1" marL="914400" rtl="0" algn="l">
              <a:lnSpc>
                <a:spcPct val="115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Negative:  Use </a:t>
            </a:r>
            <a:r>
              <a:rPr i="1" lang="en" sz="1300">
                <a:solidFill>
                  <a:schemeClr val="dk1"/>
                </a:solidFill>
                <a:latin typeface="Times New Roman"/>
                <a:ea typeface="Times New Roman"/>
                <a:cs typeface="Times New Roman"/>
                <a:sym typeface="Times New Roman"/>
              </a:rPr>
              <a:t>𝑎</a:t>
            </a:r>
            <a:r>
              <a:rPr baseline="30000" lang="en" sz="1300">
                <a:solidFill>
                  <a:schemeClr val="dk1"/>
                </a:solidFill>
                <a:latin typeface="Calibri"/>
                <a:ea typeface="Calibri"/>
                <a:cs typeface="Calibri"/>
                <a:sym typeface="Calibri"/>
              </a:rPr>
              <a:t>2</a:t>
            </a:r>
            <a:r>
              <a:rPr lang="en" sz="1300">
                <a:solidFill>
                  <a:schemeClr val="dk1"/>
                </a:solidFill>
                <a:latin typeface="Calibri"/>
                <a:ea typeface="Calibri"/>
                <a:cs typeface="Calibri"/>
                <a:sym typeface="Calibri"/>
              </a:rPr>
              <a:t> </a:t>
            </a:r>
            <a:r>
              <a:rPr b="1" lang="en" sz="1300">
                <a:solidFill>
                  <a:schemeClr val="dk1"/>
                </a:solidFill>
                <a:latin typeface="Calibri"/>
                <a:ea typeface="Calibri"/>
                <a:cs typeface="Calibri"/>
                <a:sym typeface="Calibri"/>
              </a:rPr>
              <a:t>–</a:t>
            </a:r>
            <a:r>
              <a:rPr lang="en" sz="1300">
                <a:solidFill>
                  <a:schemeClr val="dk1"/>
                </a:solidFill>
                <a:latin typeface="Calibri"/>
                <a:ea typeface="Calibri"/>
                <a:cs typeface="Calibri"/>
                <a:sym typeface="Calibri"/>
              </a:rPr>
              <a:t> 2</a:t>
            </a:r>
            <a:r>
              <a:rPr i="1" lang="en" sz="1300">
                <a:solidFill>
                  <a:schemeClr val="dk1"/>
                </a:solidFill>
                <a:latin typeface="Times New Roman"/>
                <a:ea typeface="Times New Roman"/>
                <a:cs typeface="Times New Roman"/>
                <a:sym typeface="Times New Roman"/>
              </a:rPr>
              <a:t>𝑎𝑏</a:t>
            </a:r>
            <a:r>
              <a:rPr lang="en" sz="1300">
                <a:solidFill>
                  <a:schemeClr val="dk1"/>
                </a:solidFill>
                <a:latin typeface="Calibri"/>
                <a:ea typeface="Calibri"/>
                <a:cs typeface="Calibri"/>
                <a:sym typeface="Calibri"/>
              </a:rPr>
              <a:t> + </a:t>
            </a:r>
            <a:r>
              <a:rPr i="1" lang="en" sz="1300">
                <a:solidFill>
                  <a:schemeClr val="dk1"/>
                </a:solidFill>
                <a:latin typeface="Times New Roman"/>
                <a:ea typeface="Times New Roman"/>
                <a:cs typeface="Times New Roman"/>
                <a:sym typeface="Times New Roman"/>
              </a:rPr>
              <a:t>𝑏</a:t>
            </a:r>
            <a:r>
              <a:rPr baseline="30000" lang="en" sz="1300">
                <a:solidFill>
                  <a:schemeClr val="dk1"/>
                </a:solidFill>
                <a:latin typeface="Calibri"/>
                <a:ea typeface="Calibri"/>
                <a:cs typeface="Calibri"/>
                <a:sym typeface="Calibri"/>
              </a:rPr>
              <a:t>2</a:t>
            </a:r>
            <a:r>
              <a:rPr lang="en" sz="1300">
                <a:solidFill>
                  <a:schemeClr val="dk1"/>
                </a:solidFill>
                <a:latin typeface="Calibri"/>
                <a:ea typeface="Calibri"/>
                <a:cs typeface="Calibri"/>
                <a:sym typeface="Calibri"/>
              </a:rPr>
              <a:t> = (</a:t>
            </a:r>
            <a:r>
              <a:rPr i="1" lang="en" sz="1300">
                <a:solidFill>
                  <a:schemeClr val="dk1"/>
                </a:solidFill>
                <a:latin typeface="Times New Roman"/>
                <a:ea typeface="Times New Roman"/>
                <a:cs typeface="Times New Roman"/>
                <a:sym typeface="Times New Roman"/>
              </a:rPr>
              <a:t>𝑎</a:t>
            </a:r>
            <a:r>
              <a:rPr lang="en" sz="1300">
                <a:solidFill>
                  <a:schemeClr val="dk1"/>
                </a:solidFill>
                <a:latin typeface="Calibri"/>
                <a:ea typeface="Calibri"/>
                <a:cs typeface="Calibri"/>
                <a:sym typeface="Calibri"/>
              </a:rPr>
              <a:t> </a:t>
            </a:r>
            <a:r>
              <a:rPr b="1" lang="en" sz="1300">
                <a:solidFill>
                  <a:schemeClr val="dk1"/>
                </a:solidFill>
                <a:latin typeface="Calibri"/>
                <a:ea typeface="Calibri"/>
                <a:cs typeface="Calibri"/>
                <a:sym typeface="Calibri"/>
              </a:rPr>
              <a:t>–</a:t>
            </a:r>
            <a:r>
              <a:rPr lang="en" sz="1300">
                <a:solidFill>
                  <a:schemeClr val="dk1"/>
                </a:solidFill>
                <a:latin typeface="Calibri"/>
                <a:ea typeface="Calibri"/>
                <a:cs typeface="Calibri"/>
                <a:sym typeface="Calibri"/>
              </a:rPr>
              <a:t> </a:t>
            </a:r>
            <a:r>
              <a:rPr i="1" lang="en" sz="1300">
                <a:solidFill>
                  <a:schemeClr val="dk1"/>
                </a:solidFill>
                <a:latin typeface="Times New Roman"/>
                <a:ea typeface="Times New Roman"/>
                <a:cs typeface="Times New Roman"/>
                <a:sym typeface="Times New Roman"/>
              </a:rPr>
              <a:t>𝑏</a:t>
            </a:r>
            <a:r>
              <a:rPr lang="en" sz="1300">
                <a:solidFill>
                  <a:schemeClr val="dk1"/>
                </a:solidFill>
                <a:latin typeface="Calibri"/>
                <a:ea typeface="Calibri"/>
                <a:cs typeface="Calibri"/>
                <a:sym typeface="Calibri"/>
              </a:rPr>
              <a:t>)</a:t>
            </a:r>
            <a:r>
              <a:rPr baseline="30000" lang="en" sz="1300">
                <a:solidFill>
                  <a:schemeClr val="dk1"/>
                </a:solidFill>
                <a:latin typeface="Calibri"/>
                <a:ea typeface="Calibri"/>
                <a:cs typeface="Calibri"/>
                <a:sym typeface="Calibri"/>
              </a:rPr>
              <a:t>2</a:t>
            </a:r>
            <a:r>
              <a:rPr lang="en" sz="1300">
                <a:solidFill>
                  <a:schemeClr val="dk1"/>
                </a:solidFill>
                <a:latin typeface="Calibri"/>
                <a:ea typeface="Calibri"/>
                <a:cs typeface="Calibri"/>
                <a:sym typeface="Calibri"/>
              </a:rPr>
              <a:t> </a:t>
            </a:r>
            <a:endParaRPr sz="1300">
              <a:solidFill>
                <a:schemeClr val="dk1"/>
              </a:solidFill>
              <a:latin typeface="Calibri"/>
              <a:ea typeface="Calibri"/>
              <a:cs typeface="Calibri"/>
              <a:sym typeface="Calibri"/>
            </a:endParaRPr>
          </a:p>
          <a:p>
            <a:pPr indent="-311150" lvl="0" marL="457200" rtl="0" algn="l">
              <a:lnSpc>
                <a:spcPct val="115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Always check that the middle term has the form 2</a:t>
            </a:r>
            <a:r>
              <a:rPr i="1" lang="en" sz="1300">
                <a:solidFill>
                  <a:schemeClr val="dk1"/>
                </a:solidFill>
                <a:latin typeface="Times New Roman"/>
                <a:ea typeface="Times New Roman"/>
                <a:cs typeface="Times New Roman"/>
                <a:sym typeface="Times New Roman"/>
              </a:rPr>
              <a:t>ab</a:t>
            </a:r>
            <a:r>
              <a:rPr lang="en" sz="1300">
                <a:solidFill>
                  <a:schemeClr val="dk1"/>
                </a:solidFill>
                <a:latin typeface="Calibri"/>
                <a:ea typeface="Calibri"/>
                <a:cs typeface="Calibri"/>
                <a:sym typeface="Calibri"/>
              </a:rPr>
              <a:t>, even if the first term can be written as a</a:t>
            </a:r>
            <a:r>
              <a:rPr baseline="30000" lang="en" sz="1300">
                <a:solidFill>
                  <a:schemeClr val="dk1"/>
                </a:solidFill>
                <a:latin typeface="Calibri"/>
                <a:ea typeface="Calibri"/>
                <a:cs typeface="Calibri"/>
                <a:sym typeface="Calibri"/>
              </a:rPr>
              <a:t>2</a:t>
            </a:r>
            <a:r>
              <a:rPr lang="en" sz="1300">
                <a:solidFill>
                  <a:schemeClr val="dk1"/>
                </a:solidFill>
                <a:latin typeface="Calibri"/>
                <a:ea typeface="Calibri"/>
                <a:cs typeface="Calibri"/>
                <a:sym typeface="Calibri"/>
              </a:rPr>
              <a:t> and the constant as b</a:t>
            </a:r>
            <a:r>
              <a:rPr baseline="30000" lang="en" sz="1300">
                <a:solidFill>
                  <a:schemeClr val="dk1"/>
                </a:solidFill>
                <a:latin typeface="Calibri"/>
                <a:ea typeface="Calibri"/>
                <a:cs typeface="Calibri"/>
                <a:sym typeface="Calibri"/>
              </a:rPr>
              <a:t>2</a:t>
            </a:r>
            <a:r>
              <a:rPr lang="en" sz="1300">
                <a:solidFill>
                  <a:schemeClr val="dk1"/>
                </a:solidFill>
                <a:latin typeface="Calibri"/>
                <a:ea typeface="Calibri"/>
                <a:cs typeface="Calibri"/>
                <a:sym typeface="Calibri"/>
              </a:rPr>
              <a:t>.</a:t>
            </a:r>
            <a:endParaRPr sz="1300">
              <a:solidFill>
                <a:schemeClr val="dk1"/>
              </a:solidFill>
              <a:latin typeface="Calibri"/>
              <a:ea typeface="Calibri"/>
              <a:cs typeface="Calibri"/>
              <a:sym typeface="Calibri"/>
            </a:endParaRPr>
          </a:p>
          <a:p>
            <a:pPr indent="-311150" lvl="0" marL="457200" rtl="0" algn="l">
              <a:lnSpc>
                <a:spcPct val="115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Perfect square trinomials and a difference of squares are factored differently!</a:t>
            </a:r>
            <a:endParaRPr sz="1300">
              <a:solidFill>
                <a:schemeClr val="dk1"/>
              </a:solidFill>
              <a:latin typeface="Calibri"/>
              <a:ea typeface="Calibri"/>
              <a:cs typeface="Calibri"/>
              <a:sym typeface="Calibri"/>
            </a:endParaRPr>
          </a:p>
          <a:p>
            <a:pPr indent="0" lvl="0" marL="0" rtl="0" algn="l">
              <a:lnSpc>
                <a:spcPct val="115000"/>
              </a:lnSpc>
              <a:spcBef>
                <a:spcPts val="1200"/>
              </a:spcBef>
              <a:spcAft>
                <a:spcPts val="1200"/>
              </a:spcAft>
              <a:buNone/>
            </a:pPr>
            <a:r>
              <a:rPr lang="en" sz="1300">
                <a:solidFill>
                  <a:schemeClr val="dk1"/>
                </a:solidFill>
                <a:latin typeface="Calibri"/>
                <a:ea typeface="Calibri"/>
                <a:cs typeface="Calibri"/>
                <a:sym typeface="Calibri"/>
              </a:rPr>
              <a:t>For additional practice problems, access the </a:t>
            </a:r>
            <a:r>
              <a:rPr lang="en" sz="1300" u="sng">
                <a:solidFill>
                  <a:schemeClr val="hlink"/>
                </a:solidFill>
                <a:latin typeface="Calibri"/>
                <a:ea typeface="Calibri"/>
                <a:cs typeface="Calibri"/>
                <a:sym typeface="Calibri"/>
                <a:hlinkClick r:id="rId2"/>
              </a:rPr>
              <a:t>online text</a:t>
            </a:r>
            <a:r>
              <a:rPr lang="en" sz="1300">
                <a:solidFill>
                  <a:schemeClr val="dk1"/>
                </a:solidFill>
                <a:latin typeface="Calibri"/>
                <a:ea typeface="Calibri"/>
                <a:cs typeface="Calibri"/>
                <a:sym typeface="Calibri"/>
              </a:rPr>
              <a:t>.</a:t>
            </a:r>
            <a:endParaRPr sz="1300">
              <a:solidFill>
                <a:schemeClr val="dk1"/>
              </a:solidFill>
              <a:latin typeface="Calibri"/>
              <a:ea typeface="Calibri"/>
              <a:cs typeface="Calibri"/>
              <a:sym typeface="Calibri"/>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6" name="Shape 206"/>
        <p:cNvGrpSpPr/>
        <p:nvPr/>
      </p:nvGrpSpPr>
      <p:grpSpPr>
        <a:xfrm>
          <a:off x="0" y="0"/>
          <a:ext cx="0" cy="0"/>
          <a:chOff x="0" y="0"/>
          <a:chExt cx="0" cy="0"/>
        </a:xfrm>
      </p:grpSpPr>
      <p:sp>
        <p:nvSpPr>
          <p:cNvPr id="207" name="Google Shape;207;g3b5510d6155_0_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08" name="Google Shape;208;g3b5510d6155_0_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solidFill>
                  <a:schemeClr val="dk1"/>
                </a:solidFill>
                <a:latin typeface="Noto Sans"/>
                <a:ea typeface="Noto Sans"/>
                <a:cs typeface="Noto Sans"/>
                <a:sym typeface="Noto Sans"/>
              </a:rPr>
              <a:t>This video discusses the Self Check question for activity </a:t>
            </a:r>
            <a:r>
              <a:rPr b="1" lang="en">
                <a:solidFill>
                  <a:schemeClr val="dk1"/>
                </a:solidFill>
                <a:latin typeface="Noto Sans"/>
                <a:ea typeface="Noto Sans"/>
                <a:cs typeface="Noto Sans"/>
                <a:sym typeface="Noto Sans"/>
              </a:rPr>
              <a:t>9.4.2</a:t>
            </a:r>
            <a:r>
              <a:rPr b="1" lang="en">
                <a:solidFill>
                  <a:schemeClr val="dk1"/>
                </a:solidFill>
                <a:latin typeface="Noto Sans"/>
                <a:ea typeface="Noto Sans"/>
                <a:cs typeface="Noto Sans"/>
                <a:sym typeface="Noto Sans"/>
              </a:rPr>
              <a:t> </a:t>
            </a:r>
            <a:endParaRPr b="1">
              <a:solidFill>
                <a:schemeClr val="dk1"/>
              </a:solidFill>
              <a:latin typeface="Noto Sans"/>
              <a:ea typeface="Noto Sans"/>
              <a:cs typeface="Noto Sans"/>
              <a:sym typeface="Noto Sans"/>
            </a:endParaRPr>
          </a:p>
          <a:p>
            <a:pPr indent="0" lvl="0" marL="0" rtl="0" algn="l">
              <a:spcBef>
                <a:spcPts val="0"/>
              </a:spcBef>
              <a:spcAft>
                <a:spcPts val="0"/>
              </a:spcAft>
              <a:buNone/>
            </a:pPr>
            <a:r>
              <a:t/>
            </a:r>
            <a:endParaRPr b="1">
              <a:solidFill>
                <a:schemeClr val="dk1"/>
              </a:solidFill>
              <a:latin typeface="Noto Sans"/>
              <a:ea typeface="Noto Sans"/>
              <a:cs typeface="Noto Sans"/>
              <a:sym typeface="Noto Sans"/>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5" name="Shape 215"/>
        <p:cNvGrpSpPr/>
        <p:nvPr/>
      </p:nvGrpSpPr>
      <p:grpSpPr>
        <a:xfrm>
          <a:off x="0" y="0"/>
          <a:ext cx="0" cy="0"/>
          <a:chOff x="0" y="0"/>
          <a:chExt cx="0" cy="0"/>
        </a:xfrm>
      </p:grpSpPr>
      <p:sp>
        <p:nvSpPr>
          <p:cNvPr id="216" name="Google Shape;216;g39c39c74e23_0_16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17" name="Google Shape;217;g39c39c74e23_0_16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2" name="Shape 222"/>
        <p:cNvGrpSpPr/>
        <p:nvPr/>
      </p:nvGrpSpPr>
      <p:grpSpPr>
        <a:xfrm>
          <a:off x="0" y="0"/>
          <a:ext cx="0" cy="0"/>
          <a:chOff x="0" y="0"/>
          <a:chExt cx="0" cy="0"/>
        </a:xfrm>
      </p:grpSpPr>
      <p:sp>
        <p:nvSpPr>
          <p:cNvPr id="223" name="Google Shape;223;g351b4548e97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24" name="Google Shape;224;g351b4548e97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b="1" lang="en" sz="1300">
                <a:solidFill>
                  <a:schemeClr val="dk1"/>
                </a:solidFill>
                <a:latin typeface="Calibri"/>
                <a:ea typeface="Calibri"/>
                <a:cs typeface="Calibri"/>
                <a:sym typeface="Calibri"/>
              </a:rPr>
              <a:t>Support for Students with Disabilities: Representation: Internalize Comprehension</a:t>
            </a:r>
            <a:endParaRPr b="1" sz="1300">
              <a:solidFill>
                <a:schemeClr val="dk1"/>
              </a:solidFill>
              <a:latin typeface="Calibri"/>
              <a:ea typeface="Calibri"/>
              <a:cs typeface="Calibri"/>
              <a:sym typeface="Calibri"/>
            </a:endParaRPr>
          </a:p>
          <a:p>
            <a:pPr indent="0" lvl="0" marL="0" rtl="0" algn="l">
              <a:lnSpc>
                <a:spcPct val="100000"/>
              </a:lnSpc>
              <a:spcBef>
                <a:spcPts val="300"/>
              </a:spcBef>
              <a:spcAft>
                <a:spcPts val="0"/>
              </a:spcAft>
              <a:buClr>
                <a:schemeClr val="dk1"/>
              </a:buClr>
              <a:buSzPts val="1100"/>
              <a:buFont typeface="Arial"/>
              <a:buNone/>
            </a:pPr>
            <a:r>
              <a:rPr lang="en" sz="1300">
                <a:solidFill>
                  <a:schemeClr val="dk1"/>
                </a:solidFill>
                <a:latin typeface="Calibri"/>
                <a:ea typeface="Calibri"/>
                <a:cs typeface="Calibri"/>
                <a:sym typeface="Calibri"/>
              </a:rPr>
              <a:t>Use color and annotations to illustrate student thinking. As students share their reasoning about the connections between (</a:t>
            </a:r>
            <a:r>
              <a:rPr i="1" lang="en" sz="1300">
                <a:solidFill>
                  <a:schemeClr val="dk1"/>
                </a:solidFill>
                <a:latin typeface="Times New Roman"/>
                <a:ea typeface="Times New Roman"/>
                <a:cs typeface="Times New Roman"/>
                <a:sym typeface="Times New Roman"/>
              </a:rPr>
              <a:t>k</a:t>
            </a:r>
            <a:r>
              <a:rPr lang="en" sz="1300">
                <a:solidFill>
                  <a:schemeClr val="dk1"/>
                </a:solidFill>
                <a:latin typeface="Calibri"/>
                <a:ea typeface="Calibri"/>
                <a:cs typeface="Calibri"/>
                <a:sym typeface="Calibri"/>
              </a:rPr>
              <a:t>𝑥 + 𝑚)</a:t>
            </a:r>
            <a:r>
              <a:rPr baseline="30000" lang="en" sz="1300">
                <a:solidFill>
                  <a:schemeClr val="dk1"/>
                </a:solidFill>
                <a:latin typeface="Calibri"/>
                <a:ea typeface="Calibri"/>
                <a:cs typeface="Calibri"/>
                <a:sym typeface="Calibri"/>
              </a:rPr>
              <a:t>2</a:t>
            </a:r>
            <a:r>
              <a:rPr lang="en" sz="1300">
                <a:solidFill>
                  <a:schemeClr val="dk1"/>
                </a:solidFill>
                <a:latin typeface="Calibri"/>
                <a:ea typeface="Calibri"/>
                <a:cs typeface="Calibri"/>
                <a:sym typeface="Calibri"/>
              </a:rPr>
              <a:t> and 𝑎𝑥</a:t>
            </a:r>
            <a:r>
              <a:rPr baseline="30000" lang="en" sz="1300">
                <a:solidFill>
                  <a:schemeClr val="dk1"/>
                </a:solidFill>
                <a:latin typeface="Calibri"/>
                <a:ea typeface="Calibri"/>
                <a:cs typeface="Calibri"/>
                <a:sym typeface="Calibri"/>
              </a:rPr>
              <a:t>2</a:t>
            </a:r>
            <a:r>
              <a:rPr lang="en" sz="1300">
                <a:solidFill>
                  <a:schemeClr val="dk1"/>
                </a:solidFill>
                <a:latin typeface="Calibri"/>
                <a:ea typeface="Calibri"/>
                <a:cs typeface="Calibri"/>
                <a:sym typeface="Calibri"/>
              </a:rPr>
              <a:t> + 𝑏𝑥 + 𝑐, scribe their thinking on a visible display. Invite students to suggest language or diagrams to include that will support their understanding. Keep the display visible as students continue to work. </a:t>
            </a:r>
            <a:r>
              <a:rPr lang="en" sz="1300">
                <a:solidFill>
                  <a:schemeClr val="dk1"/>
                </a:solidFill>
                <a:highlight>
                  <a:srgbClr val="FFFF00"/>
                </a:highlight>
                <a:latin typeface="Calibri"/>
                <a:ea typeface="Calibri"/>
                <a:cs typeface="Calibri"/>
                <a:sym typeface="Calibri"/>
              </a:rPr>
              <a:t>Access the </a:t>
            </a:r>
            <a:r>
              <a:rPr lang="en" sz="1300" u="sng">
                <a:solidFill>
                  <a:schemeClr val="hlink"/>
                </a:solidFill>
                <a:highlight>
                  <a:srgbClr val="FFFF00"/>
                </a:highlight>
                <a:latin typeface="Calibri"/>
                <a:ea typeface="Calibri"/>
                <a:cs typeface="Calibri"/>
                <a:sym typeface="Calibri"/>
                <a:hlinkClick r:id="rId2"/>
              </a:rPr>
              <a:t>Algebra 1 Activity 9.4.3 Thinking Sheet</a:t>
            </a:r>
            <a:r>
              <a:rPr lang="en" sz="1300">
                <a:solidFill>
                  <a:schemeClr val="dk1"/>
                </a:solidFill>
                <a:highlight>
                  <a:srgbClr val="FFFF00"/>
                </a:highlight>
                <a:latin typeface="Calibri"/>
                <a:ea typeface="Calibri"/>
                <a:cs typeface="Calibri"/>
                <a:sym typeface="Calibri"/>
              </a:rPr>
              <a:t>, if needed. </a:t>
            </a:r>
            <a:endParaRPr sz="1300">
              <a:solidFill>
                <a:schemeClr val="dk1"/>
              </a:solidFill>
              <a:highlight>
                <a:srgbClr val="FFFF00"/>
              </a:highlight>
              <a:latin typeface="Calibri"/>
              <a:ea typeface="Calibri"/>
              <a:cs typeface="Calibri"/>
              <a:sym typeface="Calibri"/>
            </a:endParaRPr>
          </a:p>
          <a:p>
            <a:pPr indent="0" lvl="0" marL="0" rtl="0" algn="l">
              <a:lnSpc>
                <a:spcPct val="100000"/>
              </a:lnSpc>
              <a:spcBef>
                <a:spcPts val="0"/>
              </a:spcBef>
              <a:spcAft>
                <a:spcPts val="0"/>
              </a:spcAft>
              <a:buClr>
                <a:schemeClr val="dk1"/>
              </a:buClr>
              <a:buSzPts val="1100"/>
              <a:buFont typeface="Arial"/>
              <a:buNone/>
            </a:pPr>
            <a:r>
              <a:rPr i="1" lang="en" sz="1300">
                <a:solidFill>
                  <a:schemeClr val="dk1"/>
                </a:solidFill>
                <a:latin typeface="Calibri"/>
                <a:ea typeface="Calibri"/>
                <a:cs typeface="Calibri"/>
                <a:sym typeface="Calibri"/>
              </a:rPr>
              <a:t>Supports accessibility for: Visual-spatial processing; Conceptual processing</a:t>
            </a:r>
            <a:endParaRPr i="1" sz="1300">
              <a:solidFill>
                <a:schemeClr val="dk1"/>
              </a:solidFill>
              <a:highlight>
                <a:srgbClr val="FFFF00"/>
              </a:highlight>
              <a:latin typeface="Calibri"/>
              <a:ea typeface="Calibri"/>
              <a:cs typeface="Calibri"/>
              <a:sym typeface="Calibri"/>
            </a:endParaRPr>
          </a:p>
          <a:p>
            <a:pPr indent="0" lvl="0" marL="0" rtl="0" algn="l">
              <a:lnSpc>
                <a:spcPct val="115000"/>
              </a:lnSpc>
              <a:spcBef>
                <a:spcPts val="1200"/>
              </a:spcBef>
              <a:spcAft>
                <a:spcPts val="0"/>
              </a:spcAft>
              <a:buNone/>
            </a:pPr>
            <a:r>
              <a:t/>
            </a:r>
            <a:endParaRPr b="1" sz="1300">
              <a:solidFill>
                <a:schemeClr val="dk1"/>
              </a:solidFill>
              <a:latin typeface="Calibri"/>
              <a:ea typeface="Calibri"/>
              <a:cs typeface="Calibri"/>
              <a:sym typeface="Calibri"/>
            </a:endParaRPr>
          </a:p>
          <a:p>
            <a:pPr indent="0" lvl="0" marL="0" rtl="0" algn="l">
              <a:lnSpc>
                <a:spcPct val="115000"/>
              </a:lnSpc>
              <a:spcBef>
                <a:spcPts val="1200"/>
              </a:spcBef>
              <a:spcAft>
                <a:spcPts val="0"/>
              </a:spcAft>
              <a:buClr>
                <a:schemeClr val="dk1"/>
              </a:buClr>
              <a:buSzPts val="1100"/>
              <a:buFont typeface="Arial"/>
              <a:buNone/>
            </a:pPr>
            <a:r>
              <a:t/>
            </a:r>
            <a:endParaRPr i="1">
              <a:solidFill>
                <a:srgbClr val="1D2125"/>
              </a:solidFill>
              <a:latin typeface="Noto Sans"/>
              <a:ea typeface="Noto Sans"/>
              <a:cs typeface="Noto Sans"/>
              <a:sym typeface="Noto Sans"/>
            </a:endParaRPr>
          </a:p>
          <a:p>
            <a:pPr indent="0" lvl="0" marL="0" rtl="0" algn="l">
              <a:lnSpc>
                <a:spcPct val="115000"/>
              </a:lnSpc>
              <a:spcBef>
                <a:spcPts val="1200"/>
              </a:spcBef>
              <a:spcAft>
                <a:spcPts val="0"/>
              </a:spcAft>
              <a:buClr>
                <a:schemeClr val="dk1"/>
              </a:buClr>
              <a:buSzPts val="1100"/>
              <a:buFont typeface="Arial"/>
              <a:buNone/>
            </a:pPr>
            <a:r>
              <a:t/>
            </a:r>
            <a:endParaRPr>
              <a:solidFill>
                <a:schemeClr val="dk1"/>
              </a:solidFill>
              <a:latin typeface="Noto Sans"/>
              <a:ea typeface="Noto Sans"/>
              <a:cs typeface="Noto Sans"/>
              <a:sym typeface="Noto Sans"/>
            </a:endParaRPr>
          </a:p>
          <a:p>
            <a:pPr indent="0" lvl="0" marL="0" rtl="0" algn="l">
              <a:spcBef>
                <a:spcPts val="1200"/>
              </a:spcBef>
              <a:spcAft>
                <a:spcPts val="0"/>
              </a:spcAft>
              <a:buNone/>
            </a:pPr>
            <a:r>
              <a:t/>
            </a:r>
            <a:endParaRPr>
              <a:solidFill>
                <a:schemeClr val="dk1"/>
              </a:solidFill>
              <a:latin typeface="Noto Sans"/>
              <a:ea typeface="Noto Sans"/>
              <a:cs typeface="Noto Sans"/>
              <a:sym typeface="Noto Sans"/>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2" name="Shape 232"/>
        <p:cNvGrpSpPr/>
        <p:nvPr/>
      </p:nvGrpSpPr>
      <p:grpSpPr>
        <a:xfrm>
          <a:off x="0" y="0"/>
          <a:ext cx="0" cy="0"/>
          <a:chOff x="0" y="0"/>
          <a:chExt cx="0" cy="0"/>
        </a:xfrm>
      </p:grpSpPr>
      <p:sp>
        <p:nvSpPr>
          <p:cNvPr id="233" name="Google Shape;233;g351b4548e97_0_12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34" name="Google Shape;234;g351b4548e97_0_12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Support for All Learners</a:t>
            </a:r>
            <a:endParaRPr b="1"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This activity offers additional support for students:</a:t>
            </a:r>
            <a:endParaRPr sz="1300">
              <a:solidFill>
                <a:schemeClr val="dk1"/>
              </a:solidFill>
              <a:latin typeface="Calibri"/>
              <a:ea typeface="Calibri"/>
              <a:cs typeface="Calibri"/>
              <a:sym typeface="Calibri"/>
            </a:endParaRPr>
          </a:p>
          <a:p>
            <a:pPr indent="-311150" lvl="0" marL="457200" rtl="0" algn="l">
              <a:spcBef>
                <a:spcPts val="0"/>
              </a:spcBef>
              <a:spcAft>
                <a:spcPts val="0"/>
              </a:spcAft>
              <a:buClr>
                <a:srgbClr val="1D2125"/>
              </a:buClr>
              <a:buSzPts val="1300"/>
              <a:buFont typeface="Calibri"/>
              <a:buChar char="●"/>
            </a:pPr>
            <a:r>
              <a:rPr lang="en" sz="1300">
                <a:solidFill>
                  <a:schemeClr val="dk1"/>
                </a:solidFill>
                <a:latin typeface="Calibri"/>
                <a:ea typeface="Calibri"/>
                <a:cs typeface="Calibri"/>
                <a:sym typeface="Calibri"/>
              </a:rPr>
              <a:t>For students with disabilities, be sure to review the</a:t>
            </a:r>
            <a:r>
              <a:rPr lang="en" sz="1300">
                <a:solidFill>
                  <a:srgbClr val="1D2125"/>
                </a:solidFill>
                <a:latin typeface="Calibri"/>
                <a:ea typeface="Calibri"/>
                <a:cs typeface="Calibri"/>
                <a:sym typeface="Calibri"/>
              </a:rPr>
              <a:t> </a:t>
            </a:r>
            <a:r>
              <a:rPr lang="en" sz="1300" u="sng">
                <a:solidFill>
                  <a:schemeClr val="hlink"/>
                </a:solidFill>
                <a:latin typeface="Calibri"/>
                <a:ea typeface="Calibri"/>
                <a:cs typeface="Calibri"/>
                <a:sym typeface="Calibri"/>
                <a:hlinkClick action="ppaction://hlinksldjump" r:id="rId2"/>
              </a:rPr>
              <a:t>Learning Strategies slide</a:t>
            </a:r>
            <a:r>
              <a:rPr lang="en" sz="1300">
                <a:solidFill>
                  <a:srgbClr val="1D2125"/>
                </a:solidFill>
                <a:latin typeface="Calibri"/>
                <a:ea typeface="Calibri"/>
                <a:cs typeface="Calibri"/>
                <a:sym typeface="Calibri"/>
              </a:rPr>
              <a:t>!</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t/>
            </a:r>
            <a:endParaRPr b="1" sz="1300">
              <a:solidFill>
                <a:schemeClr val="dk1"/>
              </a:solidFill>
              <a:latin typeface="Calibri"/>
              <a:ea typeface="Calibri"/>
              <a:cs typeface="Calibri"/>
              <a:sym typeface="Calibri"/>
            </a:endParaRPr>
          </a:p>
          <a:p>
            <a:pPr indent="0" lvl="0" marL="0" rtl="0" algn="l">
              <a:spcBef>
                <a:spcPts val="0"/>
              </a:spcBef>
              <a:spcAft>
                <a:spcPts val="0"/>
              </a:spcAft>
              <a:buNone/>
            </a:pPr>
            <a:r>
              <a:rPr b="1" lang="en" sz="1300">
                <a:solidFill>
                  <a:schemeClr val="dk1"/>
                </a:solidFill>
                <a:latin typeface="Calibri"/>
                <a:ea typeface="Calibri"/>
                <a:cs typeface="Calibri"/>
                <a:sym typeface="Calibri"/>
              </a:rPr>
              <a:t>Activity (15 minutes)</a:t>
            </a:r>
            <a:endParaRPr b="1" sz="1300">
              <a:solidFill>
                <a:schemeClr val="dk1"/>
              </a:solidFill>
              <a:latin typeface="Calibri"/>
              <a:ea typeface="Calibri"/>
              <a:cs typeface="Calibri"/>
              <a:sym typeface="Calibri"/>
            </a:endParaRPr>
          </a:p>
          <a:p>
            <a:pPr indent="0" lvl="0" marL="0" rtl="0" algn="l">
              <a:spcBef>
                <a:spcPts val="0"/>
              </a:spcBef>
              <a:spcAft>
                <a:spcPts val="0"/>
              </a:spcAft>
              <a:buNone/>
            </a:pPr>
            <a:r>
              <a:rPr lang="en" sz="1300">
                <a:solidFill>
                  <a:schemeClr val="dk1"/>
                </a:solidFill>
                <a:latin typeface="Calibri"/>
                <a:ea typeface="Calibri"/>
                <a:cs typeface="Calibri"/>
                <a:sym typeface="Calibri"/>
              </a:rPr>
              <a:t>Earlier, students noticed that when an expression 𝑘𝑥 + 𝑚 is squared and written in standard form 𝑎𝑥</a:t>
            </a:r>
            <a:r>
              <a:rPr baseline="30000" lang="en" sz="1300">
                <a:solidFill>
                  <a:schemeClr val="dk1"/>
                </a:solidFill>
                <a:latin typeface="Calibri"/>
                <a:ea typeface="Calibri"/>
                <a:cs typeface="Calibri"/>
                <a:sym typeface="Calibri"/>
              </a:rPr>
              <a:t>2 </a:t>
            </a:r>
            <a:r>
              <a:rPr lang="en" sz="1300">
                <a:solidFill>
                  <a:schemeClr val="dk1"/>
                </a:solidFill>
                <a:latin typeface="Calibri"/>
                <a:ea typeface="Calibri"/>
                <a:cs typeface="Calibri"/>
                <a:sym typeface="Calibri"/>
              </a:rPr>
              <a:t>+ 𝑏𝑥 + 𝑐, the value of 𝑏 is 2𝑘𝑚 and the value of 𝑐 is 𝑚</a:t>
            </a:r>
            <a:r>
              <a:rPr baseline="30000" lang="en" sz="1300">
                <a:solidFill>
                  <a:schemeClr val="dk1"/>
                </a:solidFill>
                <a:latin typeface="Calibri"/>
                <a:ea typeface="Calibri"/>
                <a:cs typeface="Calibri"/>
                <a:sym typeface="Calibri"/>
              </a:rPr>
              <a:t>2</a:t>
            </a:r>
            <a:r>
              <a:rPr lang="en" sz="1300">
                <a:solidFill>
                  <a:schemeClr val="dk1"/>
                </a:solidFill>
                <a:latin typeface="Calibri"/>
                <a:ea typeface="Calibri"/>
                <a:cs typeface="Calibri"/>
                <a:sym typeface="Calibri"/>
              </a:rPr>
              <a:t>. In this activity, they use these observations to complete expressions to make them perfect squares and then write them as squared factors. Then, they apply this skill to solve quadratic equations</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t/>
            </a:r>
            <a:endParaRPr b="1"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Launch</a:t>
            </a:r>
            <a:endParaRPr b="1" sz="1300">
              <a:solidFill>
                <a:schemeClr val="dk1"/>
              </a:solidFill>
              <a:latin typeface="Calibri"/>
              <a:ea typeface="Calibri"/>
              <a:cs typeface="Calibri"/>
              <a:sym typeface="Calibri"/>
            </a:endParaRPr>
          </a:p>
          <a:p>
            <a:pPr indent="-311150" lvl="0" marL="457200" rtl="0" algn="l">
              <a:lnSpc>
                <a:spcPct val="115000"/>
              </a:lnSpc>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To reiterate the connections between (</a:t>
            </a:r>
            <a:r>
              <a:rPr i="1" lang="en" sz="1300">
                <a:solidFill>
                  <a:schemeClr val="dk1"/>
                </a:solidFill>
                <a:latin typeface="Times New Roman"/>
                <a:ea typeface="Times New Roman"/>
                <a:cs typeface="Times New Roman"/>
                <a:sym typeface="Times New Roman"/>
              </a:rPr>
              <a:t>𝑘𝑥</a:t>
            </a:r>
            <a:r>
              <a:rPr lang="en" sz="1300">
                <a:solidFill>
                  <a:schemeClr val="dk1"/>
                </a:solidFill>
                <a:latin typeface="Calibri"/>
                <a:ea typeface="Calibri"/>
                <a:cs typeface="Calibri"/>
                <a:sym typeface="Calibri"/>
              </a:rPr>
              <a:t> + </a:t>
            </a:r>
            <a:r>
              <a:rPr i="1" lang="en" sz="1300">
                <a:solidFill>
                  <a:schemeClr val="dk1"/>
                </a:solidFill>
                <a:latin typeface="Times New Roman"/>
                <a:ea typeface="Times New Roman"/>
                <a:cs typeface="Times New Roman"/>
                <a:sym typeface="Times New Roman"/>
              </a:rPr>
              <a:t>𝑚</a:t>
            </a:r>
            <a:r>
              <a:rPr lang="en" sz="1300">
                <a:solidFill>
                  <a:schemeClr val="dk1"/>
                </a:solidFill>
                <a:latin typeface="Calibri"/>
                <a:ea typeface="Calibri"/>
                <a:cs typeface="Calibri"/>
                <a:sym typeface="Calibri"/>
              </a:rPr>
              <a:t>)</a:t>
            </a:r>
            <a:r>
              <a:rPr baseline="30000" lang="en" sz="1300">
                <a:solidFill>
                  <a:schemeClr val="dk1"/>
                </a:solidFill>
                <a:latin typeface="Calibri"/>
                <a:ea typeface="Calibri"/>
                <a:cs typeface="Calibri"/>
                <a:sym typeface="Calibri"/>
              </a:rPr>
              <a:t>2</a:t>
            </a:r>
            <a:r>
              <a:rPr lang="en" sz="1300">
                <a:solidFill>
                  <a:schemeClr val="dk1"/>
                </a:solidFill>
                <a:latin typeface="Calibri"/>
                <a:ea typeface="Calibri"/>
                <a:cs typeface="Calibri"/>
                <a:sym typeface="Calibri"/>
              </a:rPr>
              <a:t> and its equivalent expression of the form </a:t>
            </a:r>
            <a:r>
              <a:rPr i="1" lang="en" sz="1300">
                <a:solidFill>
                  <a:schemeClr val="dk1"/>
                </a:solidFill>
                <a:latin typeface="Times New Roman"/>
                <a:ea typeface="Times New Roman"/>
                <a:cs typeface="Times New Roman"/>
                <a:sym typeface="Times New Roman"/>
              </a:rPr>
              <a:t>𝑎𝑥</a:t>
            </a:r>
            <a:r>
              <a:rPr baseline="30000" lang="en" sz="1300">
                <a:solidFill>
                  <a:schemeClr val="dk1"/>
                </a:solidFill>
                <a:latin typeface="Calibri"/>
                <a:ea typeface="Calibri"/>
                <a:cs typeface="Calibri"/>
                <a:sym typeface="Calibri"/>
              </a:rPr>
              <a:t>2 </a:t>
            </a:r>
            <a:r>
              <a:rPr lang="en" sz="1300">
                <a:solidFill>
                  <a:schemeClr val="dk1"/>
                </a:solidFill>
                <a:latin typeface="Calibri"/>
                <a:ea typeface="Calibri"/>
                <a:cs typeface="Calibri"/>
                <a:sym typeface="Calibri"/>
              </a:rPr>
              <a:t>+ </a:t>
            </a:r>
            <a:r>
              <a:rPr i="1" lang="en" sz="1300">
                <a:solidFill>
                  <a:schemeClr val="dk1"/>
                </a:solidFill>
                <a:latin typeface="Times New Roman"/>
                <a:ea typeface="Times New Roman"/>
                <a:cs typeface="Times New Roman"/>
                <a:sym typeface="Times New Roman"/>
              </a:rPr>
              <a:t>𝑏𝑥</a:t>
            </a:r>
            <a:r>
              <a:rPr lang="en" sz="1300">
                <a:solidFill>
                  <a:schemeClr val="dk1"/>
                </a:solidFill>
                <a:latin typeface="Calibri"/>
                <a:ea typeface="Calibri"/>
                <a:cs typeface="Calibri"/>
                <a:sym typeface="Calibri"/>
              </a:rPr>
              <a:t> + </a:t>
            </a:r>
            <a:r>
              <a:rPr i="1" lang="en" sz="1300">
                <a:solidFill>
                  <a:schemeClr val="dk1"/>
                </a:solidFill>
                <a:latin typeface="Times New Roman"/>
                <a:ea typeface="Times New Roman"/>
                <a:cs typeface="Times New Roman"/>
                <a:sym typeface="Times New Roman"/>
              </a:rPr>
              <a:t>𝑐</a:t>
            </a:r>
            <a:r>
              <a:rPr lang="en" sz="1300">
                <a:solidFill>
                  <a:schemeClr val="dk1"/>
                </a:solidFill>
                <a:latin typeface="Calibri"/>
                <a:ea typeface="Calibri"/>
                <a:cs typeface="Calibri"/>
                <a:sym typeface="Calibri"/>
              </a:rPr>
              <a:t>, display these two expressions for all to see and ask students:</a:t>
            </a:r>
            <a:endParaRPr sz="1300">
              <a:solidFill>
                <a:schemeClr val="dk1"/>
              </a:solidFill>
              <a:latin typeface="Calibri"/>
              <a:ea typeface="Calibri"/>
              <a:cs typeface="Calibri"/>
              <a:sym typeface="Calibri"/>
            </a:endParaRPr>
          </a:p>
          <a:p>
            <a:pPr indent="-311150" lvl="0" marL="914400" rtl="0" algn="l">
              <a:lnSpc>
                <a:spcPct val="115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"If the two expressions are perfect squares and are equivalent, how is </a:t>
            </a:r>
            <a:r>
              <a:rPr i="1" lang="en" sz="1300">
                <a:solidFill>
                  <a:schemeClr val="dk1"/>
                </a:solidFill>
                <a:latin typeface="Times New Roman"/>
                <a:ea typeface="Times New Roman"/>
                <a:cs typeface="Times New Roman"/>
                <a:sym typeface="Times New Roman"/>
              </a:rPr>
              <a:t>𝑎</a:t>
            </a:r>
            <a:r>
              <a:rPr lang="en" sz="1300">
                <a:solidFill>
                  <a:schemeClr val="dk1"/>
                </a:solidFill>
                <a:latin typeface="Calibri"/>
                <a:ea typeface="Calibri"/>
                <a:cs typeface="Calibri"/>
                <a:sym typeface="Calibri"/>
              </a:rPr>
              <a:t> related to </a:t>
            </a:r>
            <a:r>
              <a:rPr i="1" lang="en" sz="1300">
                <a:solidFill>
                  <a:schemeClr val="dk1"/>
                </a:solidFill>
                <a:latin typeface="Times New Roman"/>
                <a:ea typeface="Times New Roman"/>
                <a:cs typeface="Times New Roman"/>
                <a:sym typeface="Times New Roman"/>
              </a:rPr>
              <a:t>𝑘</a:t>
            </a:r>
            <a:r>
              <a:rPr lang="en" sz="1300">
                <a:solidFill>
                  <a:schemeClr val="dk1"/>
                </a:solidFill>
                <a:latin typeface="Calibri"/>
                <a:ea typeface="Calibri"/>
                <a:cs typeface="Calibri"/>
                <a:sym typeface="Calibri"/>
              </a:rPr>
              <a:t>?" (</a:t>
            </a:r>
            <a:r>
              <a:rPr i="1" lang="en" sz="1300">
                <a:solidFill>
                  <a:schemeClr val="dk1"/>
                </a:solidFill>
                <a:latin typeface="Times New Roman"/>
                <a:ea typeface="Times New Roman"/>
                <a:cs typeface="Times New Roman"/>
                <a:sym typeface="Times New Roman"/>
              </a:rPr>
              <a:t>𝑎</a:t>
            </a:r>
            <a:r>
              <a:rPr lang="en" sz="1300">
                <a:solidFill>
                  <a:schemeClr val="dk1"/>
                </a:solidFill>
                <a:latin typeface="Calibri"/>
                <a:ea typeface="Calibri"/>
                <a:cs typeface="Calibri"/>
                <a:sym typeface="Calibri"/>
              </a:rPr>
              <a:t> is </a:t>
            </a:r>
            <a:r>
              <a:rPr i="1" lang="en" sz="1300">
                <a:solidFill>
                  <a:schemeClr val="dk1"/>
                </a:solidFill>
                <a:latin typeface="Times New Roman"/>
                <a:ea typeface="Times New Roman"/>
                <a:cs typeface="Times New Roman"/>
                <a:sym typeface="Times New Roman"/>
              </a:rPr>
              <a:t>𝑘</a:t>
            </a:r>
            <a:r>
              <a:rPr baseline="30000" lang="en" sz="1300">
                <a:solidFill>
                  <a:schemeClr val="dk1"/>
                </a:solidFill>
                <a:latin typeface="Calibri"/>
                <a:ea typeface="Calibri"/>
                <a:cs typeface="Calibri"/>
                <a:sym typeface="Calibri"/>
              </a:rPr>
              <a:t>2</a:t>
            </a:r>
            <a:r>
              <a:rPr lang="en" sz="1300">
                <a:solidFill>
                  <a:schemeClr val="dk1"/>
                </a:solidFill>
                <a:latin typeface="Calibri"/>
                <a:ea typeface="Calibri"/>
                <a:cs typeface="Calibri"/>
                <a:sym typeface="Calibri"/>
              </a:rPr>
              <a:t>.)</a:t>
            </a:r>
            <a:endParaRPr sz="1300">
              <a:solidFill>
                <a:schemeClr val="dk1"/>
              </a:solidFill>
              <a:latin typeface="Calibri"/>
              <a:ea typeface="Calibri"/>
              <a:cs typeface="Calibri"/>
              <a:sym typeface="Calibri"/>
            </a:endParaRPr>
          </a:p>
          <a:p>
            <a:pPr indent="-311150" lvl="0" marL="914400" rtl="0" algn="l">
              <a:lnSpc>
                <a:spcPct val="115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"How is </a:t>
            </a:r>
            <a:r>
              <a:rPr i="1" lang="en" sz="1300">
                <a:solidFill>
                  <a:schemeClr val="dk1"/>
                </a:solidFill>
                <a:latin typeface="Times New Roman"/>
                <a:ea typeface="Times New Roman"/>
                <a:cs typeface="Times New Roman"/>
                <a:sym typeface="Times New Roman"/>
              </a:rPr>
              <a:t>𝑐</a:t>
            </a:r>
            <a:r>
              <a:rPr lang="en" sz="1300">
                <a:solidFill>
                  <a:schemeClr val="dk1"/>
                </a:solidFill>
                <a:latin typeface="Calibri"/>
                <a:ea typeface="Calibri"/>
                <a:cs typeface="Calibri"/>
                <a:sym typeface="Calibri"/>
              </a:rPr>
              <a:t> related to </a:t>
            </a:r>
            <a:r>
              <a:rPr i="1" lang="en" sz="1300">
                <a:solidFill>
                  <a:schemeClr val="dk1"/>
                </a:solidFill>
                <a:latin typeface="Times New Roman"/>
                <a:ea typeface="Times New Roman"/>
                <a:cs typeface="Times New Roman"/>
                <a:sym typeface="Times New Roman"/>
              </a:rPr>
              <a:t>𝑚</a:t>
            </a:r>
            <a:r>
              <a:rPr lang="en" sz="1300">
                <a:solidFill>
                  <a:schemeClr val="dk1"/>
                </a:solidFill>
                <a:latin typeface="Calibri"/>
                <a:ea typeface="Calibri"/>
                <a:cs typeface="Calibri"/>
                <a:sym typeface="Calibri"/>
              </a:rPr>
              <a:t>?" (</a:t>
            </a:r>
            <a:r>
              <a:rPr i="1" lang="en" sz="1300">
                <a:solidFill>
                  <a:schemeClr val="dk1"/>
                </a:solidFill>
                <a:latin typeface="Times New Roman"/>
                <a:ea typeface="Times New Roman"/>
                <a:cs typeface="Times New Roman"/>
                <a:sym typeface="Times New Roman"/>
              </a:rPr>
              <a:t>𝑐</a:t>
            </a:r>
            <a:r>
              <a:rPr lang="en" sz="1300">
                <a:solidFill>
                  <a:schemeClr val="dk1"/>
                </a:solidFill>
                <a:latin typeface="Calibri"/>
                <a:ea typeface="Calibri"/>
                <a:cs typeface="Calibri"/>
                <a:sym typeface="Calibri"/>
              </a:rPr>
              <a:t> is </a:t>
            </a:r>
            <a:r>
              <a:rPr i="1" lang="en" sz="1300">
                <a:solidFill>
                  <a:schemeClr val="dk1"/>
                </a:solidFill>
                <a:latin typeface="Times New Roman"/>
                <a:ea typeface="Times New Roman"/>
                <a:cs typeface="Times New Roman"/>
                <a:sym typeface="Times New Roman"/>
              </a:rPr>
              <a:t>𝑚</a:t>
            </a:r>
            <a:r>
              <a:rPr baseline="30000" lang="en" sz="1300">
                <a:solidFill>
                  <a:schemeClr val="dk1"/>
                </a:solidFill>
                <a:latin typeface="Calibri"/>
                <a:ea typeface="Calibri"/>
                <a:cs typeface="Calibri"/>
                <a:sym typeface="Calibri"/>
              </a:rPr>
              <a:t>2</a:t>
            </a:r>
            <a:r>
              <a:rPr lang="en" sz="1300">
                <a:solidFill>
                  <a:schemeClr val="dk1"/>
                </a:solidFill>
                <a:latin typeface="Calibri"/>
                <a:ea typeface="Calibri"/>
                <a:cs typeface="Calibri"/>
                <a:sym typeface="Calibri"/>
              </a:rPr>
              <a:t>.)</a:t>
            </a:r>
            <a:endParaRPr sz="1300">
              <a:solidFill>
                <a:schemeClr val="dk1"/>
              </a:solidFill>
              <a:latin typeface="Calibri"/>
              <a:ea typeface="Calibri"/>
              <a:cs typeface="Calibri"/>
              <a:sym typeface="Calibri"/>
            </a:endParaRPr>
          </a:p>
          <a:p>
            <a:pPr indent="-311150" lvl="0" marL="914400" rtl="0" algn="l">
              <a:lnSpc>
                <a:spcPct val="115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"How is </a:t>
            </a:r>
            <a:r>
              <a:rPr i="1" lang="en" sz="1300">
                <a:solidFill>
                  <a:schemeClr val="dk1"/>
                </a:solidFill>
                <a:latin typeface="Times New Roman"/>
                <a:ea typeface="Times New Roman"/>
                <a:cs typeface="Times New Roman"/>
                <a:sym typeface="Times New Roman"/>
              </a:rPr>
              <a:t>𝑏</a:t>
            </a:r>
            <a:r>
              <a:rPr lang="en" sz="1300">
                <a:solidFill>
                  <a:schemeClr val="dk1"/>
                </a:solidFill>
                <a:latin typeface="Calibri"/>
                <a:ea typeface="Calibri"/>
                <a:cs typeface="Calibri"/>
                <a:sym typeface="Calibri"/>
              </a:rPr>
              <a:t> related to </a:t>
            </a:r>
            <a:r>
              <a:rPr i="1" lang="en" sz="1300">
                <a:solidFill>
                  <a:schemeClr val="dk1"/>
                </a:solidFill>
                <a:latin typeface="Times New Roman"/>
                <a:ea typeface="Times New Roman"/>
                <a:cs typeface="Times New Roman"/>
                <a:sym typeface="Times New Roman"/>
              </a:rPr>
              <a:t>𝑘</a:t>
            </a:r>
            <a:r>
              <a:rPr lang="en" sz="1300">
                <a:solidFill>
                  <a:schemeClr val="dk1"/>
                </a:solidFill>
                <a:latin typeface="Calibri"/>
                <a:ea typeface="Calibri"/>
                <a:cs typeface="Calibri"/>
                <a:sym typeface="Calibri"/>
              </a:rPr>
              <a:t> and </a:t>
            </a:r>
            <a:r>
              <a:rPr i="1" lang="en" sz="1300">
                <a:solidFill>
                  <a:schemeClr val="dk1"/>
                </a:solidFill>
                <a:latin typeface="Times New Roman"/>
                <a:ea typeface="Times New Roman"/>
                <a:cs typeface="Times New Roman"/>
                <a:sym typeface="Times New Roman"/>
              </a:rPr>
              <a:t>𝑚</a:t>
            </a:r>
            <a:r>
              <a:rPr lang="en" sz="1300">
                <a:solidFill>
                  <a:schemeClr val="dk1"/>
                </a:solidFill>
                <a:latin typeface="Calibri"/>
                <a:ea typeface="Calibri"/>
                <a:cs typeface="Calibri"/>
                <a:sym typeface="Calibri"/>
              </a:rPr>
              <a:t>?" (</a:t>
            </a:r>
            <a:r>
              <a:rPr i="1" lang="en" sz="1300">
                <a:solidFill>
                  <a:schemeClr val="dk1"/>
                </a:solidFill>
                <a:latin typeface="Times New Roman"/>
                <a:ea typeface="Times New Roman"/>
                <a:cs typeface="Times New Roman"/>
                <a:sym typeface="Times New Roman"/>
              </a:rPr>
              <a:t>𝑏</a:t>
            </a:r>
            <a:r>
              <a:rPr lang="en" sz="1300">
                <a:solidFill>
                  <a:schemeClr val="dk1"/>
                </a:solidFill>
                <a:latin typeface="Calibri"/>
                <a:ea typeface="Calibri"/>
                <a:cs typeface="Calibri"/>
                <a:sym typeface="Calibri"/>
              </a:rPr>
              <a:t> is 2</a:t>
            </a:r>
            <a:r>
              <a:rPr i="1" lang="en" sz="1300">
                <a:solidFill>
                  <a:schemeClr val="dk1"/>
                </a:solidFill>
                <a:latin typeface="Times New Roman"/>
                <a:ea typeface="Times New Roman"/>
                <a:cs typeface="Times New Roman"/>
                <a:sym typeface="Times New Roman"/>
              </a:rPr>
              <a:t>𝑘𝑚</a:t>
            </a:r>
            <a:r>
              <a:rPr lang="en" sz="1300">
                <a:solidFill>
                  <a:schemeClr val="dk1"/>
                </a:solidFill>
                <a:latin typeface="Calibri"/>
                <a:ea typeface="Calibri"/>
                <a:cs typeface="Calibri"/>
                <a:sym typeface="Calibri"/>
              </a:rPr>
              <a:t>.)</a:t>
            </a:r>
            <a:endParaRPr sz="1300">
              <a:solidFill>
                <a:schemeClr val="dk1"/>
              </a:solidFill>
              <a:latin typeface="Calibri"/>
              <a:ea typeface="Calibri"/>
              <a:cs typeface="Calibri"/>
              <a:sym typeface="Calibri"/>
            </a:endParaRPr>
          </a:p>
          <a:p>
            <a:pPr indent="-311150" lvl="0" marL="457200" rtl="0" algn="l">
              <a:lnSpc>
                <a:spcPct val="115000"/>
              </a:lnSpc>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Tell students they will use these insights to complete some squares. </a:t>
            </a:r>
            <a:endParaRPr sz="1300">
              <a:solidFill>
                <a:schemeClr val="dk1"/>
              </a:solidFill>
              <a:latin typeface="Calibri"/>
              <a:ea typeface="Calibri"/>
              <a:cs typeface="Calibri"/>
              <a:sym typeface="Calibri"/>
            </a:endParaRPr>
          </a:p>
          <a:p>
            <a:pPr indent="-311150" lvl="0" marL="457200" rtl="0" algn="l">
              <a:lnSpc>
                <a:spcPct val="115000"/>
              </a:lnSpc>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Consider keeping students in groups of two.</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b="1" i="1" sz="1300">
              <a:solidFill>
                <a:schemeClr val="dk1"/>
              </a:solidFill>
              <a:latin typeface="Calibri"/>
              <a:ea typeface="Calibri"/>
              <a:cs typeface="Calibri"/>
              <a:sym typeface="Calibri"/>
            </a:endParaRPr>
          </a:p>
          <a:p>
            <a:pPr indent="0" lvl="0" marL="0" rtl="0" algn="l">
              <a:spcBef>
                <a:spcPts val="80"/>
              </a:spcBef>
              <a:spcAft>
                <a:spcPts val="0"/>
              </a:spcAft>
              <a:buClr>
                <a:schemeClr val="dk1"/>
              </a:buClr>
              <a:buSzPts val="1100"/>
              <a:buFont typeface="Arial"/>
              <a:buNone/>
            </a:pPr>
            <a:r>
              <a:rPr b="1" lang="en" sz="1300">
                <a:solidFill>
                  <a:schemeClr val="dk1"/>
                </a:solidFill>
                <a:latin typeface="Calibri"/>
                <a:ea typeface="Calibri"/>
                <a:cs typeface="Calibri"/>
                <a:sym typeface="Calibri"/>
              </a:rPr>
              <a:t>Answers</a:t>
            </a:r>
            <a:endParaRPr b="1" sz="1300">
              <a:solidFill>
                <a:schemeClr val="dk1"/>
              </a:solidFill>
              <a:latin typeface="Calibri"/>
              <a:ea typeface="Calibri"/>
              <a:cs typeface="Calibri"/>
              <a:sym typeface="Calibri"/>
            </a:endParaRPr>
          </a:p>
          <a:p>
            <a:pPr indent="-311150" lvl="0" marL="457200" rtl="0" algn="l">
              <a:lnSpc>
                <a:spcPct val="115000"/>
              </a:lnSpc>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a. 16</a:t>
            </a:r>
            <a:endParaRPr sz="1300">
              <a:solidFill>
                <a:schemeClr val="dk1"/>
              </a:solidFill>
              <a:latin typeface="Calibri"/>
              <a:ea typeface="Calibri"/>
              <a:cs typeface="Calibri"/>
              <a:sym typeface="Calibri"/>
            </a:endParaRPr>
          </a:p>
          <a:p>
            <a:pPr indent="0" lvl="0" marL="457200" rtl="0" algn="l">
              <a:lnSpc>
                <a:spcPct val="115000"/>
              </a:lnSpc>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b. 25</a:t>
            </a:r>
            <a:endParaRPr sz="1300">
              <a:solidFill>
                <a:schemeClr val="dk1"/>
              </a:solidFill>
              <a:latin typeface="Calibri"/>
              <a:ea typeface="Calibri"/>
              <a:cs typeface="Calibri"/>
              <a:sym typeface="Calibri"/>
            </a:endParaRPr>
          </a:p>
          <a:p>
            <a:pPr indent="0" lvl="0" marL="457200" rtl="0" algn="l">
              <a:lnSpc>
                <a:spcPct val="115000"/>
              </a:lnSpc>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c. 16</a:t>
            </a:r>
            <a:endParaRPr sz="1300">
              <a:solidFill>
                <a:schemeClr val="dk1"/>
              </a:solidFill>
              <a:latin typeface="Calibri"/>
              <a:ea typeface="Calibri"/>
              <a:cs typeface="Calibri"/>
              <a:sym typeface="Calibri"/>
            </a:endParaRPr>
          </a:p>
          <a:p>
            <a:pPr indent="0" lvl="0" marL="457200" rtl="0" algn="l">
              <a:lnSpc>
                <a:spcPct val="115000"/>
              </a:lnSpc>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d. 196</a:t>
            </a:r>
            <a:endParaRPr sz="1300">
              <a:solidFill>
                <a:schemeClr val="dk1"/>
              </a:solidFill>
              <a:latin typeface="Calibri"/>
              <a:ea typeface="Calibri"/>
              <a:cs typeface="Calibri"/>
              <a:sym typeface="Calibri"/>
            </a:endParaRPr>
          </a:p>
          <a:p>
            <a:pPr indent="-311150" lvl="0" marL="457200" rtl="0" algn="l">
              <a:lnSpc>
                <a:spcPct val="115000"/>
              </a:lnSpc>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a. (10</a:t>
            </a:r>
            <a:r>
              <a:rPr i="1" lang="en" sz="1300">
                <a:solidFill>
                  <a:schemeClr val="dk1"/>
                </a:solidFill>
                <a:latin typeface="Times New Roman"/>
                <a:ea typeface="Times New Roman"/>
                <a:cs typeface="Times New Roman"/>
                <a:sym typeface="Times New Roman"/>
              </a:rPr>
              <a:t>𝑥</a:t>
            </a:r>
            <a:r>
              <a:rPr lang="en" sz="1300">
                <a:solidFill>
                  <a:schemeClr val="dk1"/>
                </a:solidFill>
                <a:latin typeface="Calibri"/>
                <a:ea typeface="Calibri"/>
                <a:cs typeface="Calibri"/>
                <a:sym typeface="Calibri"/>
              </a:rPr>
              <a:t> + 4)</a:t>
            </a:r>
            <a:r>
              <a:rPr baseline="30000" lang="en" sz="1300">
                <a:solidFill>
                  <a:schemeClr val="dk1"/>
                </a:solidFill>
                <a:latin typeface="Calibri"/>
                <a:ea typeface="Calibri"/>
                <a:cs typeface="Calibri"/>
                <a:sym typeface="Calibri"/>
              </a:rPr>
              <a:t>2</a:t>
            </a:r>
            <a:endParaRPr sz="1300">
              <a:solidFill>
                <a:schemeClr val="dk1"/>
              </a:solidFill>
              <a:latin typeface="Calibri"/>
              <a:ea typeface="Calibri"/>
              <a:cs typeface="Calibri"/>
              <a:sym typeface="Calibri"/>
            </a:endParaRPr>
          </a:p>
          <a:p>
            <a:pPr indent="0" lvl="0" marL="457200" rtl="0" algn="l">
              <a:lnSpc>
                <a:spcPct val="115000"/>
              </a:lnSpc>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b. (6</a:t>
            </a:r>
            <a:r>
              <a:rPr i="1" lang="en" sz="1300">
                <a:solidFill>
                  <a:schemeClr val="dk1"/>
                </a:solidFill>
                <a:latin typeface="Times New Roman"/>
                <a:ea typeface="Times New Roman"/>
                <a:cs typeface="Times New Roman"/>
                <a:sym typeface="Times New Roman"/>
              </a:rPr>
              <a:t>𝑥</a:t>
            </a:r>
            <a:r>
              <a:rPr lang="en" sz="1300">
                <a:solidFill>
                  <a:schemeClr val="dk1"/>
                </a:solidFill>
                <a:latin typeface="Calibri"/>
                <a:ea typeface="Calibri"/>
                <a:cs typeface="Calibri"/>
                <a:sym typeface="Calibri"/>
              </a:rPr>
              <a:t> − 5)</a:t>
            </a:r>
            <a:r>
              <a:rPr baseline="30000" lang="en" sz="1300">
                <a:solidFill>
                  <a:schemeClr val="dk1"/>
                </a:solidFill>
                <a:latin typeface="Calibri"/>
                <a:ea typeface="Calibri"/>
                <a:cs typeface="Calibri"/>
                <a:sym typeface="Calibri"/>
              </a:rPr>
              <a:t>2</a:t>
            </a:r>
            <a:endParaRPr baseline="30000" sz="1300">
              <a:solidFill>
                <a:schemeClr val="dk1"/>
              </a:solidFill>
              <a:latin typeface="Calibri"/>
              <a:ea typeface="Calibri"/>
              <a:cs typeface="Calibri"/>
              <a:sym typeface="Calibri"/>
            </a:endParaRPr>
          </a:p>
          <a:p>
            <a:pPr indent="0" lvl="0" marL="457200" rtl="0" algn="l">
              <a:lnSpc>
                <a:spcPct val="115000"/>
              </a:lnSpc>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c. (5</a:t>
            </a:r>
            <a:r>
              <a:rPr i="1" lang="en" sz="1300">
                <a:solidFill>
                  <a:schemeClr val="dk1"/>
                </a:solidFill>
                <a:latin typeface="Times New Roman"/>
                <a:ea typeface="Times New Roman"/>
                <a:cs typeface="Times New Roman"/>
                <a:sym typeface="Times New Roman"/>
              </a:rPr>
              <a:t>𝑥</a:t>
            </a:r>
            <a:r>
              <a:rPr lang="en" sz="1300">
                <a:solidFill>
                  <a:schemeClr val="dk1"/>
                </a:solidFill>
                <a:latin typeface="Calibri"/>
                <a:ea typeface="Calibri"/>
                <a:cs typeface="Calibri"/>
                <a:sym typeface="Calibri"/>
              </a:rPr>
              <a:t> + 4)</a:t>
            </a:r>
            <a:r>
              <a:rPr baseline="30000" lang="en" sz="1300">
                <a:solidFill>
                  <a:schemeClr val="dk1"/>
                </a:solidFill>
                <a:latin typeface="Calibri"/>
                <a:ea typeface="Calibri"/>
                <a:cs typeface="Calibri"/>
                <a:sym typeface="Calibri"/>
              </a:rPr>
              <a:t>2</a:t>
            </a:r>
            <a:endParaRPr baseline="30000" sz="1300">
              <a:solidFill>
                <a:schemeClr val="dk1"/>
              </a:solidFill>
              <a:latin typeface="Calibri"/>
              <a:ea typeface="Calibri"/>
              <a:cs typeface="Calibri"/>
              <a:sym typeface="Calibri"/>
            </a:endParaRPr>
          </a:p>
          <a:p>
            <a:pPr indent="0" lvl="0" marL="457200" rtl="0" algn="l">
              <a:lnSpc>
                <a:spcPct val="115000"/>
              </a:lnSpc>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d. (0.5</a:t>
            </a:r>
            <a:r>
              <a:rPr i="1" lang="en" sz="1300">
                <a:solidFill>
                  <a:schemeClr val="dk1"/>
                </a:solidFill>
                <a:latin typeface="Times New Roman"/>
                <a:ea typeface="Times New Roman"/>
                <a:cs typeface="Times New Roman"/>
                <a:sym typeface="Times New Roman"/>
              </a:rPr>
              <a:t>𝑥</a:t>
            </a:r>
            <a:r>
              <a:rPr lang="en" sz="1300">
                <a:solidFill>
                  <a:schemeClr val="dk1"/>
                </a:solidFill>
                <a:latin typeface="Calibri"/>
                <a:ea typeface="Calibri"/>
                <a:cs typeface="Calibri"/>
                <a:sym typeface="Calibri"/>
              </a:rPr>
              <a:t> − 14)</a:t>
            </a:r>
            <a:r>
              <a:rPr baseline="30000" lang="en" sz="1300">
                <a:solidFill>
                  <a:schemeClr val="dk1"/>
                </a:solidFill>
                <a:latin typeface="Calibri"/>
                <a:ea typeface="Calibri"/>
                <a:cs typeface="Calibri"/>
                <a:sym typeface="Calibri"/>
              </a:rPr>
              <a:t>2</a:t>
            </a:r>
            <a:endParaRPr baseline="30000" sz="1300">
              <a:solidFill>
                <a:schemeClr val="dk1"/>
              </a:solidFill>
              <a:latin typeface="Calibri"/>
              <a:ea typeface="Calibri"/>
              <a:cs typeface="Calibri"/>
              <a:sym typeface="Calibri"/>
            </a:endParaRPr>
          </a:p>
          <a:p>
            <a:pPr indent="0" lvl="0" marL="0" rtl="0" algn="l">
              <a:spcBef>
                <a:spcPts val="0"/>
              </a:spcBef>
              <a:spcAft>
                <a:spcPts val="0"/>
              </a:spcAft>
              <a:buNone/>
            </a:pPr>
            <a:r>
              <a:t/>
            </a:r>
            <a:endParaRPr b="1" i="1" sz="1300">
              <a:solidFill>
                <a:schemeClr val="dk1"/>
              </a:solidFill>
              <a:latin typeface="Calibri"/>
              <a:ea typeface="Calibri"/>
              <a:cs typeface="Calibri"/>
              <a:sym typeface="Calibri"/>
            </a:endParaRPr>
          </a:p>
          <a:p>
            <a:pPr indent="0" lvl="0" marL="0" rtl="0" algn="l">
              <a:spcBef>
                <a:spcPts val="80"/>
              </a:spcBef>
              <a:spcAft>
                <a:spcPts val="80"/>
              </a:spcAft>
              <a:buNone/>
            </a:pPr>
            <a:r>
              <a:rPr b="1" i="1" lang="en" sz="1300">
                <a:solidFill>
                  <a:schemeClr val="dk1"/>
                </a:solidFill>
                <a:latin typeface="Calibri"/>
                <a:ea typeface="Calibri"/>
                <a:cs typeface="Calibri"/>
                <a:sym typeface="Calibri"/>
              </a:rPr>
              <a:t>Additional activity questions, answers, anticipated misconceptions, and synthesis on the next slide.</a:t>
            </a:r>
            <a:endParaRPr sz="1300">
              <a:solidFill>
                <a:schemeClr val="dk1"/>
              </a:solidFill>
              <a:latin typeface="Calibri"/>
              <a:ea typeface="Calibri"/>
              <a:cs typeface="Calibri"/>
              <a:sym typeface="Calibri"/>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0" name="Shape 240"/>
        <p:cNvGrpSpPr/>
        <p:nvPr/>
      </p:nvGrpSpPr>
      <p:grpSpPr>
        <a:xfrm>
          <a:off x="0" y="0"/>
          <a:ext cx="0" cy="0"/>
          <a:chOff x="0" y="0"/>
          <a:chExt cx="0" cy="0"/>
        </a:xfrm>
      </p:grpSpPr>
      <p:sp>
        <p:nvSpPr>
          <p:cNvPr id="241" name="Google Shape;241;g351b4548e97_0_14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42" name="Google Shape;242;g351b4548e97_0_14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Answers</a:t>
            </a:r>
            <a:endParaRPr baseline="30000" sz="1300">
              <a:solidFill>
                <a:schemeClr val="dk1"/>
              </a:solidFill>
              <a:latin typeface="Calibri"/>
              <a:ea typeface="Calibri"/>
              <a:cs typeface="Calibri"/>
              <a:sym typeface="Calibri"/>
            </a:endParaRPr>
          </a:p>
          <a:p>
            <a:pPr indent="-311150" lvl="0" marL="457200" rtl="0" algn="l">
              <a:lnSpc>
                <a:spcPct val="115000"/>
              </a:lnSpc>
              <a:spcBef>
                <a:spcPts val="0"/>
              </a:spcBef>
              <a:spcAft>
                <a:spcPts val="0"/>
              </a:spcAft>
              <a:buClr>
                <a:schemeClr val="dk1"/>
              </a:buClr>
              <a:buSzPts val="1300"/>
              <a:buFont typeface="Calibri"/>
              <a:buAutoNum type="arabicPeriod" startAt="3"/>
            </a:pPr>
            <a:r>
              <a:rPr lang="en" sz="1300">
                <a:solidFill>
                  <a:schemeClr val="dk1"/>
                </a:solidFill>
                <a:latin typeface="Calibri"/>
                <a:ea typeface="Calibri"/>
                <a:cs typeface="Calibri"/>
                <a:sym typeface="Calibri"/>
              </a:rPr>
              <a:t>a. Answers will vary. One expression in standard form is: 49</a:t>
            </a:r>
            <a:r>
              <a:rPr i="1" lang="en" sz="1300">
                <a:solidFill>
                  <a:schemeClr val="dk1"/>
                </a:solidFill>
                <a:latin typeface="Times New Roman"/>
                <a:ea typeface="Times New Roman"/>
                <a:cs typeface="Times New Roman"/>
                <a:sym typeface="Times New Roman"/>
              </a:rPr>
              <a:t>x</a:t>
            </a:r>
            <a:r>
              <a:rPr baseline="30000" lang="en" sz="1300">
                <a:solidFill>
                  <a:schemeClr val="dk1"/>
                </a:solidFill>
                <a:latin typeface="Calibri"/>
                <a:ea typeface="Calibri"/>
                <a:cs typeface="Calibri"/>
                <a:sym typeface="Calibri"/>
              </a:rPr>
              <a:t>2</a:t>
            </a:r>
            <a:r>
              <a:rPr lang="en" sz="1300">
                <a:solidFill>
                  <a:schemeClr val="dk1"/>
                </a:solidFill>
                <a:latin typeface="Calibri"/>
                <a:ea typeface="Calibri"/>
                <a:cs typeface="Calibri"/>
                <a:sym typeface="Calibri"/>
              </a:rPr>
              <a:t> + 14</a:t>
            </a:r>
            <a:r>
              <a:rPr i="1" lang="en" sz="1300">
                <a:solidFill>
                  <a:schemeClr val="dk1"/>
                </a:solidFill>
                <a:latin typeface="Times New Roman"/>
                <a:ea typeface="Times New Roman"/>
                <a:cs typeface="Times New Roman"/>
                <a:sym typeface="Times New Roman"/>
              </a:rPr>
              <a:t>x</a:t>
            </a:r>
            <a:r>
              <a:rPr lang="en" sz="1300">
                <a:solidFill>
                  <a:schemeClr val="dk1"/>
                </a:solidFill>
                <a:latin typeface="Calibri"/>
                <a:ea typeface="Calibri"/>
                <a:cs typeface="Calibri"/>
                <a:sym typeface="Calibri"/>
              </a:rPr>
              <a:t> + 1</a:t>
            </a:r>
            <a:endParaRPr sz="1300">
              <a:solidFill>
                <a:schemeClr val="dk1"/>
              </a:solidFill>
              <a:latin typeface="Calibri"/>
              <a:ea typeface="Calibri"/>
              <a:cs typeface="Calibri"/>
              <a:sym typeface="Calibri"/>
            </a:endParaRPr>
          </a:p>
          <a:p>
            <a:pPr indent="0" lvl="0" marL="457200" rtl="0" algn="l">
              <a:lnSpc>
                <a:spcPct val="115000"/>
              </a:lnSpc>
              <a:spcBef>
                <a:spcPts val="0"/>
              </a:spcBef>
              <a:spcAft>
                <a:spcPts val="0"/>
              </a:spcAft>
              <a:buNone/>
            </a:pPr>
            <a:r>
              <a:rPr lang="en" sz="1300">
                <a:solidFill>
                  <a:schemeClr val="dk1"/>
                </a:solidFill>
                <a:latin typeface="Calibri"/>
                <a:ea typeface="Calibri"/>
                <a:cs typeface="Calibri"/>
                <a:sym typeface="Calibri"/>
              </a:rPr>
              <a:t>b. Answers will vary. Using the expression above, for example, the squared factor of 49</a:t>
            </a:r>
            <a:r>
              <a:rPr i="1" lang="en" sz="1300">
                <a:solidFill>
                  <a:schemeClr val="dk1"/>
                </a:solidFill>
                <a:latin typeface="Times New Roman"/>
                <a:ea typeface="Times New Roman"/>
                <a:cs typeface="Times New Roman"/>
                <a:sym typeface="Times New Roman"/>
              </a:rPr>
              <a:t>x</a:t>
            </a:r>
            <a:r>
              <a:rPr baseline="30000" lang="en" sz="1300">
                <a:solidFill>
                  <a:schemeClr val="dk1"/>
                </a:solidFill>
                <a:latin typeface="Calibri"/>
                <a:ea typeface="Calibri"/>
                <a:cs typeface="Calibri"/>
                <a:sym typeface="Calibri"/>
              </a:rPr>
              <a:t>2</a:t>
            </a:r>
            <a:r>
              <a:rPr lang="en" sz="1300">
                <a:solidFill>
                  <a:schemeClr val="dk1"/>
                </a:solidFill>
                <a:latin typeface="Calibri"/>
                <a:ea typeface="Calibri"/>
                <a:cs typeface="Calibri"/>
                <a:sym typeface="Calibri"/>
              </a:rPr>
              <a:t> + 14</a:t>
            </a:r>
            <a:r>
              <a:rPr i="1" lang="en" sz="1300">
                <a:solidFill>
                  <a:schemeClr val="dk1"/>
                </a:solidFill>
                <a:latin typeface="Times New Roman"/>
                <a:ea typeface="Times New Roman"/>
                <a:cs typeface="Times New Roman"/>
                <a:sym typeface="Times New Roman"/>
              </a:rPr>
              <a:t>x</a:t>
            </a:r>
            <a:r>
              <a:rPr lang="en" sz="1300">
                <a:solidFill>
                  <a:schemeClr val="dk1"/>
                </a:solidFill>
                <a:latin typeface="Calibri"/>
                <a:ea typeface="Calibri"/>
                <a:cs typeface="Calibri"/>
                <a:sym typeface="Calibri"/>
              </a:rPr>
              <a:t> + 1 would be (7</a:t>
            </a:r>
            <a:r>
              <a:rPr i="1" lang="en" sz="1300">
                <a:solidFill>
                  <a:schemeClr val="dk1"/>
                </a:solidFill>
                <a:latin typeface="Times New Roman"/>
                <a:ea typeface="Times New Roman"/>
                <a:cs typeface="Times New Roman"/>
                <a:sym typeface="Times New Roman"/>
              </a:rPr>
              <a:t>x</a:t>
            </a:r>
            <a:r>
              <a:rPr lang="en" sz="1300">
                <a:solidFill>
                  <a:schemeClr val="dk1"/>
                </a:solidFill>
                <a:latin typeface="Calibri"/>
                <a:ea typeface="Calibri"/>
                <a:cs typeface="Calibri"/>
                <a:sym typeface="Calibri"/>
              </a:rPr>
              <a:t> + 1)</a:t>
            </a:r>
            <a:r>
              <a:rPr baseline="30000" lang="en" sz="1300">
                <a:solidFill>
                  <a:schemeClr val="dk1"/>
                </a:solidFill>
                <a:latin typeface="Calibri"/>
                <a:ea typeface="Calibri"/>
                <a:cs typeface="Calibri"/>
                <a:sym typeface="Calibri"/>
              </a:rPr>
              <a:t>2</a:t>
            </a:r>
            <a:r>
              <a:rPr lang="en" sz="1300">
                <a:solidFill>
                  <a:schemeClr val="dk1"/>
                </a:solidFill>
                <a:latin typeface="Calibri"/>
                <a:ea typeface="Calibri"/>
                <a:cs typeface="Calibri"/>
                <a:sym typeface="Calibri"/>
              </a:rPr>
              <a:t>.</a:t>
            </a:r>
            <a:endParaRPr sz="1300">
              <a:solidFill>
                <a:schemeClr val="dk1"/>
              </a:solidFill>
              <a:latin typeface="Calibri"/>
              <a:ea typeface="Calibri"/>
              <a:cs typeface="Calibri"/>
              <a:sym typeface="Calibri"/>
            </a:endParaRPr>
          </a:p>
          <a:p>
            <a:pPr indent="-311150" lvl="0" marL="457200" rtl="0" algn="l">
              <a:lnSpc>
                <a:spcPct val="115000"/>
              </a:lnSpc>
              <a:spcBef>
                <a:spcPts val="0"/>
              </a:spcBef>
              <a:spcAft>
                <a:spcPts val="0"/>
              </a:spcAft>
              <a:buClr>
                <a:schemeClr val="dk1"/>
              </a:buClr>
              <a:buSzPts val="1300"/>
              <a:buFont typeface="Calibri"/>
              <a:buAutoNum type="arabicPeriod" startAt="3"/>
            </a:pPr>
            <a:r>
              <a:rPr lang="en" sz="1300">
                <a:solidFill>
                  <a:schemeClr val="dk1"/>
                </a:solidFill>
                <a:latin typeface="Calibri"/>
                <a:ea typeface="Calibri"/>
                <a:cs typeface="Calibri"/>
                <a:sym typeface="Calibri"/>
              </a:rPr>
              <a:t>a. </a:t>
            </a:r>
            <a:r>
              <a:rPr i="1" lang="en" sz="1300">
                <a:solidFill>
                  <a:schemeClr val="dk1"/>
                </a:solidFill>
                <a:latin typeface="Times New Roman"/>
                <a:ea typeface="Times New Roman"/>
                <a:cs typeface="Times New Roman"/>
                <a:sym typeface="Times New Roman"/>
              </a:rPr>
              <a:t>x</a:t>
            </a:r>
            <a:r>
              <a:rPr lang="en" sz="1300">
                <a:solidFill>
                  <a:schemeClr val="dk1"/>
                </a:solidFill>
                <a:latin typeface="Calibri"/>
                <a:ea typeface="Calibri"/>
                <a:cs typeface="Calibri"/>
                <a:sym typeface="Calibri"/>
              </a:rPr>
              <a:t> = – ⅖ and </a:t>
            </a:r>
            <a:r>
              <a:rPr i="1" lang="en" sz="1300">
                <a:solidFill>
                  <a:schemeClr val="dk1"/>
                </a:solidFill>
                <a:latin typeface="Times New Roman"/>
                <a:ea typeface="Times New Roman"/>
                <a:cs typeface="Times New Roman"/>
                <a:sym typeface="Times New Roman"/>
              </a:rPr>
              <a:t>x</a:t>
            </a:r>
            <a:r>
              <a:rPr lang="en" sz="1300">
                <a:solidFill>
                  <a:schemeClr val="dk1"/>
                </a:solidFill>
                <a:latin typeface="Calibri"/>
                <a:ea typeface="Calibri"/>
                <a:cs typeface="Calibri"/>
                <a:sym typeface="Calibri"/>
              </a:rPr>
              <a:t> = – ⁶/₅ (Refer to the </a:t>
            </a:r>
            <a:r>
              <a:rPr lang="en" sz="1300" u="sng">
                <a:solidFill>
                  <a:schemeClr val="hlink"/>
                </a:solidFill>
                <a:latin typeface="Calibri"/>
                <a:ea typeface="Calibri"/>
                <a:cs typeface="Calibri"/>
                <a:sym typeface="Calibri"/>
                <a:hlinkClick r:id="rId2"/>
              </a:rPr>
              <a:t>online text</a:t>
            </a:r>
            <a:r>
              <a:rPr lang="en" sz="1300">
                <a:solidFill>
                  <a:schemeClr val="dk1"/>
                </a:solidFill>
                <a:latin typeface="Calibri"/>
                <a:ea typeface="Calibri"/>
                <a:cs typeface="Calibri"/>
                <a:sym typeface="Calibri"/>
              </a:rPr>
              <a:t> for a detailed solution to this question.)</a:t>
            </a:r>
            <a:endParaRPr sz="1300">
              <a:solidFill>
                <a:schemeClr val="dk1"/>
              </a:solidFill>
              <a:latin typeface="Calibri"/>
              <a:ea typeface="Calibri"/>
              <a:cs typeface="Calibri"/>
              <a:sym typeface="Calibri"/>
            </a:endParaRPr>
          </a:p>
          <a:p>
            <a:pPr indent="0" lvl="0" marL="457200" rtl="0" algn="l">
              <a:lnSpc>
                <a:spcPct val="115000"/>
              </a:lnSpc>
              <a:spcBef>
                <a:spcPts val="0"/>
              </a:spcBef>
              <a:spcAft>
                <a:spcPts val="0"/>
              </a:spcAft>
              <a:buNone/>
            </a:pPr>
            <a:r>
              <a:rPr lang="en" sz="1300">
                <a:solidFill>
                  <a:schemeClr val="dk1"/>
                </a:solidFill>
                <a:latin typeface="Calibri"/>
                <a:ea typeface="Calibri"/>
                <a:cs typeface="Calibri"/>
                <a:sym typeface="Calibri"/>
              </a:rPr>
              <a:t>b. </a:t>
            </a:r>
            <a:r>
              <a:rPr i="1" lang="en" sz="1300">
                <a:solidFill>
                  <a:schemeClr val="dk1"/>
                </a:solidFill>
                <a:latin typeface="Times New Roman"/>
                <a:ea typeface="Times New Roman"/>
                <a:cs typeface="Times New Roman"/>
                <a:sym typeface="Times New Roman"/>
              </a:rPr>
              <a:t>x</a:t>
            </a:r>
            <a:r>
              <a:rPr lang="en" sz="1300">
                <a:solidFill>
                  <a:schemeClr val="dk1"/>
                </a:solidFill>
                <a:latin typeface="Calibri"/>
                <a:ea typeface="Calibri"/>
                <a:cs typeface="Calibri"/>
                <a:sym typeface="Calibri"/>
              </a:rPr>
              <a:t> = 4/3 and </a:t>
            </a:r>
            <a:r>
              <a:rPr i="1" lang="en" sz="1300">
                <a:solidFill>
                  <a:schemeClr val="dk1"/>
                </a:solidFill>
                <a:latin typeface="Times New Roman"/>
                <a:ea typeface="Times New Roman"/>
                <a:cs typeface="Times New Roman"/>
                <a:sym typeface="Times New Roman"/>
              </a:rPr>
              <a:t>x</a:t>
            </a:r>
            <a:r>
              <a:rPr lang="en" sz="1300">
                <a:solidFill>
                  <a:schemeClr val="dk1"/>
                </a:solidFill>
                <a:latin typeface="Calibri"/>
                <a:ea typeface="Calibri"/>
                <a:cs typeface="Calibri"/>
                <a:sym typeface="Calibri"/>
              </a:rPr>
              <a:t> = ⅓ (Refer to the </a:t>
            </a:r>
            <a:r>
              <a:rPr lang="en" sz="1300" u="sng">
                <a:solidFill>
                  <a:schemeClr val="hlink"/>
                </a:solidFill>
                <a:latin typeface="Calibri"/>
                <a:ea typeface="Calibri"/>
                <a:cs typeface="Calibri"/>
                <a:sym typeface="Calibri"/>
                <a:hlinkClick r:id="rId3"/>
              </a:rPr>
              <a:t>online text</a:t>
            </a:r>
            <a:r>
              <a:rPr lang="en" sz="1300">
                <a:solidFill>
                  <a:schemeClr val="dk1"/>
                </a:solidFill>
                <a:latin typeface="Calibri"/>
                <a:ea typeface="Calibri"/>
                <a:cs typeface="Calibri"/>
                <a:sym typeface="Calibri"/>
              </a:rPr>
              <a:t> for a detailed solution to this question.)</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t/>
            </a:r>
            <a:endParaRPr sz="1300">
              <a:solidFill>
                <a:schemeClr val="dk1"/>
              </a:solidFill>
              <a:latin typeface="Calibri"/>
              <a:ea typeface="Calibri"/>
              <a:cs typeface="Calibri"/>
              <a:sym typeface="Calibri"/>
            </a:endParaRPr>
          </a:p>
          <a:p>
            <a:pPr indent="0" lvl="0" marL="0" rtl="0" algn="l">
              <a:lnSpc>
                <a:spcPct val="115000"/>
              </a:lnSpc>
              <a:spcBef>
                <a:spcPts val="0"/>
              </a:spcBef>
              <a:spcAft>
                <a:spcPts val="0"/>
              </a:spcAft>
              <a:buNone/>
            </a:pPr>
            <a:r>
              <a:rPr b="1" lang="en" sz="1300">
                <a:solidFill>
                  <a:schemeClr val="dk1"/>
                </a:solidFill>
                <a:latin typeface="Calibri"/>
                <a:ea typeface="Calibri"/>
                <a:cs typeface="Calibri"/>
                <a:sym typeface="Calibri"/>
              </a:rPr>
              <a:t>Anticipated Misconceptions</a:t>
            </a:r>
            <a:endParaRPr sz="1300">
              <a:solidFill>
                <a:schemeClr val="dk1"/>
              </a:solidFill>
              <a:latin typeface="Calibri"/>
              <a:ea typeface="Calibri"/>
              <a:cs typeface="Calibri"/>
              <a:sym typeface="Calibri"/>
            </a:endParaRPr>
          </a:p>
          <a:p>
            <a:pPr indent="0" lvl="0" marL="0" rtl="0" algn="l">
              <a:lnSpc>
                <a:spcPct val="115000"/>
              </a:lnSpc>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If students struggle to follow the generalized relationships between (</a:t>
            </a:r>
            <a:r>
              <a:rPr i="1" lang="en" sz="1300">
                <a:solidFill>
                  <a:schemeClr val="dk1"/>
                </a:solidFill>
                <a:latin typeface="Times New Roman"/>
                <a:ea typeface="Times New Roman"/>
                <a:cs typeface="Times New Roman"/>
                <a:sym typeface="Times New Roman"/>
              </a:rPr>
              <a:t>kx</a:t>
            </a:r>
            <a:r>
              <a:rPr lang="en" sz="1300">
                <a:solidFill>
                  <a:schemeClr val="dk1"/>
                </a:solidFill>
                <a:latin typeface="Calibri"/>
                <a:ea typeface="Calibri"/>
                <a:cs typeface="Calibri"/>
                <a:sym typeface="Calibri"/>
              </a:rPr>
              <a:t> + </a:t>
            </a:r>
            <a:r>
              <a:rPr i="1" lang="en" sz="1300">
                <a:solidFill>
                  <a:schemeClr val="dk1"/>
                </a:solidFill>
                <a:latin typeface="Times New Roman"/>
                <a:ea typeface="Times New Roman"/>
                <a:cs typeface="Times New Roman"/>
                <a:sym typeface="Times New Roman"/>
              </a:rPr>
              <a:t>m</a:t>
            </a:r>
            <a:r>
              <a:rPr lang="en" sz="1300">
                <a:solidFill>
                  <a:schemeClr val="dk1"/>
                </a:solidFill>
                <a:latin typeface="Calibri"/>
                <a:ea typeface="Calibri"/>
                <a:cs typeface="Calibri"/>
                <a:sym typeface="Calibri"/>
              </a:rPr>
              <a:t>)</a:t>
            </a:r>
            <a:r>
              <a:rPr baseline="30000" lang="en" sz="1300">
                <a:solidFill>
                  <a:schemeClr val="dk1"/>
                </a:solidFill>
                <a:latin typeface="Calibri"/>
                <a:ea typeface="Calibri"/>
                <a:cs typeface="Calibri"/>
                <a:sym typeface="Calibri"/>
              </a:rPr>
              <a:t>2 </a:t>
            </a:r>
            <a:r>
              <a:rPr lang="en" sz="1300">
                <a:solidFill>
                  <a:schemeClr val="dk1"/>
                </a:solidFill>
                <a:latin typeface="Calibri"/>
                <a:ea typeface="Calibri"/>
                <a:cs typeface="Calibri"/>
                <a:sym typeface="Calibri"/>
              </a:rPr>
              <a:t>and its equivalent expression of the form </a:t>
            </a:r>
            <a:r>
              <a:rPr i="1" lang="en" sz="1300">
                <a:solidFill>
                  <a:schemeClr val="dk1"/>
                </a:solidFill>
                <a:latin typeface="Times New Roman"/>
                <a:ea typeface="Times New Roman"/>
                <a:cs typeface="Times New Roman"/>
                <a:sym typeface="Times New Roman"/>
              </a:rPr>
              <a:t>ax</a:t>
            </a:r>
            <a:r>
              <a:rPr baseline="30000" lang="en" sz="1300">
                <a:solidFill>
                  <a:schemeClr val="dk1"/>
                </a:solidFill>
                <a:latin typeface="Calibri"/>
                <a:ea typeface="Calibri"/>
                <a:cs typeface="Calibri"/>
                <a:sym typeface="Calibri"/>
              </a:rPr>
              <a:t>2</a:t>
            </a:r>
            <a:r>
              <a:rPr lang="en" sz="1300">
                <a:solidFill>
                  <a:schemeClr val="dk1"/>
                </a:solidFill>
                <a:latin typeface="Calibri"/>
                <a:ea typeface="Calibri"/>
                <a:cs typeface="Calibri"/>
                <a:sym typeface="Calibri"/>
              </a:rPr>
              <a:t> + </a:t>
            </a:r>
            <a:r>
              <a:rPr i="1" lang="en" sz="1300">
                <a:solidFill>
                  <a:schemeClr val="dk1"/>
                </a:solidFill>
                <a:latin typeface="Times New Roman"/>
                <a:ea typeface="Times New Roman"/>
                <a:cs typeface="Times New Roman"/>
                <a:sym typeface="Times New Roman"/>
              </a:rPr>
              <a:t>bx</a:t>
            </a:r>
            <a:r>
              <a:rPr lang="en" sz="1300">
                <a:solidFill>
                  <a:schemeClr val="dk1"/>
                </a:solidFill>
                <a:latin typeface="Calibri"/>
                <a:ea typeface="Calibri"/>
                <a:cs typeface="Calibri"/>
                <a:sym typeface="Calibri"/>
              </a:rPr>
              <a:t> + </a:t>
            </a:r>
            <a:r>
              <a:rPr i="1" lang="en" sz="1300">
                <a:solidFill>
                  <a:schemeClr val="dk1"/>
                </a:solidFill>
                <a:latin typeface="Times New Roman"/>
                <a:ea typeface="Times New Roman"/>
                <a:cs typeface="Times New Roman"/>
                <a:sym typeface="Times New Roman"/>
              </a:rPr>
              <a:t>c</a:t>
            </a:r>
            <a:r>
              <a:rPr lang="en" sz="1300">
                <a:solidFill>
                  <a:schemeClr val="dk1"/>
                </a:solidFill>
                <a:latin typeface="Calibri"/>
                <a:ea typeface="Calibri"/>
                <a:cs typeface="Calibri"/>
                <a:sym typeface="Calibri"/>
              </a:rPr>
              <a:t> (as discussed in the launch), consider revisiting a concrete example from an earlier activity—for example, (5</a:t>
            </a:r>
            <a:r>
              <a:rPr i="1" lang="en" sz="1300">
                <a:solidFill>
                  <a:schemeClr val="dk1"/>
                </a:solidFill>
                <a:latin typeface="Times New Roman"/>
                <a:ea typeface="Times New Roman"/>
                <a:cs typeface="Times New Roman"/>
                <a:sym typeface="Times New Roman"/>
              </a:rPr>
              <a:t>x</a:t>
            </a:r>
            <a:r>
              <a:rPr lang="en" sz="1300">
                <a:solidFill>
                  <a:schemeClr val="dk1"/>
                </a:solidFill>
                <a:latin typeface="Calibri"/>
                <a:ea typeface="Calibri"/>
                <a:cs typeface="Calibri"/>
                <a:sym typeface="Calibri"/>
              </a:rPr>
              <a:t> − 2)</a:t>
            </a:r>
            <a:r>
              <a:rPr baseline="30000" lang="en" sz="1300">
                <a:solidFill>
                  <a:schemeClr val="dk1"/>
                </a:solidFill>
                <a:latin typeface="Calibri"/>
                <a:ea typeface="Calibri"/>
                <a:cs typeface="Calibri"/>
                <a:sym typeface="Calibri"/>
              </a:rPr>
              <a:t>2</a:t>
            </a:r>
            <a:r>
              <a:rPr lang="en" sz="1300">
                <a:solidFill>
                  <a:schemeClr val="dk1"/>
                </a:solidFill>
                <a:latin typeface="Calibri"/>
                <a:ea typeface="Calibri"/>
                <a:cs typeface="Calibri"/>
                <a:sym typeface="Calibri"/>
              </a:rPr>
              <a:t>. Ask students to relate each term in the squared factor to the terms of its expression in standard form, 25</a:t>
            </a:r>
            <a:r>
              <a:rPr i="1" lang="en" sz="1300">
                <a:solidFill>
                  <a:schemeClr val="dk1"/>
                </a:solidFill>
                <a:latin typeface="Times New Roman"/>
                <a:ea typeface="Times New Roman"/>
                <a:cs typeface="Times New Roman"/>
                <a:sym typeface="Times New Roman"/>
              </a:rPr>
              <a:t>x</a:t>
            </a:r>
            <a:r>
              <a:rPr baseline="30000" lang="en" sz="1300">
                <a:solidFill>
                  <a:schemeClr val="dk1"/>
                </a:solidFill>
                <a:latin typeface="Calibri"/>
                <a:ea typeface="Calibri"/>
                <a:cs typeface="Calibri"/>
                <a:sym typeface="Calibri"/>
              </a:rPr>
              <a:t>2</a:t>
            </a:r>
            <a:r>
              <a:rPr lang="en" sz="1300">
                <a:solidFill>
                  <a:schemeClr val="dk1"/>
                </a:solidFill>
                <a:latin typeface="Calibri"/>
                <a:ea typeface="Calibri"/>
                <a:cs typeface="Calibri"/>
                <a:sym typeface="Calibri"/>
              </a:rPr>
              <a:t> − 20</a:t>
            </a:r>
            <a:r>
              <a:rPr i="1" lang="en" sz="1300">
                <a:solidFill>
                  <a:schemeClr val="dk1"/>
                </a:solidFill>
                <a:latin typeface="Times New Roman"/>
                <a:ea typeface="Times New Roman"/>
                <a:cs typeface="Times New Roman"/>
                <a:sym typeface="Times New Roman"/>
              </a:rPr>
              <a:t>x</a:t>
            </a:r>
            <a:r>
              <a:rPr lang="en" sz="1300">
                <a:solidFill>
                  <a:schemeClr val="dk1"/>
                </a:solidFill>
                <a:latin typeface="Calibri"/>
                <a:ea typeface="Calibri"/>
                <a:cs typeface="Calibri"/>
                <a:sym typeface="Calibri"/>
              </a:rPr>
              <a:t> + 4.</a:t>
            </a:r>
            <a:endParaRPr sz="1300">
              <a:solidFill>
                <a:schemeClr val="dk1"/>
              </a:solidFill>
              <a:latin typeface="Calibri"/>
              <a:ea typeface="Calibri"/>
              <a:cs typeface="Calibri"/>
              <a:sym typeface="Calibri"/>
            </a:endParaRPr>
          </a:p>
          <a:p>
            <a:pPr indent="0" lvl="0" marL="0" rtl="0" algn="l">
              <a:lnSpc>
                <a:spcPct val="115000"/>
              </a:lnSpc>
              <a:spcBef>
                <a:spcPts val="1000"/>
              </a:spcBef>
              <a:spcAft>
                <a:spcPts val="0"/>
              </a:spcAft>
              <a:buClr>
                <a:schemeClr val="dk1"/>
              </a:buClr>
              <a:buSzPts val="1100"/>
              <a:buFont typeface="Arial"/>
              <a:buNone/>
            </a:pPr>
            <a:r>
              <a:rPr lang="en" sz="1300">
                <a:solidFill>
                  <a:schemeClr val="dk1"/>
                </a:solidFill>
                <a:latin typeface="Calibri"/>
                <a:ea typeface="Calibri"/>
                <a:cs typeface="Calibri"/>
                <a:sym typeface="Calibri"/>
              </a:rPr>
              <a:t>If further scaffolding is helpful, consider using an example with an additional variable (for instance, (3</a:t>
            </a:r>
            <a:r>
              <a:rPr i="1" lang="en" sz="1300">
                <a:solidFill>
                  <a:schemeClr val="dk1"/>
                </a:solidFill>
                <a:latin typeface="Times New Roman"/>
                <a:ea typeface="Times New Roman"/>
                <a:cs typeface="Times New Roman"/>
                <a:sym typeface="Times New Roman"/>
              </a:rPr>
              <a:t>x</a:t>
            </a:r>
            <a:r>
              <a:rPr lang="en" sz="1300">
                <a:solidFill>
                  <a:schemeClr val="dk1"/>
                </a:solidFill>
                <a:latin typeface="Calibri"/>
                <a:ea typeface="Calibri"/>
                <a:cs typeface="Calibri"/>
                <a:sym typeface="Calibri"/>
              </a:rPr>
              <a:t> + </a:t>
            </a:r>
            <a:r>
              <a:rPr i="1" lang="en" sz="1300">
                <a:solidFill>
                  <a:schemeClr val="dk1"/>
                </a:solidFill>
                <a:latin typeface="Times New Roman"/>
                <a:ea typeface="Times New Roman"/>
                <a:cs typeface="Times New Roman"/>
                <a:sym typeface="Times New Roman"/>
              </a:rPr>
              <a:t>n</a:t>
            </a:r>
            <a:r>
              <a:rPr lang="en" sz="1300">
                <a:solidFill>
                  <a:schemeClr val="dk1"/>
                </a:solidFill>
                <a:latin typeface="Calibri"/>
                <a:ea typeface="Calibri"/>
                <a:cs typeface="Calibri"/>
                <a:sym typeface="Calibri"/>
              </a:rPr>
              <a:t>)</a:t>
            </a:r>
            <a:r>
              <a:rPr baseline="30000" lang="en" sz="1300">
                <a:solidFill>
                  <a:schemeClr val="dk1"/>
                </a:solidFill>
                <a:latin typeface="Calibri"/>
                <a:ea typeface="Calibri"/>
                <a:cs typeface="Calibri"/>
                <a:sym typeface="Calibri"/>
              </a:rPr>
              <a:t>2</a:t>
            </a:r>
            <a:r>
              <a:rPr lang="en" sz="1300">
                <a:solidFill>
                  <a:schemeClr val="dk1"/>
                </a:solidFill>
                <a:latin typeface="Calibri"/>
                <a:ea typeface="Calibri"/>
                <a:cs typeface="Calibri"/>
                <a:sym typeface="Calibri"/>
              </a:rPr>
              <a:t> and its counterpart in standard form, 9</a:t>
            </a:r>
            <a:r>
              <a:rPr i="1" lang="en" sz="1300">
                <a:solidFill>
                  <a:schemeClr val="dk1"/>
                </a:solidFill>
                <a:latin typeface="Times New Roman"/>
                <a:ea typeface="Times New Roman"/>
                <a:cs typeface="Times New Roman"/>
                <a:sym typeface="Times New Roman"/>
              </a:rPr>
              <a:t>x</a:t>
            </a:r>
            <a:r>
              <a:rPr baseline="30000" lang="en" sz="1300">
                <a:solidFill>
                  <a:schemeClr val="dk1"/>
                </a:solidFill>
                <a:latin typeface="Calibri"/>
                <a:ea typeface="Calibri"/>
                <a:cs typeface="Calibri"/>
                <a:sym typeface="Calibri"/>
              </a:rPr>
              <a:t>2</a:t>
            </a:r>
            <a:r>
              <a:rPr lang="en" sz="1300">
                <a:solidFill>
                  <a:schemeClr val="dk1"/>
                </a:solidFill>
                <a:latin typeface="Calibri"/>
                <a:ea typeface="Calibri"/>
                <a:cs typeface="Calibri"/>
                <a:sym typeface="Calibri"/>
              </a:rPr>
              <a:t> + 2(3)(</a:t>
            </a:r>
            <a:r>
              <a:rPr i="1" lang="en" sz="1300">
                <a:solidFill>
                  <a:schemeClr val="dk1"/>
                </a:solidFill>
                <a:latin typeface="Times New Roman"/>
                <a:ea typeface="Times New Roman"/>
                <a:cs typeface="Times New Roman"/>
                <a:sym typeface="Times New Roman"/>
              </a:rPr>
              <a:t>n</a:t>
            </a:r>
            <a:r>
              <a:rPr lang="en" sz="1300">
                <a:solidFill>
                  <a:schemeClr val="dk1"/>
                </a:solidFill>
                <a:latin typeface="Calibri"/>
                <a:ea typeface="Calibri"/>
                <a:cs typeface="Calibri"/>
                <a:sym typeface="Calibri"/>
              </a:rPr>
              <a:t>)</a:t>
            </a:r>
            <a:r>
              <a:rPr i="1" lang="en" sz="1300">
                <a:solidFill>
                  <a:schemeClr val="dk1"/>
                </a:solidFill>
                <a:latin typeface="Times New Roman"/>
                <a:ea typeface="Times New Roman"/>
                <a:cs typeface="Times New Roman"/>
                <a:sym typeface="Times New Roman"/>
              </a:rPr>
              <a:t>x</a:t>
            </a:r>
            <a:r>
              <a:rPr lang="en" sz="1300">
                <a:solidFill>
                  <a:schemeClr val="dk1"/>
                </a:solidFill>
                <a:latin typeface="Calibri"/>
                <a:ea typeface="Calibri"/>
                <a:cs typeface="Calibri"/>
                <a:sym typeface="Calibri"/>
              </a:rPr>
              <a:t> + </a:t>
            </a:r>
            <a:r>
              <a:rPr i="1" lang="en" sz="1300">
                <a:solidFill>
                  <a:schemeClr val="dk1"/>
                </a:solidFill>
                <a:latin typeface="Times New Roman"/>
                <a:ea typeface="Times New Roman"/>
                <a:cs typeface="Times New Roman"/>
                <a:sym typeface="Times New Roman"/>
              </a:rPr>
              <a:t>n</a:t>
            </a:r>
            <a:r>
              <a:rPr baseline="30000" lang="en" sz="1300">
                <a:solidFill>
                  <a:schemeClr val="dk1"/>
                </a:solidFill>
                <a:latin typeface="Calibri"/>
                <a:ea typeface="Calibri"/>
                <a:cs typeface="Calibri"/>
                <a:sym typeface="Calibri"/>
              </a:rPr>
              <a:t>2</a:t>
            </a:r>
            <a:r>
              <a:rPr lang="en" sz="1300">
                <a:solidFill>
                  <a:schemeClr val="dk1"/>
                </a:solidFill>
                <a:latin typeface="Calibri"/>
                <a:ea typeface="Calibri"/>
                <a:cs typeface="Calibri"/>
                <a:sym typeface="Calibri"/>
              </a:rPr>
              <a:t>) before generalizing the equivalence of the two forms in entirely abstract terms.</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t/>
            </a:r>
            <a:endParaRPr sz="1300">
              <a:solidFill>
                <a:schemeClr val="dk1"/>
              </a:solidFill>
              <a:latin typeface="Calibri"/>
              <a:ea typeface="Calibri"/>
              <a:cs typeface="Calibri"/>
              <a:sym typeface="Calibri"/>
            </a:endParaRPr>
          </a:p>
          <a:p>
            <a:pPr indent="0" lvl="0" marL="0" rtl="0" algn="l">
              <a:lnSpc>
                <a:spcPct val="115000"/>
              </a:lnSpc>
              <a:spcBef>
                <a:spcPts val="0"/>
              </a:spcBef>
              <a:spcAft>
                <a:spcPts val="0"/>
              </a:spcAft>
              <a:buNone/>
            </a:pPr>
            <a:r>
              <a:rPr b="1" lang="en" sz="1300">
                <a:solidFill>
                  <a:schemeClr val="dk1"/>
                </a:solidFill>
                <a:latin typeface="Calibri"/>
                <a:ea typeface="Calibri"/>
                <a:cs typeface="Calibri"/>
                <a:sym typeface="Calibri"/>
              </a:rPr>
              <a:t>Activity Synthesis</a:t>
            </a:r>
            <a:endParaRPr b="1" sz="1300">
              <a:solidFill>
                <a:schemeClr val="dk1"/>
              </a:solidFill>
              <a:latin typeface="Calibri"/>
              <a:ea typeface="Calibri"/>
              <a:cs typeface="Calibri"/>
              <a:sym typeface="Calibri"/>
            </a:endParaRPr>
          </a:p>
          <a:p>
            <a:pPr indent="0" lvl="0" marL="0" rtl="0" algn="l">
              <a:lnSpc>
                <a:spcPct val="115000"/>
              </a:lnSpc>
              <a:spcBef>
                <a:spcPts val="0"/>
              </a:spcBef>
              <a:spcAft>
                <a:spcPts val="0"/>
              </a:spcAft>
              <a:buNone/>
            </a:pPr>
            <a:r>
              <a:rPr lang="en" sz="1300">
                <a:solidFill>
                  <a:schemeClr val="dk1"/>
                </a:solidFill>
                <a:latin typeface="Calibri"/>
                <a:ea typeface="Calibri"/>
                <a:cs typeface="Calibri"/>
                <a:sym typeface="Calibri"/>
              </a:rPr>
              <a:t>Ask students to write the standard-form expression they invented on a piece of scrap paper, except without the constant term (question 3 above). Invite them to switch papers with a partner and complete the square and write each other's expressions in factored form. If they get stuck, encourage them to talk with their partner to work together and fix any mistakes.</a:t>
            </a:r>
            <a:endParaRPr sz="1300">
              <a:solidFill>
                <a:schemeClr val="dk1"/>
              </a:solidFill>
              <a:latin typeface="Calibri"/>
              <a:ea typeface="Calibri"/>
              <a:cs typeface="Calibri"/>
              <a:sym typeface="Calibri"/>
            </a:endParaRPr>
          </a:p>
          <a:p>
            <a:pPr indent="0" lvl="0" marL="0" rtl="0" algn="l">
              <a:lnSpc>
                <a:spcPct val="115000"/>
              </a:lnSpc>
              <a:spcBef>
                <a:spcPts val="1000"/>
              </a:spcBef>
              <a:spcAft>
                <a:spcPts val="0"/>
              </a:spcAft>
              <a:buNone/>
            </a:pPr>
            <a:r>
              <a:rPr lang="en" sz="1300">
                <a:solidFill>
                  <a:schemeClr val="dk1"/>
                </a:solidFill>
                <a:latin typeface="Calibri"/>
                <a:ea typeface="Calibri"/>
                <a:cs typeface="Calibri"/>
                <a:sym typeface="Calibri"/>
              </a:rPr>
              <a:t>If time permits, invite students to share their responses and strategies. Discuss questions such as:</a:t>
            </a:r>
            <a:endParaRPr sz="1300">
              <a:solidFill>
                <a:schemeClr val="dk1"/>
              </a:solidFill>
              <a:latin typeface="Calibri"/>
              <a:ea typeface="Calibri"/>
              <a:cs typeface="Calibri"/>
              <a:sym typeface="Calibri"/>
            </a:endParaRPr>
          </a:p>
          <a:p>
            <a:pPr indent="-311150" lvl="0" marL="457200" rtl="0" algn="l">
              <a:lnSpc>
                <a:spcPct val="115000"/>
              </a:lnSpc>
              <a:spcBef>
                <a:spcPts val="100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"How did you know what value to use for 𝑐 in, say, 100</a:t>
            </a:r>
            <a:r>
              <a:rPr i="1" lang="en" sz="1300">
                <a:solidFill>
                  <a:schemeClr val="dk1"/>
                </a:solidFill>
                <a:latin typeface="Times New Roman"/>
                <a:ea typeface="Times New Roman"/>
                <a:cs typeface="Times New Roman"/>
                <a:sym typeface="Times New Roman"/>
              </a:rPr>
              <a:t>x</a:t>
            </a:r>
            <a:r>
              <a:rPr baseline="30000" lang="en" sz="1300">
                <a:solidFill>
                  <a:schemeClr val="dk1"/>
                </a:solidFill>
                <a:latin typeface="Calibri"/>
                <a:ea typeface="Calibri"/>
                <a:cs typeface="Calibri"/>
                <a:sym typeface="Calibri"/>
              </a:rPr>
              <a:t>2</a:t>
            </a:r>
            <a:r>
              <a:rPr lang="en" sz="1300">
                <a:solidFill>
                  <a:schemeClr val="dk1"/>
                </a:solidFill>
                <a:latin typeface="Calibri"/>
                <a:ea typeface="Calibri"/>
                <a:cs typeface="Calibri"/>
                <a:sym typeface="Calibri"/>
              </a:rPr>
              <a:t> + 80</a:t>
            </a:r>
            <a:r>
              <a:rPr i="1" lang="en" sz="1300">
                <a:solidFill>
                  <a:schemeClr val="dk1"/>
                </a:solidFill>
                <a:latin typeface="Times New Roman"/>
                <a:ea typeface="Times New Roman"/>
                <a:cs typeface="Times New Roman"/>
                <a:sym typeface="Times New Roman"/>
              </a:rPr>
              <a:t>x</a:t>
            </a:r>
            <a:r>
              <a:rPr lang="en" sz="1300">
                <a:solidFill>
                  <a:schemeClr val="dk1"/>
                </a:solidFill>
                <a:latin typeface="Calibri"/>
                <a:ea typeface="Calibri"/>
                <a:cs typeface="Calibri"/>
                <a:sym typeface="Calibri"/>
              </a:rPr>
              <a:t> + </a:t>
            </a:r>
            <a:r>
              <a:rPr i="1" lang="en" sz="1300">
                <a:solidFill>
                  <a:schemeClr val="dk1"/>
                </a:solidFill>
                <a:latin typeface="Times New Roman"/>
                <a:ea typeface="Times New Roman"/>
                <a:cs typeface="Times New Roman"/>
                <a:sym typeface="Times New Roman"/>
              </a:rPr>
              <a:t>c</a:t>
            </a:r>
            <a:r>
              <a:rPr lang="en" sz="1300">
                <a:solidFill>
                  <a:schemeClr val="dk1"/>
                </a:solidFill>
                <a:latin typeface="Calibri"/>
                <a:ea typeface="Calibri"/>
                <a:cs typeface="Calibri"/>
                <a:sym typeface="Calibri"/>
              </a:rPr>
              <a:t>?" </a:t>
            </a:r>
            <a:endParaRPr sz="1300">
              <a:solidFill>
                <a:schemeClr val="dk1"/>
              </a:solidFill>
              <a:latin typeface="Calibri"/>
              <a:ea typeface="Calibri"/>
              <a:cs typeface="Calibri"/>
              <a:sym typeface="Calibri"/>
            </a:endParaRPr>
          </a:p>
          <a:p>
            <a:pPr indent="-311150" lvl="0" marL="457200" rtl="0" algn="l">
              <a:lnSpc>
                <a:spcPct val="115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"How did you know whether </a:t>
            </a:r>
            <a:r>
              <a:rPr i="1" lang="en" sz="1300">
                <a:solidFill>
                  <a:schemeClr val="dk1"/>
                </a:solidFill>
                <a:latin typeface="Times New Roman"/>
                <a:ea typeface="Times New Roman"/>
                <a:cs typeface="Times New Roman"/>
                <a:sym typeface="Times New Roman"/>
              </a:rPr>
              <a:t>c</a:t>
            </a:r>
            <a:r>
              <a:rPr lang="en" sz="1300">
                <a:solidFill>
                  <a:schemeClr val="dk1"/>
                </a:solidFill>
                <a:latin typeface="Calibri"/>
                <a:ea typeface="Calibri"/>
                <a:cs typeface="Calibri"/>
                <a:sym typeface="Calibri"/>
              </a:rPr>
              <a:t> would be positive or negative?" </a:t>
            </a:r>
            <a:endParaRPr sz="1300">
              <a:solidFill>
                <a:schemeClr val="dk1"/>
              </a:solidFill>
              <a:latin typeface="Calibri"/>
              <a:ea typeface="Calibri"/>
              <a:cs typeface="Calibri"/>
              <a:sym typeface="Calibri"/>
            </a:endParaRPr>
          </a:p>
          <a:p>
            <a:pPr indent="-311150" lvl="0" marL="457200" rtl="0" algn="l">
              <a:lnSpc>
                <a:spcPct val="115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"In the equation 36</a:t>
            </a:r>
            <a:r>
              <a:rPr i="1" lang="en" sz="1300">
                <a:solidFill>
                  <a:schemeClr val="dk1"/>
                </a:solidFill>
                <a:latin typeface="Times New Roman"/>
                <a:ea typeface="Times New Roman"/>
                <a:cs typeface="Times New Roman"/>
                <a:sym typeface="Times New Roman"/>
              </a:rPr>
              <a:t>x</a:t>
            </a:r>
            <a:r>
              <a:rPr baseline="30000" lang="en" sz="1300">
                <a:solidFill>
                  <a:schemeClr val="dk1"/>
                </a:solidFill>
                <a:latin typeface="Calibri"/>
                <a:ea typeface="Calibri"/>
                <a:cs typeface="Calibri"/>
                <a:sym typeface="Calibri"/>
              </a:rPr>
              <a:t>2</a:t>
            </a:r>
            <a:r>
              <a:rPr lang="en" sz="1300">
                <a:solidFill>
                  <a:schemeClr val="dk1"/>
                </a:solidFill>
                <a:latin typeface="Calibri"/>
                <a:ea typeface="Calibri"/>
                <a:cs typeface="Calibri"/>
                <a:sym typeface="Calibri"/>
              </a:rPr>
              <a:t> − 60</a:t>
            </a:r>
            <a:r>
              <a:rPr i="1" lang="en" sz="1300">
                <a:solidFill>
                  <a:schemeClr val="dk1"/>
                </a:solidFill>
                <a:latin typeface="Times New Roman"/>
                <a:ea typeface="Times New Roman"/>
                <a:cs typeface="Times New Roman"/>
                <a:sym typeface="Times New Roman"/>
              </a:rPr>
              <a:t>x</a:t>
            </a:r>
            <a:r>
              <a:rPr lang="en" sz="1300">
                <a:solidFill>
                  <a:schemeClr val="dk1"/>
                </a:solidFill>
                <a:latin typeface="Calibri"/>
                <a:ea typeface="Calibri"/>
                <a:cs typeface="Calibri"/>
                <a:sym typeface="Calibri"/>
              </a:rPr>
              <a:t> + 10 = − 6, the expression on the left already has 10 as a constant term but it is not a perfect square. How do we make it a perfect square?" </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t/>
            </a:r>
            <a:endParaRPr>
              <a:solidFill>
                <a:schemeClr val="dk1"/>
              </a:solidFill>
              <a:latin typeface="Noto Sans"/>
              <a:ea typeface="Noto Sans"/>
              <a:cs typeface="Noto Sans"/>
              <a:sym typeface="Noto Sans"/>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9" name="Shape 249"/>
        <p:cNvGrpSpPr/>
        <p:nvPr/>
      </p:nvGrpSpPr>
      <p:grpSpPr>
        <a:xfrm>
          <a:off x="0" y="0"/>
          <a:ext cx="0" cy="0"/>
          <a:chOff x="0" y="0"/>
          <a:chExt cx="0" cy="0"/>
        </a:xfrm>
      </p:grpSpPr>
      <p:sp>
        <p:nvSpPr>
          <p:cNvPr id="250" name="Google Shape;250;g34602a3bca2_0_18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51" name="Google Shape;251;g34602a3bca2_0_18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1300">
                <a:solidFill>
                  <a:schemeClr val="dk1"/>
                </a:solidFill>
                <a:latin typeface="Calibri"/>
                <a:ea typeface="Calibri"/>
                <a:cs typeface="Calibri"/>
                <a:sym typeface="Calibri"/>
              </a:rPr>
              <a:t>Answer Feedback - Individualized by Response</a:t>
            </a:r>
            <a:endParaRPr b="1"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Noto Sans"/>
              <a:buAutoNum type="alphaLcPeriod"/>
            </a:pPr>
            <a:r>
              <a:rPr b="1" lang="en" sz="1300">
                <a:solidFill>
                  <a:schemeClr val="dk1"/>
                </a:solidFill>
                <a:latin typeface="Calibri"/>
                <a:ea typeface="Calibri"/>
                <a:cs typeface="Calibri"/>
                <a:sym typeface="Calibri"/>
              </a:rPr>
              <a:t>Incorrect. </a:t>
            </a:r>
            <a:r>
              <a:rPr lang="en" sz="1300">
                <a:solidFill>
                  <a:schemeClr val="dk1"/>
                </a:solidFill>
                <a:latin typeface="Calibri"/>
                <a:ea typeface="Calibri"/>
                <a:cs typeface="Calibri"/>
                <a:sym typeface="Calibri"/>
              </a:rPr>
              <a:t>This is the number that is added to each side, but not the solution. </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Noto Sans"/>
              <a:buAutoNum type="alphaLcPeriod"/>
            </a:pPr>
            <a:r>
              <a:rPr b="1" lang="en" sz="1300">
                <a:solidFill>
                  <a:schemeClr val="dk1"/>
                </a:solidFill>
                <a:latin typeface="Calibri"/>
                <a:ea typeface="Calibri"/>
                <a:cs typeface="Calibri"/>
                <a:sym typeface="Calibri"/>
              </a:rPr>
              <a:t>That's correct!  </a:t>
            </a:r>
            <a:r>
              <a:rPr lang="en" sz="1300">
                <a:solidFill>
                  <a:schemeClr val="dk1"/>
                </a:solidFill>
                <a:latin typeface="Calibri"/>
                <a:ea typeface="Calibri"/>
                <a:cs typeface="Calibri"/>
                <a:sym typeface="Calibri"/>
              </a:rPr>
              <a:t>Check yourself: 9 should be added to each side, then the new equation becomes (5𝑥 + 3)</a:t>
            </a:r>
            <a:r>
              <a:rPr baseline="30000" lang="en" sz="1300">
                <a:solidFill>
                  <a:schemeClr val="dk1"/>
                </a:solidFill>
                <a:latin typeface="Calibri"/>
                <a:ea typeface="Calibri"/>
                <a:cs typeface="Calibri"/>
                <a:sym typeface="Calibri"/>
              </a:rPr>
              <a:t>2 </a:t>
            </a:r>
            <a:r>
              <a:rPr lang="en" sz="1300">
                <a:solidFill>
                  <a:schemeClr val="dk1"/>
                </a:solidFill>
                <a:latin typeface="Calibri"/>
                <a:ea typeface="Calibri"/>
                <a:cs typeface="Calibri"/>
                <a:sym typeface="Calibri"/>
              </a:rPr>
              <a:t>= 16. When solved, these are the two solutions. </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Noto Sans"/>
              <a:buAutoNum type="alphaLcPeriod"/>
            </a:pPr>
            <a:r>
              <a:rPr b="1" lang="en" sz="1300">
                <a:solidFill>
                  <a:schemeClr val="dk1"/>
                </a:solidFill>
                <a:latin typeface="Calibri"/>
                <a:ea typeface="Calibri"/>
                <a:cs typeface="Calibri"/>
                <a:sym typeface="Calibri"/>
              </a:rPr>
              <a:t>Incorrect.</a:t>
            </a:r>
            <a:r>
              <a:rPr lang="en" sz="1300">
                <a:solidFill>
                  <a:schemeClr val="dk1"/>
                </a:solidFill>
                <a:latin typeface="Calibri"/>
                <a:ea typeface="Calibri"/>
                <a:cs typeface="Calibri"/>
                <a:sym typeface="Calibri"/>
              </a:rPr>
              <a:t> </a:t>
            </a:r>
            <a:r>
              <a:rPr lang="en" sz="1300">
                <a:solidFill>
                  <a:schemeClr val="dk1"/>
                </a:solidFill>
                <a:latin typeface="Calibri"/>
                <a:ea typeface="Calibri"/>
                <a:cs typeface="Calibri"/>
                <a:sym typeface="Calibri"/>
              </a:rPr>
              <a:t>Make sure to take the square root of both sides of the equation. </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Noto Sans"/>
              <a:buAutoNum type="alphaLcPeriod"/>
            </a:pPr>
            <a:r>
              <a:rPr b="1" lang="en" sz="1300">
                <a:solidFill>
                  <a:schemeClr val="dk1"/>
                </a:solidFill>
                <a:latin typeface="Calibri"/>
                <a:ea typeface="Calibri"/>
                <a:cs typeface="Calibri"/>
                <a:sym typeface="Calibri"/>
              </a:rPr>
              <a:t>Incorrect. </a:t>
            </a:r>
            <a:r>
              <a:rPr lang="en" sz="1300">
                <a:solidFill>
                  <a:schemeClr val="dk1"/>
                </a:solidFill>
                <a:latin typeface="Calibri"/>
                <a:ea typeface="Calibri"/>
                <a:cs typeface="Calibri"/>
                <a:sym typeface="Calibri"/>
              </a:rPr>
              <a:t>The solution is not where the factor equals 0. </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9" name="Shape 259"/>
        <p:cNvGrpSpPr/>
        <p:nvPr/>
      </p:nvGrpSpPr>
      <p:grpSpPr>
        <a:xfrm>
          <a:off x="0" y="0"/>
          <a:ext cx="0" cy="0"/>
          <a:chOff x="0" y="0"/>
          <a:chExt cx="0" cy="0"/>
        </a:xfrm>
      </p:grpSpPr>
      <p:sp>
        <p:nvSpPr>
          <p:cNvPr id="260" name="Google Shape;260;g34e020773c1_0_3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61" name="Google Shape;261;g34e020773c1_0_3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Remind Students</a:t>
            </a:r>
            <a:endParaRPr b="1" sz="1300">
              <a:solidFill>
                <a:schemeClr val="dk1"/>
              </a:solidFill>
              <a:latin typeface="Calibri"/>
              <a:ea typeface="Calibri"/>
              <a:cs typeface="Calibri"/>
              <a:sym typeface="Calibri"/>
            </a:endParaRPr>
          </a:p>
          <a:p>
            <a:pPr indent="-311150" lvl="0" marL="457200" rtl="0" algn="l">
              <a:lnSpc>
                <a:spcPct val="115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Isolate the variable terms on one side and place the constant term on the other side first.</a:t>
            </a:r>
            <a:endParaRPr sz="1300">
              <a:solidFill>
                <a:schemeClr val="dk1"/>
              </a:solidFill>
              <a:latin typeface="Calibri"/>
              <a:ea typeface="Calibri"/>
              <a:cs typeface="Calibri"/>
              <a:sym typeface="Calibri"/>
            </a:endParaRPr>
          </a:p>
          <a:p>
            <a:pPr indent="-311150" lvl="0" marL="457200" rtl="0" algn="l">
              <a:lnSpc>
                <a:spcPct val="115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Solve completely </a:t>
            </a:r>
            <a:r>
              <a:rPr i="1" lang="en" sz="1300">
                <a:solidFill>
                  <a:schemeClr val="dk1"/>
                </a:solidFill>
                <a:latin typeface="Calibri"/>
                <a:ea typeface="Calibri"/>
                <a:cs typeface="Calibri"/>
                <a:sym typeface="Calibri"/>
              </a:rPr>
              <a:t>both</a:t>
            </a:r>
            <a:r>
              <a:rPr lang="en" sz="1300">
                <a:solidFill>
                  <a:schemeClr val="dk1"/>
                </a:solidFill>
                <a:latin typeface="Calibri"/>
                <a:ea typeface="Calibri"/>
                <a:cs typeface="Calibri"/>
                <a:sym typeface="Calibri"/>
              </a:rPr>
              <a:t> equations that result from using the square root property.</a:t>
            </a:r>
            <a:endParaRPr sz="1300">
              <a:solidFill>
                <a:schemeClr val="dk1"/>
              </a:solidFill>
              <a:latin typeface="Calibri"/>
              <a:ea typeface="Calibri"/>
              <a:cs typeface="Calibri"/>
              <a:sym typeface="Calibri"/>
            </a:endParaRPr>
          </a:p>
          <a:p>
            <a:pPr indent="-311150" lvl="0" marL="457200" rtl="0" algn="l">
              <a:lnSpc>
                <a:spcPct val="115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Solutions may be decimals or fractions (in Lesson 9.5, students will work with solutions that are irrational numbers).</a:t>
            </a:r>
            <a:endParaRPr sz="1300">
              <a:solidFill>
                <a:schemeClr val="dk1"/>
              </a:solidFill>
              <a:latin typeface="Calibri"/>
              <a:ea typeface="Calibri"/>
              <a:cs typeface="Calibri"/>
              <a:sym typeface="Calibri"/>
            </a:endParaRPr>
          </a:p>
          <a:p>
            <a:pPr indent="0" lvl="0" marL="0" rtl="0" algn="l">
              <a:spcBef>
                <a:spcPts val="1200"/>
              </a:spcBef>
              <a:spcAft>
                <a:spcPts val="0"/>
              </a:spcAft>
              <a:buNone/>
            </a:pPr>
            <a:r>
              <a:rPr b="1" lang="en" sz="1300">
                <a:solidFill>
                  <a:schemeClr val="dk1"/>
                </a:solidFill>
                <a:latin typeface="Calibri"/>
                <a:ea typeface="Calibri"/>
                <a:cs typeface="Calibri"/>
                <a:sym typeface="Calibri"/>
              </a:rPr>
              <a:t>For answers and additional practice problems, access the </a:t>
            </a:r>
            <a:r>
              <a:rPr b="1" lang="en" sz="1300" u="sng">
                <a:solidFill>
                  <a:schemeClr val="hlink"/>
                </a:solidFill>
                <a:latin typeface="Calibri"/>
                <a:ea typeface="Calibri"/>
                <a:cs typeface="Calibri"/>
                <a:sym typeface="Calibri"/>
                <a:hlinkClick r:id="rId2"/>
              </a:rPr>
              <a:t>online textbook</a:t>
            </a:r>
            <a:r>
              <a:rPr b="1" lang="en" sz="1300">
                <a:solidFill>
                  <a:schemeClr val="dk1"/>
                </a:solidFill>
                <a:latin typeface="Calibri"/>
                <a:ea typeface="Calibri"/>
                <a:cs typeface="Calibri"/>
                <a:sym typeface="Calibri"/>
              </a:rPr>
              <a:t>. </a:t>
            </a:r>
            <a:endParaRPr b="1" sz="1300">
              <a:solidFill>
                <a:srgbClr val="1D2125"/>
              </a:solidFill>
              <a:latin typeface="Calibri"/>
              <a:ea typeface="Calibri"/>
              <a:cs typeface="Calibri"/>
              <a:sym typeface="Calibri"/>
            </a:endParaRPr>
          </a:p>
          <a:p>
            <a:pPr indent="0" lvl="0" marL="0" rtl="0" algn="l">
              <a:lnSpc>
                <a:spcPct val="115000"/>
              </a:lnSpc>
              <a:spcBef>
                <a:spcPts val="0"/>
              </a:spcBef>
              <a:spcAft>
                <a:spcPts val="0"/>
              </a:spcAft>
              <a:buNone/>
            </a:pPr>
            <a:r>
              <a:t/>
            </a:r>
            <a:endParaRPr b="1">
              <a:solidFill>
                <a:srgbClr val="1D2125"/>
              </a:solidFill>
              <a:latin typeface="Noto Sans"/>
              <a:ea typeface="Noto Sans"/>
              <a:cs typeface="Noto Sans"/>
              <a:sym typeface="Noto Sans"/>
            </a:endParaRPr>
          </a:p>
          <a:p>
            <a:pPr indent="0" lvl="0" marL="0" rtl="0" algn="l">
              <a:lnSpc>
                <a:spcPct val="115000"/>
              </a:lnSpc>
              <a:spcBef>
                <a:spcPts val="1200"/>
              </a:spcBef>
              <a:spcAft>
                <a:spcPts val="1200"/>
              </a:spcAft>
              <a:buNone/>
            </a:pPr>
            <a:r>
              <a:t/>
            </a:r>
            <a:endParaRPr b="1">
              <a:solidFill>
                <a:srgbClr val="1D2125"/>
              </a:solidFill>
              <a:latin typeface="Noto Sans"/>
              <a:ea typeface="Noto Sans"/>
              <a:cs typeface="Noto Sans"/>
              <a:sym typeface="Noto Sans"/>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0" name="Shape 270"/>
        <p:cNvGrpSpPr/>
        <p:nvPr/>
      </p:nvGrpSpPr>
      <p:grpSpPr>
        <a:xfrm>
          <a:off x="0" y="0"/>
          <a:ext cx="0" cy="0"/>
          <a:chOff x="0" y="0"/>
          <a:chExt cx="0" cy="0"/>
        </a:xfrm>
      </p:grpSpPr>
      <p:sp>
        <p:nvSpPr>
          <p:cNvPr id="271" name="Google Shape;271;g39c39c74e23_0_17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72" name="Google Shape;272;g39c39c74e23_0_17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a:highlight>
                  <a:srgbClr val="FFFF00"/>
                </a:highlight>
              </a:rPr>
              <a:t>NOTE: </a:t>
            </a:r>
            <a:r>
              <a:rPr b="1" lang="en">
                <a:highlight>
                  <a:srgbClr val="FFFF00"/>
                </a:highlight>
              </a:rPr>
              <a:t>Activity 9.4.4 is an extension of the TEKS so it is not included in this lesson’s slide deck. </a:t>
            </a:r>
            <a:endParaRPr b="1">
              <a:highlight>
                <a:srgbClr val="FFFF00"/>
              </a:highlight>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7" name="Shape 277"/>
        <p:cNvGrpSpPr/>
        <p:nvPr/>
      </p:nvGrpSpPr>
      <p:grpSpPr>
        <a:xfrm>
          <a:off x="0" y="0"/>
          <a:ext cx="0" cy="0"/>
          <a:chOff x="0" y="0"/>
          <a:chExt cx="0" cy="0"/>
        </a:xfrm>
      </p:grpSpPr>
      <p:sp>
        <p:nvSpPr>
          <p:cNvPr id="278" name="Google Shape;278;g3480998f8e0_3_1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79" name="Google Shape;279;g3480998f8e0_3_1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20000"/>
              </a:lnSpc>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Cool Down (5 minutes)</a:t>
            </a:r>
            <a:endParaRPr b="1" sz="1300">
              <a:solidFill>
                <a:schemeClr val="dk1"/>
              </a:solidFill>
              <a:latin typeface="Calibri"/>
              <a:ea typeface="Calibri"/>
              <a:cs typeface="Calibri"/>
              <a:sym typeface="Calibri"/>
            </a:endParaRPr>
          </a:p>
          <a:p>
            <a:pPr indent="0" lvl="0" marL="0" rtl="0" algn="l">
              <a:spcBef>
                <a:spcPts val="400"/>
              </a:spcBef>
              <a:spcAft>
                <a:spcPts val="0"/>
              </a:spcAft>
              <a:buNone/>
            </a:pPr>
            <a:r>
              <a:rPr b="1" lang="en" sz="1300">
                <a:solidFill>
                  <a:schemeClr val="dk1"/>
                </a:solidFill>
                <a:latin typeface="Calibri"/>
                <a:ea typeface="Calibri"/>
                <a:cs typeface="Calibri"/>
                <a:sym typeface="Calibri"/>
              </a:rPr>
              <a:t>Answers</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a. 49</a:t>
            </a:r>
            <a:endParaRPr sz="1300">
              <a:solidFill>
                <a:schemeClr val="dk1"/>
              </a:solidFill>
              <a:latin typeface="Calibri"/>
              <a:ea typeface="Calibri"/>
              <a:cs typeface="Calibri"/>
              <a:sym typeface="Calibri"/>
            </a:endParaRPr>
          </a:p>
          <a:p>
            <a:pPr indent="0" lvl="0" marL="457200" rtl="0" algn="l">
              <a:spcBef>
                <a:spcPts val="0"/>
              </a:spcBef>
              <a:spcAft>
                <a:spcPts val="0"/>
              </a:spcAft>
              <a:buNone/>
            </a:pPr>
            <a:r>
              <a:rPr lang="en" sz="1300">
                <a:solidFill>
                  <a:schemeClr val="dk1"/>
                </a:solidFill>
                <a:latin typeface="Calibri"/>
                <a:ea typeface="Calibri"/>
                <a:cs typeface="Calibri"/>
                <a:sym typeface="Calibri"/>
              </a:rPr>
              <a:t>b. (2</a:t>
            </a:r>
            <a:r>
              <a:rPr i="1" lang="en" sz="1300">
                <a:solidFill>
                  <a:schemeClr val="dk1"/>
                </a:solidFill>
                <a:latin typeface="Times New Roman"/>
                <a:ea typeface="Times New Roman"/>
                <a:cs typeface="Times New Roman"/>
                <a:sym typeface="Times New Roman"/>
              </a:rPr>
              <a:t>x</a:t>
            </a:r>
            <a:r>
              <a:rPr lang="en" sz="1300">
                <a:solidFill>
                  <a:schemeClr val="dk1"/>
                </a:solidFill>
                <a:latin typeface="Calibri"/>
                <a:ea typeface="Calibri"/>
                <a:cs typeface="Calibri"/>
                <a:sym typeface="Calibri"/>
              </a:rPr>
              <a:t> − 7)</a:t>
            </a:r>
            <a:r>
              <a:rPr baseline="30000" lang="en" sz="1300">
                <a:solidFill>
                  <a:schemeClr val="dk1"/>
                </a:solidFill>
                <a:latin typeface="Calibri"/>
                <a:ea typeface="Calibri"/>
                <a:cs typeface="Calibri"/>
                <a:sym typeface="Calibri"/>
              </a:rPr>
              <a:t>2</a:t>
            </a:r>
            <a:endParaRPr baseline="30000"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i="1" lang="en" sz="1300">
                <a:solidFill>
                  <a:schemeClr val="dk1"/>
                </a:solidFill>
                <a:latin typeface="Times New Roman"/>
                <a:ea typeface="Times New Roman"/>
                <a:cs typeface="Times New Roman"/>
                <a:sym typeface="Times New Roman"/>
              </a:rPr>
              <a:t>x</a:t>
            </a:r>
            <a:r>
              <a:rPr lang="en" sz="1300">
                <a:solidFill>
                  <a:schemeClr val="dk1"/>
                </a:solidFill>
                <a:latin typeface="Calibri"/>
                <a:ea typeface="Calibri"/>
                <a:cs typeface="Calibri"/>
                <a:sym typeface="Calibri"/>
              </a:rPr>
              <a:t> = ¹¹/₂ and </a:t>
            </a:r>
            <a:r>
              <a:rPr i="1" lang="en" sz="1300">
                <a:solidFill>
                  <a:schemeClr val="dk1"/>
                </a:solidFill>
                <a:latin typeface="Times New Roman"/>
                <a:ea typeface="Times New Roman"/>
                <a:cs typeface="Times New Roman"/>
                <a:sym typeface="Times New Roman"/>
              </a:rPr>
              <a:t>x</a:t>
            </a:r>
            <a:r>
              <a:rPr lang="en" sz="1300">
                <a:solidFill>
                  <a:schemeClr val="dk1"/>
                </a:solidFill>
                <a:latin typeface="Calibri"/>
                <a:ea typeface="Calibri"/>
                <a:cs typeface="Calibri"/>
                <a:sym typeface="Calibri"/>
              </a:rPr>
              <a:t> = ³/₂ (Refer to the </a:t>
            </a:r>
            <a:r>
              <a:rPr lang="en" sz="1300" u="sng">
                <a:solidFill>
                  <a:schemeClr val="hlink"/>
                </a:solidFill>
                <a:latin typeface="Calibri"/>
                <a:ea typeface="Calibri"/>
                <a:cs typeface="Calibri"/>
                <a:sym typeface="Calibri"/>
                <a:hlinkClick r:id="rId2"/>
              </a:rPr>
              <a:t>online text</a:t>
            </a:r>
            <a:r>
              <a:rPr lang="en" sz="1300">
                <a:solidFill>
                  <a:schemeClr val="dk1"/>
                </a:solidFill>
                <a:latin typeface="Calibri"/>
                <a:ea typeface="Calibri"/>
                <a:cs typeface="Calibri"/>
                <a:sym typeface="Calibri"/>
              </a:rPr>
              <a:t> for additional work leading to these solutions.)</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None/>
            </a:pPr>
            <a:r>
              <a:rPr b="1" lang="en" sz="1300">
                <a:solidFill>
                  <a:schemeClr val="dk1"/>
                </a:solidFill>
                <a:latin typeface="Calibri"/>
                <a:ea typeface="Calibri"/>
                <a:cs typeface="Calibri"/>
                <a:sym typeface="Calibri"/>
              </a:rPr>
              <a:t>Response to Student Thinking -</a:t>
            </a:r>
            <a:r>
              <a:rPr b="1" lang="en" sz="1300">
                <a:solidFill>
                  <a:srgbClr val="9900FF"/>
                </a:solidFill>
                <a:latin typeface="Calibri"/>
                <a:ea typeface="Calibri"/>
                <a:cs typeface="Calibri"/>
                <a:sym typeface="Calibri"/>
              </a:rPr>
              <a:t> </a:t>
            </a:r>
            <a:r>
              <a:rPr b="1" lang="en" sz="1300">
                <a:solidFill>
                  <a:schemeClr val="dk1"/>
                </a:solidFill>
                <a:latin typeface="Calibri"/>
                <a:ea typeface="Calibri"/>
                <a:cs typeface="Calibri"/>
                <a:sym typeface="Calibri"/>
              </a:rPr>
              <a:t>Points to Emphasize</a:t>
            </a:r>
            <a:endParaRPr sz="1300">
              <a:solidFill>
                <a:schemeClr val="dk1"/>
              </a:solidFill>
              <a:latin typeface="Calibri"/>
              <a:ea typeface="Calibri"/>
              <a:cs typeface="Calibri"/>
              <a:sym typeface="Calibri"/>
            </a:endParaRPr>
          </a:p>
          <a:p>
            <a:pPr indent="0" lvl="0" marL="0" rtl="0" algn="l">
              <a:spcBef>
                <a:spcPts val="0"/>
              </a:spcBef>
              <a:spcAft>
                <a:spcPts val="0"/>
              </a:spcAft>
              <a:buNone/>
            </a:pPr>
            <a:r>
              <a:rPr lang="en" sz="1300">
                <a:solidFill>
                  <a:schemeClr val="dk1"/>
                </a:solidFill>
                <a:latin typeface="Calibri"/>
                <a:ea typeface="Calibri"/>
                <a:cs typeface="Calibri"/>
                <a:sym typeface="Calibri"/>
              </a:rPr>
              <a:t>If students struggle with completing the square, use the </a:t>
            </a:r>
            <a:r>
              <a:rPr lang="en" sz="1300" u="sng">
                <a:solidFill>
                  <a:schemeClr val="hlink"/>
                </a:solidFill>
                <a:latin typeface="Calibri"/>
                <a:ea typeface="Calibri"/>
                <a:cs typeface="Calibri"/>
                <a:sym typeface="Calibri"/>
                <a:hlinkClick action="ppaction://hlinksldjump" r:id="rId3"/>
              </a:rPr>
              <a:t>Lesson 9.4.3 </a:t>
            </a:r>
            <a:r>
              <a:rPr lang="en" sz="1300" u="sng">
                <a:solidFill>
                  <a:schemeClr val="hlink"/>
                </a:solidFill>
                <a:latin typeface="Calibri"/>
                <a:ea typeface="Calibri"/>
                <a:cs typeface="Calibri"/>
                <a:sym typeface="Calibri"/>
                <a:hlinkClick action="ppaction://hlinksldjump" r:id="rId4"/>
              </a:rPr>
              <a:t>activity</a:t>
            </a:r>
            <a:r>
              <a:rPr lang="en" sz="1300">
                <a:solidFill>
                  <a:schemeClr val="dk1"/>
                </a:solidFill>
                <a:latin typeface="Calibri"/>
                <a:ea typeface="Calibri"/>
                <a:cs typeface="Calibri"/>
                <a:sym typeface="Calibri"/>
              </a:rPr>
              <a:t> </a:t>
            </a:r>
            <a:r>
              <a:rPr lang="en" sz="1300">
                <a:solidFill>
                  <a:schemeClr val="dk1"/>
                </a:solidFill>
                <a:latin typeface="Calibri"/>
                <a:ea typeface="Calibri"/>
                <a:cs typeface="Calibri"/>
                <a:sym typeface="Calibri"/>
              </a:rPr>
              <a:t>to highlight key ideas on the completing the square process based on student work in the cool down.</a:t>
            </a:r>
            <a:endParaRPr sz="1300">
              <a:solidFill>
                <a:schemeClr val="dk1"/>
              </a:solidFill>
              <a:latin typeface="Calibri"/>
              <a:ea typeface="Calibri"/>
              <a:cs typeface="Calibri"/>
              <a:sym typeface="Calibri"/>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5" name="Shape 285"/>
        <p:cNvGrpSpPr/>
        <p:nvPr/>
      </p:nvGrpSpPr>
      <p:grpSpPr>
        <a:xfrm>
          <a:off x="0" y="0"/>
          <a:ext cx="0" cy="0"/>
          <a:chOff x="0" y="0"/>
          <a:chExt cx="0" cy="0"/>
        </a:xfrm>
      </p:grpSpPr>
      <p:sp>
        <p:nvSpPr>
          <p:cNvPr id="286" name="Google Shape;286;g39c39c74e23_0_18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87" name="Google Shape;287;g39c39c74e23_0_18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2" name="Shape 292"/>
        <p:cNvGrpSpPr/>
        <p:nvPr/>
      </p:nvGrpSpPr>
      <p:grpSpPr>
        <a:xfrm>
          <a:off x="0" y="0"/>
          <a:ext cx="0" cy="0"/>
          <a:chOff x="0" y="0"/>
          <a:chExt cx="0" cy="0"/>
        </a:xfrm>
      </p:grpSpPr>
      <p:sp>
        <p:nvSpPr>
          <p:cNvPr id="293" name="Google Shape;293;g3480998f8e0_3_7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94" name="Google Shape;294;g3480998f8e0_3_7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1300">
                <a:solidFill>
                  <a:schemeClr val="dk1"/>
                </a:solidFill>
                <a:latin typeface="Calibri"/>
                <a:ea typeface="Calibri"/>
                <a:cs typeface="Calibri"/>
                <a:sym typeface="Calibri"/>
              </a:rPr>
              <a:t>Digital Practice: </a:t>
            </a:r>
            <a:r>
              <a:rPr lang="en" sz="1300">
                <a:solidFill>
                  <a:schemeClr val="dk1"/>
                </a:solidFill>
                <a:latin typeface="Calibri"/>
                <a:ea typeface="Calibri"/>
                <a:cs typeface="Calibri"/>
                <a:sym typeface="Calibri"/>
              </a:rPr>
              <a:t>Access the practice pages at </a:t>
            </a:r>
            <a:r>
              <a:rPr lang="en" u="sng">
                <a:solidFill>
                  <a:schemeClr val="hlink"/>
                </a:solidFill>
                <a:latin typeface="Noto Sans"/>
                <a:ea typeface="Noto Sans"/>
                <a:cs typeface="Noto Sans"/>
                <a:sym typeface="Noto Sans"/>
                <a:hlinkClick r:id="rId2"/>
              </a:rPr>
              <a:t>https://openstax.org/details/books/algebra-1</a:t>
            </a:r>
            <a:r>
              <a:rPr lang="en">
                <a:solidFill>
                  <a:schemeClr val="dk1"/>
                </a:solidFill>
                <a:latin typeface="Noto Sans"/>
                <a:ea typeface="Noto Sans"/>
                <a:cs typeface="Noto Sans"/>
                <a:sym typeface="Noto Sans"/>
              </a:rPr>
              <a:t> </a:t>
            </a:r>
            <a:endParaRPr sz="1300">
              <a:solidFill>
                <a:schemeClr val="dk1"/>
              </a:solidFill>
              <a:latin typeface="Calibri"/>
              <a:ea typeface="Calibri"/>
              <a:cs typeface="Calibri"/>
              <a:sym typeface="Calibri"/>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1" name="Shape 301"/>
        <p:cNvGrpSpPr/>
        <p:nvPr/>
      </p:nvGrpSpPr>
      <p:grpSpPr>
        <a:xfrm>
          <a:off x="0" y="0"/>
          <a:ext cx="0" cy="0"/>
          <a:chOff x="0" y="0"/>
          <a:chExt cx="0" cy="0"/>
        </a:xfrm>
      </p:grpSpPr>
      <p:sp>
        <p:nvSpPr>
          <p:cNvPr id="302" name="Google Shape;302;g39c39c74e23_0_19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03" name="Google Shape;303;g39c39c74e23_0_19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8" name="Shape 308"/>
        <p:cNvGrpSpPr/>
        <p:nvPr/>
      </p:nvGrpSpPr>
      <p:grpSpPr>
        <a:xfrm>
          <a:off x="0" y="0"/>
          <a:ext cx="0" cy="0"/>
          <a:chOff x="0" y="0"/>
          <a:chExt cx="0" cy="0"/>
        </a:xfrm>
      </p:grpSpPr>
      <p:sp>
        <p:nvSpPr>
          <p:cNvPr id="309" name="Google Shape;309;g3480998f8e0_3_13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10" name="Google Shape;310;g3480998f8e0_3_13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1300">
                <a:solidFill>
                  <a:schemeClr val="dk1"/>
                </a:solidFill>
                <a:latin typeface="Calibri"/>
                <a:ea typeface="Calibri"/>
                <a:cs typeface="Calibri"/>
                <a:sym typeface="Calibri"/>
              </a:rPr>
              <a:t>Discuss –</a:t>
            </a:r>
            <a:endParaRPr b="1"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What number would you add to 4</a:t>
            </a:r>
            <a:r>
              <a:rPr i="1" lang="en" sz="1300">
                <a:solidFill>
                  <a:schemeClr val="dk1"/>
                </a:solidFill>
                <a:latin typeface="Times New Roman"/>
                <a:ea typeface="Times New Roman"/>
                <a:cs typeface="Times New Roman"/>
                <a:sym typeface="Times New Roman"/>
              </a:rPr>
              <a:t>x</a:t>
            </a:r>
            <a:r>
              <a:rPr baseline="30000" lang="en" sz="1300">
                <a:solidFill>
                  <a:schemeClr val="dk1"/>
                </a:solidFill>
                <a:latin typeface="Calibri"/>
                <a:ea typeface="Calibri"/>
                <a:cs typeface="Calibri"/>
                <a:sym typeface="Calibri"/>
              </a:rPr>
              <a:t>2</a:t>
            </a:r>
            <a:r>
              <a:rPr lang="en" sz="1300">
                <a:solidFill>
                  <a:schemeClr val="dk1"/>
                </a:solidFill>
                <a:latin typeface="Calibri"/>
                <a:ea typeface="Calibri"/>
                <a:cs typeface="Calibri"/>
                <a:sym typeface="Calibri"/>
              </a:rPr>
              <a:t> + 32</a:t>
            </a:r>
            <a:r>
              <a:rPr i="1" lang="en" sz="1300">
                <a:solidFill>
                  <a:schemeClr val="dk1"/>
                </a:solidFill>
                <a:latin typeface="Times New Roman"/>
                <a:ea typeface="Times New Roman"/>
                <a:cs typeface="Times New Roman"/>
                <a:sym typeface="Times New Roman"/>
              </a:rPr>
              <a:t>x</a:t>
            </a:r>
            <a:r>
              <a:rPr lang="en" sz="1300">
                <a:solidFill>
                  <a:schemeClr val="dk1"/>
                </a:solidFill>
                <a:latin typeface="Calibri"/>
                <a:ea typeface="Calibri"/>
                <a:cs typeface="Calibri"/>
                <a:sym typeface="Calibri"/>
              </a:rPr>
              <a:t> (the third equation on the list) to make it a perfect square? How do you know? (64. The coefficient 32 is equal to 2(2)</a:t>
            </a:r>
            <a:r>
              <a:rPr i="1" lang="en" sz="1300">
                <a:solidFill>
                  <a:schemeClr val="dk1"/>
                </a:solidFill>
                <a:latin typeface="Times New Roman"/>
                <a:ea typeface="Times New Roman"/>
                <a:cs typeface="Times New Roman"/>
                <a:sym typeface="Times New Roman"/>
              </a:rPr>
              <a:t>m</a:t>
            </a:r>
            <a:r>
              <a:rPr lang="en" sz="1300">
                <a:solidFill>
                  <a:schemeClr val="dk1"/>
                </a:solidFill>
                <a:latin typeface="Calibri"/>
                <a:ea typeface="Calibri"/>
                <a:cs typeface="Calibri"/>
                <a:sym typeface="Calibri"/>
              </a:rPr>
              <a:t>, so </a:t>
            </a:r>
            <a:r>
              <a:rPr i="1" lang="en" sz="1300">
                <a:solidFill>
                  <a:schemeClr val="dk1"/>
                </a:solidFill>
                <a:latin typeface="Times New Roman"/>
                <a:ea typeface="Times New Roman"/>
                <a:cs typeface="Times New Roman"/>
                <a:sym typeface="Times New Roman"/>
              </a:rPr>
              <a:t>m</a:t>
            </a:r>
            <a:r>
              <a:rPr lang="en" sz="1300">
                <a:solidFill>
                  <a:schemeClr val="dk1"/>
                </a:solidFill>
                <a:latin typeface="Calibri"/>
                <a:ea typeface="Calibri"/>
                <a:cs typeface="Calibri"/>
                <a:sym typeface="Calibri"/>
              </a:rPr>
              <a:t> is 8. The number to be added is 82, which is 64.)</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What about 9</a:t>
            </a:r>
            <a:r>
              <a:rPr i="1" lang="en" sz="1300">
                <a:solidFill>
                  <a:schemeClr val="dk1"/>
                </a:solidFill>
                <a:latin typeface="Times New Roman"/>
                <a:ea typeface="Times New Roman"/>
                <a:cs typeface="Times New Roman"/>
                <a:sym typeface="Times New Roman"/>
              </a:rPr>
              <a:t>x</a:t>
            </a:r>
            <a:r>
              <a:rPr baseline="30000" lang="en" sz="1300">
                <a:solidFill>
                  <a:schemeClr val="dk1"/>
                </a:solidFill>
                <a:latin typeface="Calibri"/>
                <a:ea typeface="Calibri"/>
                <a:cs typeface="Calibri"/>
                <a:sym typeface="Calibri"/>
              </a:rPr>
              <a:t>2</a:t>
            </a:r>
            <a:r>
              <a:rPr lang="en" sz="1300">
                <a:solidFill>
                  <a:schemeClr val="dk1"/>
                </a:solidFill>
                <a:latin typeface="Calibri"/>
                <a:ea typeface="Calibri"/>
                <a:cs typeface="Calibri"/>
                <a:sym typeface="Calibri"/>
              </a:rPr>
              <a:t> + 6</a:t>
            </a:r>
            <a:r>
              <a:rPr i="1" lang="en" sz="1300">
                <a:solidFill>
                  <a:schemeClr val="dk1"/>
                </a:solidFill>
                <a:latin typeface="Times New Roman"/>
                <a:ea typeface="Times New Roman"/>
                <a:cs typeface="Times New Roman"/>
                <a:sym typeface="Times New Roman"/>
              </a:rPr>
              <a:t>x</a:t>
            </a:r>
            <a:r>
              <a:rPr lang="en" sz="1300">
                <a:solidFill>
                  <a:schemeClr val="dk1"/>
                </a:solidFill>
                <a:latin typeface="Calibri"/>
                <a:ea typeface="Calibri"/>
                <a:cs typeface="Calibri"/>
                <a:sym typeface="Calibri"/>
              </a:rPr>
              <a:t>? How do you know? (1. The coefficient 6 is equal to 2(3)</a:t>
            </a:r>
            <a:r>
              <a:rPr i="1" lang="en" sz="1300">
                <a:solidFill>
                  <a:schemeClr val="dk1"/>
                </a:solidFill>
                <a:latin typeface="Times New Roman"/>
                <a:ea typeface="Times New Roman"/>
                <a:cs typeface="Times New Roman"/>
                <a:sym typeface="Times New Roman"/>
              </a:rPr>
              <a:t>m</a:t>
            </a:r>
            <a:r>
              <a:rPr lang="en" sz="1300">
                <a:solidFill>
                  <a:schemeClr val="dk1"/>
                </a:solidFill>
                <a:latin typeface="Calibri"/>
                <a:ea typeface="Calibri"/>
                <a:cs typeface="Calibri"/>
                <a:sym typeface="Calibri"/>
              </a:rPr>
              <a:t>, so </a:t>
            </a:r>
            <a:r>
              <a:rPr i="1" lang="en" sz="1300">
                <a:solidFill>
                  <a:schemeClr val="dk1"/>
                </a:solidFill>
                <a:latin typeface="Times New Roman"/>
                <a:ea typeface="Times New Roman"/>
                <a:cs typeface="Times New Roman"/>
                <a:sym typeface="Times New Roman"/>
              </a:rPr>
              <a:t>m</a:t>
            </a:r>
            <a:r>
              <a:rPr lang="en" sz="1300">
                <a:solidFill>
                  <a:schemeClr val="dk1"/>
                </a:solidFill>
                <a:latin typeface="Calibri"/>
                <a:ea typeface="Calibri"/>
                <a:cs typeface="Calibri"/>
                <a:sym typeface="Calibri"/>
              </a:rPr>
              <a:t> is 1. The number to be added is 12, which is 1.)</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Do certain features or numbers in an equation make it easier or harder to solve it by completing the square? If so, which features or what kinds of numbers? (It's easier when the coefficient of the squared term is 1 or another perfect square. It's harder when some of the coefficients are fractions or the quadratic term's coefficient is not a perfect square.)</a:t>
            </a:r>
            <a:endParaRPr sz="1300">
              <a:solidFill>
                <a:schemeClr val="dk1"/>
              </a:solidFill>
              <a:latin typeface="Calibri"/>
              <a:ea typeface="Calibri"/>
              <a:cs typeface="Calibri"/>
              <a:sym typeface="Calibri"/>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6" name="Shape 316"/>
        <p:cNvGrpSpPr/>
        <p:nvPr/>
      </p:nvGrpSpPr>
      <p:grpSpPr>
        <a:xfrm>
          <a:off x="0" y="0"/>
          <a:ext cx="0" cy="0"/>
          <a:chOff x="0" y="0"/>
          <a:chExt cx="0" cy="0"/>
        </a:xfrm>
      </p:grpSpPr>
      <p:sp>
        <p:nvSpPr>
          <p:cNvPr id="317" name="Google Shape;317;g39c6e6a8845_0_2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18" name="Google Shape;318;g39c6e6a8845_0_2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2.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0" y="744575"/>
            <a:ext cx="9144000" cy="2052600"/>
          </a:xfrm>
          <a:prstGeom prst="rect">
            <a:avLst/>
          </a:prstGeom>
          <a:solidFill>
            <a:srgbClr val="005047"/>
          </a:solidFill>
        </p:spPr>
        <p:txBody>
          <a:bodyPr anchorCtr="0" anchor="t" bIns="91425" lIns="91425" spcFirstLastPara="1" rIns="91425" wrap="square" tIns="548625">
            <a:noAutofit/>
          </a:bodyPr>
          <a:lstStyle>
            <a:lvl1pPr lvl="0" algn="ctr">
              <a:spcBef>
                <a:spcPts val="0"/>
              </a:spcBef>
              <a:spcAft>
                <a:spcPts val="0"/>
              </a:spcAft>
              <a:buClr>
                <a:srgbClr val="FDBD3E"/>
              </a:buClr>
              <a:buSzPts val="3000"/>
              <a:buFont typeface="Roboto Slab"/>
              <a:buNone/>
              <a:defRPr>
                <a:solidFill>
                  <a:srgbClr val="FDBD3E"/>
                </a:solidFill>
                <a:latin typeface="Roboto Slab"/>
                <a:ea typeface="Roboto Slab"/>
                <a:cs typeface="Roboto Slab"/>
                <a:sym typeface="Roboto Slab"/>
              </a:defRPr>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1" name="Google Shape;11;p2"/>
          <p:cNvSpPr txBox="1"/>
          <p:nvPr>
            <p:ph idx="1" type="subTitle"/>
          </p:nvPr>
        </p:nvSpPr>
        <p:spPr>
          <a:xfrm>
            <a:off x="311700" y="1846075"/>
            <a:ext cx="8520600" cy="792600"/>
          </a:xfrm>
          <a:prstGeom prst="rect">
            <a:avLst/>
          </a:prstGeom>
          <a:solidFill>
            <a:srgbClr val="005047"/>
          </a:solidFill>
        </p:spPr>
        <p:txBody>
          <a:bodyPr anchorCtr="0" anchor="t" bIns="91425" lIns="91425" spcFirstLastPara="1" rIns="91425" wrap="square" tIns="91425">
            <a:noAutofit/>
          </a:bodyPr>
          <a:lstStyle>
            <a:lvl1pPr lvl="0" algn="ctr">
              <a:lnSpc>
                <a:spcPct val="100000"/>
              </a:lnSpc>
              <a:spcBef>
                <a:spcPts val="0"/>
              </a:spcBef>
              <a:spcAft>
                <a:spcPts val="0"/>
              </a:spcAft>
              <a:buClr>
                <a:srgbClr val="FDBD3E"/>
              </a:buClr>
              <a:buSzPts val="2000"/>
              <a:buNone/>
              <a:defRPr b="1" sz="2000">
                <a:solidFill>
                  <a:srgbClr val="FDBD3E"/>
                </a:solidFill>
              </a:defRPr>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pic>
        <p:nvPicPr>
          <p:cNvPr descr="OpenStax Algebra 1 textbook cover" id="12" name="Google Shape;12;p2" title="Book Imahe.png"/>
          <p:cNvPicPr preferRelativeResize="0"/>
          <p:nvPr/>
        </p:nvPicPr>
        <p:blipFill>
          <a:blip r:embed="rId2">
            <a:alphaModFix/>
          </a:blip>
          <a:stretch>
            <a:fillRect/>
          </a:stretch>
        </p:blipFill>
        <p:spPr>
          <a:xfrm>
            <a:off x="311700" y="3702750"/>
            <a:ext cx="738829" cy="960475"/>
          </a:xfrm>
          <a:prstGeom prst="rect">
            <a:avLst/>
          </a:prstGeom>
          <a:noFill/>
          <a:ln>
            <a:noFill/>
          </a:ln>
          <a:effectLst>
            <a:outerShdw blurRad="57150" rotWithShape="0" algn="bl" dir="5400000" dist="19050">
              <a:srgbClr val="005047">
                <a:alpha val="50000"/>
              </a:srgbClr>
            </a:outerShdw>
            <a:reflection blurRad="0" dir="5400000" dist="38100" endA="0" endPos="58000" fadeDir="5400012" kx="0" rotWithShape="0" algn="bl" stA="11000" stPos="0" sy="-100000" ky="0"/>
          </a:effectLst>
        </p:spPr>
      </p:pic>
      <p:pic>
        <p:nvPicPr>
          <p:cNvPr descr="OpenStax logo" id="13" name="Google Shape;13;p2" title="Picture1.png"/>
          <p:cNvPicPr preferRelativeResize="0"/>
          <p:nvPr/>
        </p:nvPicPr>
        <p:blipFill>
          <a:blip r:embed="rId3">
            <a:alphaModFix/>
          </a:blip>
          <a:stretch>
            <a:fillRect/>
          </a:stretch>
        </p:blipFill>
        <p:spPr>
          <a:xfrm>
            <a:off x="7959050" y="4067538"/>
            <a:ext cx="873252" cy="595700"/>
          </a:xfrm>
          <a:prstGeom prst="rect">
            <a:avLst/>
          </a:prstGeom>
          <a:noFill/>
          <a:ln>
            <a:noFill/>
          </a:ln>
        </p:spPr>
      </p:pic>
      <p:sp>
        <p:nvSpPr>
          <p:cNvPr id="14" name="Google Shape;14;p2"/>
          <p:cNvSpPr txBox="1"/>
          <p:nvPr>
            <p:ph idx="2" type="subTitle"/>
          </p:nvPr>
        </p:nvSpPr>
        <p:spPr>
          <a:xfrm>
            <a:off x="1078800" y="2819495"/>
            <a:ext cx="6986400" cy="792600"/>
          </a:xfrm>
          <a:prstGeom prst="rect">
            <a:avLst/>
          </a:prstGeom>
        </p:spPr>
        <p:txBody>
          <a:bodyPr anchorCtr="0" anchor="t" bIns="91425" lIns="91425" spcFirstLastPara="1" rIns="91425" wrap="square" tIns="91425">
            <a:noAutofit/>
          </a:bodyPr>
          <a:lstStyle>
            <a:lvl1pPr lvl="0" algn="ctr">
              <a:spcBef>
                <a:spcPts val="0"/>
              </a:spcBef>
              <a:spcAft>
                <a:spcPts val="0"/>
              </a:spcAft>
              <a:buSzPts val="1800"/>
              <a:buNone/>
              <a:defRPr sz="1800"/>
            </a:lvl1pPr>
            <a:lvl2pPr lvl="1">
              <a:spcBef>
                <a:spcPts val="0"/>
              </a:spcBef>
              <a:spcAft>
                <a:spcPts val="0"/>
              </a:spcAft>
              <a:buSzPts val="2000"/>
              <a:buNone/>
              <a:defRPr/>
            </a:lvl2pPr>
            <a:lvl3pPr lvl="2">
              <a:spcBef>
                <a:spcPts val="0"/>
              </a:spcBef>
              <a:spcAft>
                <a:spcPts val="0"/>
              </a:spcAft>
              <a:buSzPts val="2000"/>
              <a:buNone/>
              <a:defRPr/>
            </a:lvl3pPr>
            <a:lvl4pPr lvl="3">
              <a:spcBef>
                <a:spcPts val="0"/>
              </a:spcBef>
              <a:spcAft>
                <a:spcPts val="0"/>
              </a:spcAft>
              <a:buSzPts val="2000"/>
              <a:buNone/>
              <a:defRPr/>
            </a:lvl4pPr>
            <a:lvl5pPr lvl="4">
              <a:spcBef>
                <a:spcPts val="0"/>
              </a:spcBef>
              <a:spcAft>
                <a:spcPts val="0"/>
              </a:spcAft>
              <a:buSzPts val="2000"/>
              <a:buNone/>
              <a:defRPr/>
            </a:lvl5pPr>
            <a:lvl6pPr lvl="5">
              <a:spcBef>
                <a:spcPts val="0"/>
              </a:spcBef>
              <a:spcAft>
                <a:spcPts val="0"/>
              </a:spcAft>
              <a:buSzPts val="2000"/>
              <a:buNone/>
              <a:defRPr/>
            </a:lvl6pPr>
            <a:lvl7pPr lvl="6">
              <a:spcBef>
                <a:spcPts val="0"/>
              </a:spcBef>
              <a:spcAft>
                <a:spcPts val="0"/>
              </a:spcAft>
              <a:buSzPts val="2000"/>
              <a:buNone/>
              <a:defRPr/>
            </a:lvl7pPr>
            <a:lvl8pPr lvl="7">
              <a:spcBef>
                <a:spcPts val="0"/>
              </a:spcBef>
              <a:spcAft>
                <a:spcPts val="0"/>
              </a:spcAft>
              <a:buSzPts val="2000"/>
              <a:buNone/>
              <a:defRPr/>
            </a:lvl8pPr>
            <a:lvl9pPr lvl="8">
              <a:spcBef>
                <a:spcPts val="0"/>
              </a:spcBef>
              <a:spcAft>
                <a:spcPts val="0"/>
              </a:spcAft>
              <a:buSzPts val="2000"/>
              <a:buNone/>
              <a:defRPr/>
            </a:lvl9pPr>
          </a:lstStyle>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5" name="Shape 15"/>
        <p:cNvGrpSpPr/>
        <p:nvPr/>
      </p:nvGrpSpPr>
      <p:grpSpPr>
        <a:xfrm>
          <a:off x="0" y="0"/>
          <a:ext cx="0" cy="0"/>
          <a:chOff x="0" y="0"/>
          <a:chExt cx="0" cy="0"/>
        </a:xfrm>
      </p:grpSpPr>
      <p:cxnSp>
        <p:nvCxnSpPr>
          <p:cNvPr id="16" name="Google Shape;16;p3"/>
          <p:cNvCxnSpPr/>
          <p:nvPr/>
        </p:nvCxnSpPr>
        <p:spPr>
          <a:xfrm flipH="1">
            <a:off x="30328" y="-23225"/>
            <a:ext cx="2700" cy="5212500"/>
          </a:xfrm>
          <a:prstGeom prst="straightConnector1">
            <a:avLst/>
          </a:prstGeom>
          <a:noFill/>
          <a:ln cap="flat" cmpd="sng" w="114300">
            <a:solidFill>
              <a:srgbClr val="005047"/>
            </a:solidFill>
            <a:prstDash val="solid"/>
            <a:round/>
            <a:headEnd len="med" w="med" type="none"/>
            <a:tailEnd len="med" w="med" type="none"/>
          </a:ln>
        </p:spPr>
      </p:cxnSp>
      <p:sp>
        <p:nvSpPr>
          <p:cNvPr id="17" name="Google Shape;17;p3"/>
          <p:cNvSpPr txBox="1"/>
          <p:nvPr>
            <p:ph type="title"/>
          </p:nvPr>
        </p:nvSpPr>
        <p:spPr>
          <a:xfrm>
            <a:off x="311700" y="137160"/>
            <a:ext cx="8520600" cy="822900"/>
          </a:xfrm>
          <a:prstGeom prst="rect">
            <a:avLst/>
          </a:prstGeom>
        </p:spPr>
        <p:txBody>
          <a:bodyPr anchorCtr="0" anchor="t" bIns="91425" lIns="91425" spcFirstLastPara="1" rIns="91425" wrap="square" tIns="91425">
            <a:noAutofit/>
          </a:bodyPr>
          <a:lstStyle>
            <a:lvl1pPr lvl="0">
              <a:spcBef>
                <a:spcPts val="0"/>
              </a:spcBef>
              <a:spcAft>
                <a:spcPts val="0"/>
              </a:spcAft>
              <a:buClr>
                <a:srgbClr val="005047"/>
              </a:buClr>
              <a:buSzPts val="2800"/>
              <a:buNone/>
              <a:defRPr sz="2800">
                <a:solidFill>
                  <a:srgbClr val="005047"/>
                </a:solidFill>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8" name="Google Shape;18;p3"/>
          <p:cNvSpPr txBox="1"/>
          <p:nvPr>
            <p:ph idx="1" type="body"/>
          </p:nvPr>
        </p:nvSpPr>
        <p:spPr>
          <a:xfrm>
            <a:off x="311700" y="959070"/>
            <a:ext cx="8520600" cy="3657600"/>
          </a:xfrm>
          <a:prstGeom prst="rect">
            <a:avLst/>
          </a:prstGeom>
        </p:spPr>
        <p:txBody>
          <a:bodyPr anchorCtr="0" anchor="t" bIns="91425" lIns="91425" spcFirstLastPara="1" rIns="91425" wrap="square" tIns="91425">
            <a:noAutofit/>
          </a:bodyPr>
          <a:lstStyle>
            <a:lvl1pPr indent="-381000" lvl="0" marL="457200">
              <a:spcBef>
                <a:spcPts val="0"/>
              </a:spcBef>
              <a:spcAft>
                <a:spcPts val="0"/>
              </a:spcAft>
              <a:buSzPts val="2400"/>
              <a:buFont typeface="Noto Sans"/>
              <a:buChar char="●"/>
              <a:defRPr sz="2400">
                <a:latin typeface="Noto Sans"/>
                <a:ea typeface="Noto Sans"/>
                <a:cs typeface="Noto Sans"/>
                <a:sym typeface="Noto Sans"/>
              </a:defRPr>
            </a:lvl1pPr>
            <a:lvl2pPr indent="-368300" lvl="1" marL="914400">
              <a:spcBef>
                <a:spcPts val="0"/>
              </a:spcBef>
              <a:spcAft>
                <a:spcPts val="0"/>
              </a:spcAft>
              <a:buSzPts val="2200"/>
              <a:buFont typeface="Noto Sans"/>
              <a:buChar char="○"/>
              <a:defRPr sz="2200">
                <a:latin typeface="Noto Sans"/>
                <a:ea typeface="Noto Sans"/>
                <a:cs typeface="Noto Sans"/>
                <a:sym typeface="Noto Sans"/>
              </a:defRPr>
            </a:lvl2pPr>
            <a:lvl3pPr indent="-368300" lvl="2" marL="1371600">
              <a:spcBef>
                <a:spcPts val="0"/>
              </a:spcBef>
              <a:spcAft>
                <a:spcPts val="0"/>
              </a:spcAft>
              <a:buSzPts val="2200"/>
              <a:buFont typeface="Noto Sans"/>
              <a:buChar char="■"/>
              <a:defRPr sz="2200">
                <a:latin typeface="Noto Sans"/>
                <a:ea typeface="Noto Sans"/>
                <a:cs typeface="Noto Sans"/>
                <a:sym typeface="Noto Sans"/>
              </a:defRPr>
            </a:lvl3pPr>
            <a:lvl4pPr indent="-368300" lvl="3" marL="1828800">
              <a:spcBef>
                <a:spcPts val="0"/>
              </a:spcBef>
              <a:spcAft>
                <a:spcPts val="0"/>
              </a:spcAft>
              <a:buSzPts val="2200"/>
              <a:buFont typeface="Noto Sans"/>
              <a:buChar char="●"/>
              <a:defRPr sz="2200">
                <a:latin typeface="Noto Sans"/>
                <a:ea typeface="Noto Sans"/>
                <a:cs typeface="Noto Sans"/>
                <a:sym typeface="Noto Sans"/>
              </a:defRPr>
            </a:lvl4pPr>
            <a:lvl5pPr indent="-368300" lvl="4" marL="2286000">
              <a:spcBef>
                <a:spcPts val="0"/>
              </a:spcBef>
              <a:spcAft>
                <a:spcPts val="0"/>
              </a:spcAft>
              <a:buSzPts val="2200"/>
              <a:buFont typeface="Noto Sans"/>
              <a:buChar char="○"/>
              <a:defRPr sz="2200">
                <a:latin typeface="Noto Sans"/>
                <a:ea typeface="Noto Sans"/>
                <a:cs typeface="Noto Sans"/>
                <a:sym typeface="Noto Sans"/>
              </a:defRPr>
            </a:lvl5pPr>
            <a:lvl6pPr indent="-368300" lvl="5" marL="2743200">
              <a:spcBef>
                <a:spcPts val="0"/>
              </a:spcBef>
              <a:spcAft>
                <a:spcPts val="0"/>
              </a:spcAft>
              <a:buSzPts val="2200"/>
              <a:buFont typeface="Noto Sans"/>
              <a:buChar char="■"/>
              <a:defRPr sz="2200">
                <a:latin typeface="Noto Sans"/>
                <a:ea typeface="Noto Sans"/>
                <a:cs typeface="Noto Sans"/>
                <a:sym typeface="Noto Sans"/>
              </a:defRPr>
            </a:lvl6pPr>
            <a:lvl7pPr indent="-368300" lvl="6" marL="3200400">
              <a:spcBef>
                <a:spcPts val="0"/>
              </a:spcBef>
              <a:spcAft>
                <a:spcPts val="0"/>
              </a:spcAft>
              <a:buSzPts val="2200"/>
              <a:buFont typeface="Noto Sans"/>
              <a:buChar char="●"/>
              <a:defRPr sz="2200">
                <a:latin typeface="Noto Sans"/>
                <a:ea typeface="Noto Sans"/>
                <a:cs typeface="Noto Sans"/>
                <a:sym typeface="Noto Sans"/>
              </a:defRPr>
            </a:lvl7pPr>
            <a:lvl8pPr indent="-368300" lvl="7" marL="3657600">
              <a:spcBef>
                <a:spcPts val="0"/>
              </a:spcBef>
              <a:spcAft>
                <a:spcPts val="0"/>
              </a:spcAft>
              <a:buSzPts val="2200"/>
              <a:buFont typeface="Noto Sans"/>
              <a:buChar char="○"/>
              <a:defRPr sz="2200">
                <a:latin typeface="Noto Sans"/>
                <a:ea typeface="Noto Sans"/>
                <a:cs typeface="Noto Sans"/>
                <a:sym typeface="Noto Sans"/>
              </a:defRPr>
            </a:lvl8pPr>
            <a:lvl9pPr indent="-368300" lvl="8" marL="4114800">
              <a:spcBef>
                <a:spcPts val="0"/>
              </a:spcBef>
              <a:spcAft>
                <a:spcPts val="0"/>
              </a:spcAft>
              <a:buSzPts val="2200"/>
              <a:buFont typeface="Noto Sans"/>
              <a:buChar char="■"/>
              <a:defRPr sz="2200">
                <a:latin typeface="Noto Sans"/>
                <a:ea typeface="Noto Sans"/>
                <a:cs typeface="Noto Sans"/>
                <a:sym typeface="Noto Sans"/>
              </a:defRPr>
            </a:lvl9pPr>
          </a:lstStyle>
          <a:p/>
        </p:txBody>
      </p:sp>
      <p:sp>
        <p:nvSpPr>
          <p:cNvPr id="19" name="Google Shape;19;p3"/>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lvl1pPr lvl="0">
              <a:buNone/>
              <a:defRPr sz="1100"/>
            </a:lvl1pPr>
            <a:lvl2pPr lvl="1">
              <a:buNone/>
              <a:defRPr sz="1100"/>
            </a:lvl2pPr>
            <a:lvl3pPr lvl="2">
              <a:buNone/>
              <a:defRPr sz="1100"/>
            </a:lvl3pPr>
            <a:lvl4pPr lvl="3">
              <a:buNone/>
              <a:defRPr sz="1100"/>
            </a:lvl4pPr>
            <a:lvl5pPr lvl="4">
              <a:buNone/>
              <a:defRPr sz="1100"/>
            </a:lvl5pPr>
            <a:lvl6pPr lvl="5">
              <a:buNone/>
              <a:defRPr sz="1100"/>
            </a:lvl6pPr>
            <a:lvl7pPr lvl="6">
              <a:buNone/>
              <a:defRPr sz="1100"/>
            </a:lvl7pPr>
            <a:lvl8pPr lvl="7">
              <a:buNone/>
              <a:defRPr sz="1100"/>
            </a:lvl8pPr>
            <a:lvl9pPr lvl="8">
              <a:buNone/>
              <a:defRPr sz="1100"/>
            </a:lvl9pPr>
          </a:lstStyle>
          <a:p>
            <a:pPr indent="0" lvl="0" marL="0" rtl="0" algn="r">
              <a:spcBef>
                <a:spcPts val="0"/>
              </a:spcBef>
              <a:spcAft>
                <a:spcPts val="0"/>
              </a:spcAft>
              <a:buNone/>
            </a:pPr>
            <a:fld id="{00000000-1234-1234-1234-123412341234}" type="slidenum">
              <a:rPr lang="en"/>
              <a:t>‹#›</a:t>
            </a:fld>
            <a:endParaRPr>
              <a:latin typeface="Noto Sans"/>
              <a:ea typeface="Noto Sans"/>
              <a:cs typeface="Noto Sans"/>
              <a:sym typeface="Noto Sans"/>
            </a:endParaRPr>
          </a:p>
        </p:txBody>
      </p:sp>
      <p:sp>
        <p:nvSpPr>
          <p:cNvPr id="20" name="Google Shape;20;p3"/>
          <p:cNvSpPr txBox="1"/>
          <p:nvPr>
            <p:ph idx="2" type="sldNum"/>
          </p:nvPr>
        </p:nvSpPr>
        <p:spPr>
          <a:xfrm>
            <a:off x="311700" y="4650950"/>
            <a:ext cx="7971900" cy="354000"/>
          </a:xfrm>
          <a:prstGeom prst="rect">
            <a:avLst/>
          </a:prstGeom>
        </p:spPr>
        <p:txBody>
          <a:bodyPr anchorCtr="0" anchor="ctr" bIns="91425" lIns="91425" spcFirstLastPara="1" rIns="91425" wrap="square" tIns="91425">
            <a:spAutoFit/>
          </a:bodyPr>
          <a:lstStyle>
            <a:lvl1pPr lvl="0" algn="l">
              <a:buNone/>
              <a:defRPr sz="1100">
                <a:latin typeface="Noto Sans"/>
                <a:ea typeface="Noto Sans"/>
                <a:cs typeface="Noto Sans"/>
                <a:sym typeface="Noto Sans"/>
              </a:defRPr>
            </a:lvl1pPr>
            <a:lvl2pPr lvl="1" algn="l">
              <a:buNone/>
              <a:defRPr sz="1100">
                <a:latin typeface="Noto Sans"/>
                <a:ea typeface="Noto Sans"/>
                <a:cs typeface="Noto Sans"/>
                <a:sym typeface="Noto Sans"/>
              </a:defRPr>
            </a:lvl2pPr>
            <a:lvl3pPr lvl="2" algn="l">
              <a:buNone/>
              <a:defRPr sz="1100">
                <a:latin typeface="Noto Sans"/>
                <a:ea typeface="Noto Sans"/>
                <a:cs typeface="Noto Sans"/>
                <a:sym typeface="Noto Sans"/>
              </a:defRPr>
            </a:lvl3pPr>
            <a:lvl4pPr lvl="3" algn="l">
              <a:buNone/>
              <a:defRPr sz="1100">
                <a:latin typeface="Noto Sans"/>
                <a:ea typeface="Noto Sans"/>
                <a:cs typeface="Noto Sans"/>
                <a:sym typeface="Noto Sans"/>
              </a:defRPr>
            </a:lvl4pPr>
            <a:lvl5pPr lvl="4" algn="l">
              <a:buNone/>
              <a:defRPr sz="1100">
                <a:latin typeface="Noto Sans"/>
                <a:ea typeface="Noto Sans"/>
                <a:cs typeface="Noto Sans"/>
                <a:sym typeface="Noto Sans"/>
              </a:defRPr>
            </a:lvl5pPr>
            <a:lvl6pPr lvl="5" algn="l">
              <a:buNone/>
              <a:defRPr sz="1100">
                <a:latin typeface="Noto Sans"/>
                <a:ea typeface="Noto Sans"/>
                <a:cs typeface="Noto Sans"/>
                <a:sym typeface="Noto Sans"/>
              </a:defRPr>
            </a:lvl6pPr>
            <a:lvl7pPr lvl="6" algn="l">
              <a:buNone/>
              <a:defRPr sz="1100">
                <a:latin typeface="Noto Sans"/>
                <a:ea typeface="Noto Sans"/>
                <a:cs typeface="Noto Sans"/>
                <a:sym typeface="Noto Sans"/>
              </a:defRPr>
            </a:lvl7pPr>
            <a:lvl8pPr lvl="7" algn="l">
              <a:buNone/>
              <a:defRPr sz="1100">
                <a:latin typeface="Noto Sans"/>
                <a:ea typeface="Noto Sans"/>
                <a:cs typeface="Noto Sans"/>
                <a:sym typeface="Noto Sans"/>
              </a:defRPr>
            </a:lvl8pPr>
            <a:lvl9pPr lvl="8" algn="l">
              <a:buNone/>
              <a:defRPr sz="1100">
                <a:latin typeface="Noto Sans"/>
                <a:ea typeface="Noto Sans"/>
                <a:cs typeface="Noto Sans"/>
                <a:sym typeface="Noto Sans"/>
              </a:defRPr>
            </a:lvl9pPr>
          </a:lstStyle>
          <a:p>
            <a:pPr indent="0" lvl="0" marL="0" rtl="0" algn="l">
              <a:spcBef>
                <a:spcPts val="0"/>
              </a:spcBef>
              <a:spcAft>
                <a:spcPts val="0"/>
              </a:spcAft>
              <a:buNone/>
            </a:pPr>
            <a:r>
              <a:rPr lang="en"/>
              <a:t>Page name</a:t>
            </a:r>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Lesson Activity)" type="twoColTx">
  <p:cSld name="TITLE_AND_TWO_COLUMNS">
    <p:spTree>
      <p:nvGrpSpPr>
        <p:cNvPr id="21" name="Shape 21"/>
        <p:cNvGrpSpPr/>
        <p:nvPr/>
      </p:nvGrpSpPr>
      <p:grpSpPr>
        <a:xfrm>
          <a:off x="0" y="0"/>
          <a:ext cx="0" cy="0"/>
          <a:chOff x="0" y="0"/>
          <a:chExt cx="0" cy="0"/>
        </a:xfrm>
      </p:grpSpPr>
      <p:sp>
        <p:nvSpPr>
          <p:cNvPr id="22" name="Google Shape;22;p4"/>
          <p:cNvSpPr txBox="1"/>
          <p:nvPr>
            <p:ph type="title"/>
          </p:nvPr>
        </p:nvSpPr>
        <p:spPr>
          <a:xfrm>
            <a:off x="311700" y="137160"/>
            <a:ext cx="8520600" cy="822900"/>
          </a:xfrm>
          <a:prstGeom prst="rect">
            <a:avLst/>
          </a:prstGeom>
          <a:ln>
            <a:noFill/>
          </a:ln>
        </p:spPr>
        <p:txBody>
          <a:bodyPr anchorCtr="0" anchor="t" bIns="91425" lIns="91425" spcFirstLastPara="1" rIns="91425" wrap="square" tIns="91425">
            <a:spAutoFit/>
          </a:bodyPr>
          <a:lstStyle>
            <a:lvl1pPr lvl="0">
              <a:spcBef>
                <a:spcPts val="0"/>
              </a:spcBef>
              <a:spcAft>
                <a:spcPts val="0"/>
              </a:spcAft>
              <a:buClr>
                <a:srgbClr val="005047"/>
              </a:buClr>
              <a:buSzPts val="2800"/>
              <a:buNone/>
              <a:defRPr sz="2800">
                <a:solidFill>
                  <a:srgbClr val="005047"/>
                </a:solidFill>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3" name="Google Shape;23;p4"/>
          <p:cNvSpPr txBox="1"/>
          <p:nvPr>
            <p:ph idx="1" type="body"/>
          </p:nvPr>
        </p:nvSpPr>
        <p:spPr>
          <a:xfrm>
            <a:off x="311700" y="960120"/>
            <a:ext cx="3999900" cy="3657600"/>
          </a:xfrm>
          <a:prstGeom prst="rect">
            <a:avLst/>
          </a:prstGeom>
        </p:spPr>
        <p:txBody>
          <a:bodyPr anchorCtr="0" anchor="t" bIns="91425" lIns="91425" spcFirstLastPara="1" rIns="91425" wrap="square" tIns="91425">
            <a:noAutofit/>
          </a:bodyPr>
          <a:lstStyle>
            <a:lvl1pPr indent="-368300" lvl="0" marL="457200">
              <a:spcBef>
                <a:spcPts val="0"/>
              </a:spcBef>
              <a:spcAft>
                <a:spcPts val="0"/>
              </a:spcAft>
              <a:buSzPts val="2200"/>
              <a:buFont typeface="Noto Sans"/>
              <a:buChar char="●"/>
              <a:defRPr sz="2200">
                <a:latin typeface="Noto Sans"/>
                <a:ea typeface="Noto Sans"/>
                <a:cs typeface="Noto Sans"/>
                <a:sym typeface="Noto Sans"/>
              </a:defRPr>
            </a:lvl1pPr>
            <a:lvl2pPr indent="-355600" lvl="1" marL="914400">
              <a:spcBef>
                <a:spcPts val="0"/>
              </a:spcBef>
              <a:spcAft>
                <a:spcPts val="0"/>
              </a:spcAft>
              <a:buSzPts val="2000"/>
              <a:buFont typeface="Noto Sans"/>
              <a:buChar char="○"/>
              <a:defRPr sz="2000">
                <a:latin typeface="Noto Sans"/>
                <a:ea typeface="Noto Sans"/>
                <a:cs typeface="Noto Sans"/>
                <a:sym typeface="Noto Sans"/>
              </a:defRPr>
            </a:lvl2pPr>
            <a:lvl3pPr indent="-355600" lvl="2" marL="1371600">
              <a:spcBef>
                <a:spcPts val="0"/>
              </a:spcBef>
              <a:spcAft>
                <a:spcPts val="0"/>
              </a:spcAft>
              <a:buSzPts val="2000"/>
              <a:buFont typeface="Noto Sans"/>
              <a:buChar char="■"/>
              <a:defRPr sz="2000">
                <a:latin typeface="Noto Sans"/>
                <a:ea typeface="Noto Sans"/>
                <a:cs typeface="Noto Sans"/>
                <a:sym typeface="Noto Sans"/>
              </a:defRPr>
            </a:lvl3pPr>
            <a:lvl4pPr indent="-355600" lvl="3" marL="1828800">
              <a:spcBef>
                <a:spcPts val="0"/>
              </a:spcBef>
              <a:spcAft>
                <a:spcPts val="0"/>
              </a:spcAft>
              <a:buSzPts val="2000"/>
              <a:buFont typeface="Noto Sans"/>
              <a:buChar char="●"/>
              <a:defRPr sz="2000">
                <a:latin typeface="Noto Sans"/>
                <a:ea typeface="Noto Sans"/>
                <a:cs typeface="Noto Sans"/>
                <a:sym typeface="Noto Sans"/>
              </a:defRPr>
            </a:lvl4pPr>
            <a:lvl5pPr indent="-355600" lvl="4" marL="2286000">
              <a:spcBef>
                <a:spcPts val="0"/>
              </a:spcBef>
              <a:spcAft>
                <a:spcPts val="0"/>
              </a:spcAft>
              <a:buSzPts val="2000"/>
              <a:buFont typeface="Noto Sans"/>
              <a:buChar char="○"/>
              <a:defRPr sz="2000">
                <a:latin typeface="Noto Sans"/>
                <a:ea typeface="Noto Sans"/>
                <a:cs typeface="Noto Sans"/>
                <a:sym typeface="Noto Sans"/>
              </a:defRPr>
            </a:lvl5pPr>
            <a:lvl6pPr indent="-355600" lvl="5" marL="2743200">
              <a:spcBef>
                <a:spcPts val="0"/>
              </a:spcBef>
              <a:spcAft>
                <a:spcPts val="0"/>
              </a:spcAft>
              <a:buSzPts val="2000"/>
              <a:buFont typeface="Noto Sans"/>
              <a:buChar char="■"/>
              <a:defRPr sz="2000">
                <a:latin typeface="Noto Sans"/>
                <a:ea typeface="Noto Sans"/>
                <a:cs typeface="Noto Sans"/>
                <a:sym typeface="Noto Sans"/>
              </a:defRPr>
            </a:lvl6pPr>
            <a:lvl7pPr indent="-355600" lvl="6" marL="3200400">
              <a:spcBef>
                <a:spcPts val="0"/>
              </a:spcBef>
              <a:spcAft>
                <a:spcPts val="0"/>
              </a:spcAft>
              <a:buSzPts val="2000"/>
              <a:buFont typeface="Noto Sans"/>
              <a:buChar char="●"/>
              <a:defRPr sz="2000">
                <a:latin typeface="Noto Sans"/>
                <a:ea typeface="Noto Sans"/>
                <a:cs typeface="Noto Sans"/>
                <a:sym typeface="Noto Sans"/>
              </a:defRPr>
            </a:lvl7pPr>
            <a:lvl8pPr indent="-355600" lvl="7" marL="3657600">
              <a:spcBef>
                <a:spcPts val="0"/>
              </a:spcBef>
              <a:spcAft>
                <a:spcPts val="0"/>
              </a:spcAft>
              <a:buSzPts val="2000"/>
              <a:buFont typeface="Noto Sans"/>
              <a:buChar char="○"/>
              <a:defRPr sz="2000">
                <a:latin typeface="Noto Sans"/>
                <a:ea typeface="Noto Sans"/>
                <a:cs typeface="Noto Sans"/>
                <a:sym typeface="Noto Sans"/>
              </a:defRPr>
            </a:lvl8pPr>
            <a:lvl9pPr indent="-355600" lvl="8" marL="4114800">
              <a:spcBef>
                <a:spcPts val="0"/>
              </a:spcBef>
              <a:spcAft>
                <a:spcPts val="0"/>
              </a:spcAft>
              <a:buSzPts val="2000"/>
              <a:buFont typeface="Noto Sans"/>
              <a:buChar char="■"/>
              <a:defRPr sz="2000">
                <a:latin typeface="Noto Sans"/>
                <a:ea typeface="Noto Sans"/>
                <a:cs typeface="Noto Sans"/>
                <a:sym typeface="Noto Sans"/>
              </a:defRPr>
            </a:lvl9pPr>
          </a:lstStyle>
          <a:p/>
        </p:txBody>
      </p:sp>
      <p:sp>
        <p:nvSpPr>
          <p:cNvPr id="24" name="Google Shape;24;p4"/>
          <p:cNvSpPr txBox="1"/>
          <p:nvPr>
            <p:ph idx="2" type="body"/>
          </p:nvPr>
        </p:nvSpPr>
        <p:spPr>
          <a:xfrm>
            <a:off x="4832400" y="960120"/>
            <a:ext cx="3999900" cy="3657600"/>
          </a:xfrm>
          <a:prstGeom prst="rect">
            <a:avLst/>
          </a:prstGeom>
        </p:spPr>
        <p:txBody>
          <a:bodyPr anchorCtr="0" anchor="t" bIns="91425" lIns="91425" spcFirstLastPara="1" rIns="91425" wrap="square" tIns="91425">
            <a:noAutofit/>
          </a:bodyPr>
          <a:lstStyle>
            <a:lvl1pPr indent="-368300" lvl="0" marL="457200">
              <a:spcBef>
                <a:spcPts val="0"/>
              </a:spcBef>
              <a:spcAft>
                <a:spcPts val="0"/>
              </a:spcAft>
              <a:buSzPts val="2200"/>
              <a:buFont typeface="Noto Sans"/>
              <a:buChar char="●"/>
              <a:defRPr sz="2200">
                <a:latin typeface="Noto Sans"/>
                <a:ea typeface="Noto Sans"/>
                <a:cs typeface="Noto Sans"/>
                <a:sym typeface="Noto Sans"/>
              </a:defRPr>
            </a:lvl1pPr>
            <a:lvl2pPr indent="-355600" lvl="1" marL="914400">
              <a:spcBef>
                <a:spcPts val="0"/>
              </a:spcBef>
              <a:spcAft>
                <a:spcPts val="0"/>
              </a:spcAft>
              <a:buSzPts val="2000"/>
              <a:buFont typeface="Noto Sans"/>
              <a:buChar char="○"/>
              <a:defRPr sz="2000">
                <a:latin typeface="Noto Sans"/>
                <a:ea typeface="Noto Sans"/>
                <a:cs typeface="Noto Sans"/>
                <a:sym typeface="Noto Sans"/>
              </a:defRPr>
            </a:lvl2pPr>
            <a:lvl3pPr indent="-355600" lvl="2" marL="1371600">
              <a:spcBef>
                <a:spcPts val="0"/>
              </a:spcBef>
              <a:spcAft>
                <a:spcPts val="0"/>
              </a:spcAft>
              <a:buSzPts val="2000"/>
              <a:buFont typeface="Noto Sans"/>
              <a:buChar char="■"/>
              <a:defRPr sz="2000">
                <a:latin typeface="Noto Sans"/>
                <a:ea typeface="Noto Sans"/>
                <a:cs typeface="Noto Sans"/>
                <a:sym typeface="Noto Sans"/>
              </a:defRPr>
            </a:lvl3pPr>
            <a:lvl4pPr indent="-355600" lvl="3" marL="1828800">
              <a:spcBef>
                <a:spcPts val="0"/>
              </a:spcBef>
              <a:spcAft>
                <a:spcPts val="0"/>
              </a:spcAft>
              <a:buSzPts val="2000"/>
              <a:buFont typeface="Noto Sans"/>
              <a:buChar char="●"/>
              <a:defRPr sz="2000">
                <a:latin typeface="Noto Sans"/>
                <a:ea typeface="Noto Sans"/>
                <a:cs typeface="Noto Sans"/>
                <a:sym typeface="Noto Sans"/>
              </a:defRPr>
            </a:lvl4pPr>
            <a:lvl5pPr indent="-355600" lvl="4" marL="2286000">
              <a:spcBef>
                <a:spcPts val="0"/>
              </a:spcBef>
              <a:spcAft>
                <a:spcPts val="0"/>
              </a:spcAft>
              <a:buSzPts val="2000"/>
              <a:buFont typeface="Noto Sans"/>
              <a:buChar char="○"/>
              <a:defRPr sz="2000">
                <a:latin typeface="Noto Sans"/>
                <a:ea typeface="Noto Sans"/>
                <a:cs typeface="Noto Sans"/>
                <a:sym typeface="Noto Sans"/>
              </a:defRPr>
            </a:lvl5pPr>
            <a:lvl6pPr indent="-355600" lvl="5" marL="2743200">
              <a:spcBef>
                <a:spcPts val="0"/>
              </a:spcBef>
              <a:spcAft>
                <a:spcPts val="0"/>
              </a:spcAft>
              <a:buSzPts val="2000"/>
              <a:buFont typeface="Noto Sans"/>
              <a:buChar char="■"/>
              <a:defRPr sz="2000">
                <a:latin typeface="Noto Sans"/>
                <a:ea typeface="Noto Sans"/>
                <a:cs typeface="Noto Sans"/>
                <a:sym typeface="Noto Sans"/>
              </a:defRPr>
            </a:lvl6pPr>
            <a:lvl7pPr indent="-355600" lvl="6" marL="3200400">
              <a:spcBef>
                <a:spcPts val="0"/>
              </a:spcBef>
              <a:spcAft>
                <a:spcPts val="0"/>
              </a:spcAft>
              <a:buSzPts val="2000"/>
              <a:buFont typeface="Noto Sans"/>
              <a:buChar char="●"/>
              <a:defRPr sz="2000">
                <a:latin typeface="Noto Sans"/>
                <a:ea typeface="Noto Sans"/>
                <a:cs typeface="Noto Sans"/>
                <a:sym typeface="Noto Sans"/>
              </a:defRPr>
            </a:lvl7pPr>
            <a:lvl8pPr indent="-355600" lvl="7" marL="3657600">
              <a:spcBef>
                <a:spcPts val="0"/>
              </a:spcBef>
              <a:spcAft>
                <a:spcPts val="0"/>
              </a:spcAft>
              <a:buSzPts val="2000"/>
              <a:buFont typeface="Noto Sans"/>
              <a:buChar char="○"/>
              <a:defRPr sz="2000">
                <a:latin typeface="Noto Sans"/>
                <a:ea typeface="Noto Sans"/>
                <a:cs typeface="Noto Sans"/>
                <a:sym typeface="Noto Sans"/>
              </a:defRPr>
            </a:lvl8pPr>
            <a:lvl9pPr indent="-355600" lvl="8" marL="4114800">
              <a:spcBef>
                <a:spcPts val="0"/>
              </a:spcBef>
              <a:spcAft>
                <a:spcPts val="0"/>
              </a:spcAft>
              <a:buSzPts val="2000"/>
              <a:buFont typeface="Noto Sans"/>
              <a:buChar char="■"/>
              <a:defRPr sz="2000">
                <a:latin typeface="Noto Sans"/>
                <a:ea typeface="Noto Sans"/>
                <a:cs typeface="Noto Sans"/>
                <a:sym typeface="Noto Sans"/>
              </a:defRPr>
            </a:lvl9pPr>
          </a:lstStyle>
          <a:p/>
        </p:txBody>
      </p:sp>
      <p:sp>
        <p:nvSpPr>
          <p:cNvPr id="25" name="Google Shape;25;p4"/>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lvl1pPr lvl="0">
              <a:buNone/>
              <a:defRPr sz="1100">
                <a:latin typeface="Noto Sans"/>
                <a:ea typeface="Noto Sans"/>
                <a:cs typeface="Noto Sans"/>
                <a:sym typeface="Noto Sans"/>
              </a:defRPr>
            </a:lvl1pPr>
            <a:lvl2pPr lvl="1">
              <a:buNone/>
              <a:defRPr sz="1100">
                <a:latin typeface="Noto Sans"/>
                <a:ea typeface="Noto Sans"/>
                <a:cs typeface="Noto Sans"/>
                <a:sym typeface="Noto Sans"/>
              </a:defRPr>
            </a:lvl2pPr>
            <a:lvl3pPr lvl="2">
              <a:buNone/>
              <a:defRPr sz="1100">
                <a:latin typeface="Noto Sans"/>
                <a:ea typeface="Noto Sans"/>
                <a:cs typeface="Noto Sans"/>
                <a:sym typeface="Noto Sans"/>
              </a:defRPr>
            </a:lvl3pPr>
            <a:lvl4pPr lvl="3">
              <a:buNone/>
              <a:defRPr sz="1100">
                <a:latin typeface="Noto Sans"/>
                <a:ea typeface="Noto Sans"/>
                <a:cs typeface="Noto Sans"/>
                <a:sym typeface="Noto Sans"/>
              </a:defRPr>
            </a:lvl4pPr>
            <a:lvl5pPr lvl="4">
              <a:buNone/>
              <a:defRPr sz="1100">
                <a:latin typeface="Noto Sans"/>
                <a:ea typeface="Noto Sans"/>
                <a:cs typeface="Noto Sans"/>
                <a:sym typeface="Noto Sans"/>
              </a:defRPr>
            </a:lvl5pPr>
            <a:lvl6pPr lvl="5">
              <a:buNone/>
              <a:defRPr sz="1100">
                <a:latin typeface="Noto Sans"/>
                <a:ea typeface="Noto Sans"/>
                <a:cs typeface="Noto Sans"/>
                <a:sym typeface="Noto Sans"/>
              </a:defRPr>
            </a:lvl6pPr>
            <a:lvl7pPr lvl="6">
              <a:buNone/>
              <a:defRPr sz="1100">
                <a:latin typeface="Noto Sans"/>
                <a:ea typeface="Noto Sans"/>
                <a:cs typeface="Noto Sans"/>
                <a:sym typeface="Noto Sans"/>
              </a:defRPr>
            </a:lvl7pPr>
            <a:lvl8pPr lvl="7">
              <a:buNone/>
              <a:defRPr sz="1100">
                <a:latin typeface="Noto Sans"/>
                <a:ea typeface="Noto Sans"/>
                <a:cs typeface="Noto Sans"/>
                <a:sym typeface="Noto Sans"/>
              </a:defRPr>
            </a:lvl8pPr>
            <a:lvl9pPr lvl="8">
              <a:buNone/>
              <a:defRPr sz="1100">
                <a:latin typeface="Noto Sans"/>
                <a:ea typeface="Noto Sans"/>
                <a:cs typeface="Noto Sans"/>
                <a:sym typeface="Noto Sans"/>
              </a:defRPr>
            </a:lvl9pPr>
          </a:lstStyle>
          <a:p>
            <a:pPr indent="0" lvl="0" marL="0" rtl="0" algn="r">
              <a:spcBef>
                <a:spcPts val="0"/>
              </a:spcBef>
              <a:spcAft>
                <a:spcPts val="0"/>
              </a:spcAft>
              <a:buNone/>
            </a:pPr>
            <a:fld id="{00000000-1234-1234-1234-123412341234}" type="slidenum">
              <a:rPr lang="en"/>
              <a:t>‹#›</a:t>
            </a:fld>
            <a:endParaRPr/>
          </a:p>
        </p:txBody>
      </p:sp>
      <p:sp>
        <p:nvSpPr>
          <p:cNvPr id="26" name="Google Shape;26;p4"/>
          <p:cNvSpPr txBox="1"/>
          <p:nvPr>
            <p:ph idx="3" type="sldNum"/>
          </p:nvPr>
        </p:nvSpPr>
        <p:spPr>
          <a:xfrm>
            <a:off x="311700" y="4650950"/>
            <a:ext cx="7971900" cy="354000"/>
          </a:xfrm>
          <a:prstGeom prst="rect">
            <a:avLst/>
          </a:prstGeom>
        </p:spPr>
        <p:txBody>
          <a:bodyPr anchorCtr="0" anchor="ctr" bIns="91425" lIns="91425" spcFirstLastPara="1" rIns="91425" wrap="square" tIns="91425">
            <a:spAutoFit/>
          </a:bodyPr>
          <a:lstStyle>
            <a:lvl1pPr lvl="0" algn="l">
              <a:buNone/>
              <a:defRPr sz="1100">
                <a:latin typeface="Noto Sans"/>
                <a:ea typeface="Noto Sans"/>
                <a:cs typeface="Noto Sans"/>
                <a:sym typeface="Noto Sans"/>
              </a:defRPr>
            </a:lvl1pPr>
            <a:lvl2pPr lvl="1" algn="l">
              <a:buNone/>
              <a:defRPr sz="1100">
                <a:latin typeface="Noto Sans"/>
                <a:ea typeface="Noto Sans"/>
                <a:cs typeface="Noto Sans"/>
                <a:sym typeface="Noto Sans"/>
              </a:defRPr>
            </a:lvl2pPr>
            <a:lvl3pPr lvl="2" algn="l">
              <a:buNone/>
              <a:defRPr sz="1100">
                <a:latin typeface="Noto Sans"/>
                <a:ea typeface="Noto Sans"/>
                <a:cs typeface="Noto Sans"/>
                <a:sym typeface="Noto Sans"/>
              </a:defRPr>
            </a:lvl3pPr>
            <a:lvl4pPr lvl="3" algn="l">
              <a:buNone/>
              <a:defRPr sz="1100">
                <a:latin typeface="Noto Sans"/>
                <a:ea typeface="Noto Sans"/>
                <a:cs typeface="Noto Sans"/>
                <a:sym typeface="Noto Sans"/>
              </a:defRPr>
            </a:lvl4pPr>
            <a:lvl5pPr lvl="4" algn="l">
              <a:buNone/>
              <a:defRPr sz="1100">
                <a:latin typeface="Noto Sans"/>
                <a:ea typeface="Noto Sans"/>
                <a:cs typeface="Noto Sans"/>
                <a:sym typeface="Noto Sans"/>
              </a:defRPr>
            </a:lvl5pPr>
            <a:lvl6pPr lvl="5" algn="l">
              <a:buNone/>
              <a:defRPr sz="1100">
                <a:latin typeface="Noto Sans"/>
                <a:ea typeface="Noto Sans"/>
                <a:cs typeface="Noto Sans"/>
                <a:sym typeface="Noto Sans"/>
              </a:defRPr>
            </a:lvl6pPr>
            <a:lvl7pPr lvl="6" algn="l">
              <a:buNone/>
              <a:defRPr sz="1100">
                <a:latin typeface="Noto Sans"/>
                <a:ea typeface="Noto Sans"/>
                <a:cs typeface="Noto Sans"/>
                <a:sym typeface="Noto Sans"/>
              </a:defRPr>
            </a:lvl7pPr>
            <a:lvl8pPr lvl="7" algn="l">
              <a:buNone/>
              <a:defRPr sz="1100">
                <a:latin typeface="Noto Sans"/>
                <a:ea typeface="Noto Sans"/>
                <a:cs typeface="Noto Sans"/>
                <a:sym typeface="Noto Sans"/>
              </a:defRPr>
            </a:lvl8pPr>
            <a:lvl9pPr lvl="8" algn="l">
              <a:buNone/>
              <a:defRPr sz="1100">
                <a:latin typeface="Noto Sans"/>
                <a:ea typeface="Noto Sans"/>
                <a:cs typeface="Noto Sans"/>
                <a:sym typeface="Noto Sans"/>
              </a:defRPr>
            </a:lvl9pPr>
          </a:lstStyle>
          <a:p>
            <a:pPr indent="0" lvl="0" marL="0" rtl="0" algn="l">
              <a:spcBef>
                <a:spcPts val="0"/>
              </a:spcBef>
              <a:spcAft>
                <a:spcPts val="0"/>
              </a:spcAft>
              <a:buNone/>
            </a:pPr>
            <a:r>
              <a:rPr lang="en"/>
              <a:t>Page name</a:t>
            </a:r>
            <a:endParaRPr/>
          </a:p>
        </p:txBody>
      </p:sp>
      <p:cxnSp>
        <p:nvCxnSpPr>
          <p:cNvPr id="27" name="Google Shape;27;p4"/>
          <p:cNvCxnSpPr/>
          <p:nvPr/>
        </p:nvCxnSpPr>
        <p:spPr>
          <a:xfrm flipH="1">
            <a:off x="30328" y="-23225"/>
            <a:ext cx="2700" cy="5212500"/>
          </a:xfrm>
          <a:prstGeom prst="straightConnector1">
            <a:avLst/>
          </a:prstGeom>
          <a:noFill/>
          <a:ln cap="flat" cmpd="sng" w="114300">
            <a:solidFill>
              <a:srgbClr val="005047"/>
            </a:solidFill>
            <a:prstDash val="solid"/>
            <a:round/>
            <a:headEnd len="med" w="med" type="none"/>
            <a:tailEnd len="med" w="med" type="none"/>
          </a:ln>
        </p:spPr>
      </p:cxn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Combined directions)">
  <p:cSld name="TITLE_AND_TWO_COLUMNS_4">
    <p:spTree>
      <p:nvGrpSpPr>
        <p:cNvPr id="28" name="Shape 28"/>
        <p:cNvGrpSpPr/>
        <p:nvPr/>
      </p:nvGrpSpPr>
      <p:grpSpPr>
        <a:xfrm>
          <a:off x="0" y="0"/>
          <a:ext cx="0" cy="0"/>
          <a:chOff x="0" y="0"/>
          <a:chExt cx="0" cy="0"/>
        </a:xfrm>
      </p:grpSpPr>
      <p:sp>
        <p:nvSpPr>
          <p:cNvPr id="29" name="Google Shape;29;p5"/>
          <p:cNvSpPr txBox="1"/>
          <p:nvPr>
            <p:ph type="title"/>
          </p:nvPr>
        </p:nvSpPr>
        <p:spPr>
          <a:xfrm>
            <a:off x="311700" y="137160"/>
            <a:ext cx="8520600" cy="822900"/>
          </a:xfrm>
          <a:prstGeom prst="rect">
            <a:avLst/>
          </a:prstGeom>
          <a:ln>
            <a:noFill/>
          </a:ln>
        </p:spPr>
        <p:txBody>
          <a:bodyPr anchorCtr="0" anchor="t" bIns="91425" lIns="91425" spcFirstLastPara="1" rIns="91425" wrap="square" tIns="91425">
            <a:spAutoFit/>
          </a:bodyPr>
          <a:lstStyle>
            <a:lvl1pPr lvl="0">
              <a:spcBef>
                <a:spcPts val="0"/>
              </a:spcBef>
              <a:spcAft>
                <a:spcPts val="0"/>
              </a:spcAft>
              <a:buClr>
                <a:srgbClr val="005047"/>
              </a:buClr>
              <a:buSzPts val="2800"/>
              <a:buNone/>
              <a:defRPr sz="2800">
                <a:solidFill>
                  <a:srgbClr val="005047"/>
                </a:solidFill>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30" name="Google Shape;30;p5"/>
          <p:cNvSpPr txBox="1"/>
          <p:nvPr>
            <p:ph idx="1" type="body"/>
          </p:nvPr>
        </p:nvSpPr>
        <p:spPr>
          <a:xfrm>
            <a:off x="311700" y="1812425"/>
            <a:ext cx="3999900" cy="2805300"/>
          </a:xfrm>
          <a:prstGeom prst="rect">
            <a:avLst/>
          </a:prstGeom>
        </p:spPr>
        <p:txBody>
          <a:bodyPr anchorCtr="0" anchor="t" bIns="91425" lIns="91425" spcFirstLastPara="1" rIns="91425" wrap="square" tIns="91425">
            <a:noAutofit/>
          </a:bodyPr>
          <a:lstStyle>
            <a:lvl1pPr indent="-368300" lvl="0" marL="457200">
              <a:spcBef>
                <a:spcPts val="0"/>
              </a:spcBef>
              <a:spcAft>
                <a:spcPts val="0"/>
              </a:spcAft>
              <a:buSzPts val="2200"/>
              <a:buFont typeface="Noto Sans"/>
              <a:buChar char="●"/>
              <a:defRPr sz="2200">
                <a:latin typeface="Noto Sans"/>
                <a:ea typeface="Noto Sans"/>
                <a:cs typeface="Noto Sans"/>
                <a:sym typeface="Noto Sans"/>
              </a:defRPr>
            </a:lvl1pPr>
            <a:lvl2pPr indent="-355600" lvl="1" marL="914400">
              <a:spcBef>
                <a:spcPts val="0"/>
              </a:spcBef>
              <a:spcAft>
                <a:spcPts val="0"/>
              </a:spcAft>
              <a:buSzPts val="2000"/>
              <a:buFont typeface="Noto Sans"/>
              <a:buChar char="○"/>
              <a:defRPr sz="2000">
                <a:latin typeface="Noto Sans"/>
                <a:ea typeface="Noto Sans"/>
                <a:cs typeface="Noto Sans"/>
                <a:sym typeface="Noto Sans"/>
              </a:defRPr>
            </a:lvl2pPr>
            <a:lvl3pPr indent="-355600" lvl="2" marL="1371600">
              <a:spcBef>
                <a:spcPts val="0"/>
              </a:spcBef>
              <a:spcAft>
                <a:spcPts val="0"/>
              </a:spcAft>
              <a:buSzPts val="2000"/>
              <a:buFont typeface="Noto Sans"/>
              <a:buChar char="■"/>
              <a:defRPr sz="2000">
                <a:latin typeface="Noto Sans"/>
                <a:ea typeface="Noto Sans"/>
                <a:cs typeface="Noto Sans"/>
                <a:sym typeface="Noto Sans"/>
              </a:defRPr>
            </a:lvl3pPr>
            <a:lvl4pPr indent="-355600" lvl="3" marL="1828800">
              <a:spcBef>
                <a:spcPts val="0"/>
              </a:spcBef>
              <a:spcAft>
                <a:spcPts val="0"/>
              </a:spcAft>
              <a:buSzPts val="2000"/>
              <a:buFont typeface="Noto Sans"/>
              <a:buChar char="●"/>
              <a:defRPr sz="2000">
                <a:latin typeface="Noto Sans"/>
                <a:ea typeface="Noto Sans"/>
                <a:cs typeface="Noto Sans"/>
                <a:sym typeface="Noto Sans"/>
              </a:defRPr>
            </a:lvl4pPr>
            <a:lvl5pPr indent="-355600" lvl="4" marL="2286000">
              <a:spcBef>
                <a:spcPts val="0"/>
              </a:spcBef>
              <a:spcAft>
                <a:spcPts val="0"/>
              </a:spcAft>
              <a:buSzPts val="2000"/>
              <a:buFont typeface="Noto Sans"/>
              <a:buChar char="○"/>
              <a:defRPr sz="2000">
                <a:latin typeface="Noto Sans"/>
                <a:ea typeface="Noto Sans"/>
                <a:cs typeface="Noto Sans"/>
                <a:sym typeface="Noto Sans"/>
              </a:defRPr>
            </a:lvl5pPr>
            <a:lvl6pPr indent="-355600" lvl="5" marL="2743200">
              <a:spcBef>
                <a:spcPts val="0"/>
              </a:spcBef>
              <a:spcAft>
                <a:spcPts val="0"/>
              </a:spcAft>
              <a:buSzPts val="2000"/>
              <a:buFont typeface="Noto Sans"/>
              <a:buChar char="■"/>
              <a:defRPr sz="2000">
                <a:latin typeface="Noto Sans"/>
                <a:ea typeface="Noto Sans"/>
                <a:cs typeface="Noto Sans"/>
                <a:sym typeface="Noto Sans"/>
              </a:defRPr>
            </a:lvl6pPr>
            <a:lvl7pPr indent="-355600" lvl="6" marL="3200400">
              <a:spcBef>
                <a:spcPts val="0"/>
              </a:spcBef>
              <a:spcAft>
                <a:spcPts val="0"/>
              </a:spcAft>
              <a:buSzPts val="2000"/>
              <a:buFont typeface="Noto Sans"/>
              <a:buChar char="●"/>
              <a:defRPr sz="2000">
                <a:latin typeface="Noto Sans"/>
                <a:ea typeface="Noto Sans"/>
                <a:cs typeface="Noto Sans"/>
                <a:sym typeface="Noto Sans"/>
              </a:defRPr>
            </a:lvl7pPr>
            <a:lvl8pPr indent="-355600" lvl="7" marL="3657600">
              <a:spcBef>
                <a:spcPts val="0"/>
              </a:spcBef>
              <a:spcAft>
                <a:spcPts val="0"/>
              </a:spcAft>
              <a:buSzPts val="2000"/>
              <a:buFont typeface="Noto Sans"/>
              <a:buChar char="○"/>
              <a:defRPr sz="2000">
                <a:latin typeface="Noto Sans"/>
                <a:ea typeface="Noto Sans"/>
                <a:cs typeface="Noto Sans"/>
                <a:sym typeface="Noto Sans"/>
              </a:defRPr>
            </a:lvl8pPr>
            <a:lvl9pPr indent="-355600" lvl="8" marL="4114800">
              <a:spcBef>
                <a:spcPts val="0"/>
              </a:spcBef>
              <a:spcAft>
                <a:spcPts val="0"/>
              </a:spcAft>
              <a:buSzPts val="2000"/>
              <a:buFont typeface="Noto Sans"/>
              <a:buChar char="■"/>
              <a:defRPr sz="2000">
                <a:latin typeface="Noto Sans"/>
                <a:ea typeface="Noto Sans"/>
                <a:cs typeface="Noto Sans"/>
                <a:sym typeface="Noto Sans"/>
              </a:defRPr>
            </a:lvl9pPr>
          </a:lstStyle>
          <a:p/>
        </p:txBody>
      </p:sp>
      <p:sp>
        <p:nvSpPr>
          <p:cNvPr id="31" name="Google Shape;31;p5"/>
          <p:cNvSpPr txBox="1"/>
          <p:nvPr>
            <p:ph idx="2" type="body"/>
          </p:nvPr>
        </p:nvSpPr>
        <p:spPr>
          <a:xfrm>
            <a:off x="4832400" y="1812425"/>
            <a:ext cx="3999900" cy="2805300"/>
          </a:xfrm>
          <a:prstGeom prst="rect">
            <a:avLst/>
          </a:prstGeom>
        </p:spPr>
        <p:txBody>
          <a:bodyPr anchorCtr="0" anchor="t" bIns="91425" lIns="91425" spcFirstLastPara="1" rIns="91425" wrap="square" tIns="91425">
            <a:noAutofit/>
          </a:bodyPr>
          <a:lstStyle>
            <a:lvl1pPr indent="-368300" lvl="0" marL="457200">
              <a:spcBef>
                <a:spcPts val="0"/>
              </a:spcBef>
              <a:spcAft>
                <a:spcPts val="0"/>
              </a:spcAft>
              <a:buSzPts val="2200"/>
              <a:buFont typeface="Noto Sans"/>
              <a:buChar char="●"/>
              <a:defRPr sz="2200">
                <a:latin typeface="Noto Sans"/>
                <a:ea typeface="Noto Sans"/>
                <a:cs typeface="Noto Sans"/>
                <a:sym typeface="Noto Sans"/>
              </a:defRPr>
            </a:lvl1pPr>
            <a:lvl2pPr indent="-355600" lvl="1" marL="914400">
              <a:spcBef>
                <a:spcPts val="0"/>
              </a:spcBef>
              <a:spcAft>
                <a:spcPts val="0"/>
              </a:spcAft>
              <a:buSzPts val="2000"/>
              <a:buFont typeface="Noto Sans"/>
              <a:buChar char="○"/>
              <a:defRPr sz="2000">
                <a:latin typeface="Noto Sans"/>
                <a:ea typeface="Noto Sans"/>
                <a:cs typeface="Noto Sans"/>
                <a:sym typeface="Noto Sans"/>
              </a:defRPr>
            </a:lvl2pPr>
            <a:lvl3pPr indent="-355600" lvl="2" marL="1371600">
              <a:spcBef>
                <a:spcPts val="0"/>
              </a:spcBef>
              <a:spcAft>
                <a:spcPts val="0"/>
              </a:spcAft>
              <a:buSzPts val="2000"/>
              <a:buFont typeface="Noto Sans"/>
              <a:buChar char="■"/>
              <a:defRPr sz="2000">
                <a:latin typeface="Noto Sans"/>
                <a:ea typeface="Noto Sans"/>
                <a:cs typeface="Noto Sans"/>
                <a:sym typeface="Noto Sans"/>
              </a:defRPr>
            </a:lvl3pPr>
            <a:lvl4pPr indent="-355600" lvl="3" marL="1828800">
              <a:spcBef>
                <a:spcPts val="0"/>
              </a:spcBef>
              <a:spcAft>
                <a:spcPts val="0"/>
              </a:spcAft>
              <a:buSzPts val="2000"/>
              <a:buFont typeface="Noto Sans"/>
              <a:buChar char="●"/>
              <a:defRPr sz="2000">
                <a:latin typeface="Noto Sans"/>
                <a:ea typeface="Noto Sans"/>
                <a:cs typeface="Noto Sans"/>
                <a:sym typeface="Noto Sans"/>
              </a:defRPr>
            </a:lvl4pPr>
            <a:lvl5pPr indent="-355600" lvl="4" marL="2286000">
              <a:spcBef>
                <a:spcPts val="0"/>
              </a:spcBef>
              <a:spcAft>
                <a:spcPts val="0"/>
              </a:spcAft>
              <a:buSzPts val="2000"/>
              <a:buFont typeface="Noto Sans"/>
              <a:buChar char="○"/>
              <a:defRPr sz="2000">
                <a:latin typeface="Noto Sans"/>
                <a:ea typeface="Noto Sans"/>
                <a:cs typeface="Noto Sans"/>
                <a:sym typeface="Noto Sans"/>
              </a:defRPr>
            </a:lvl5pPr>
            <a:lvl6pPr indent="-355600" lvl="5" marL="2743200">
              <a:spcBef>
                <a:spcPts val="0"/>
              </a:spcBef>
              <a:spcAft>
                <a:spcPts val="0"/>
              </a:spcAft>
              <a:buSzPts val="2000"/>
              <a:buFont typeface="Noto Sans"/>
              <a:buChar char="■"/>
              <a:defRPr sz="2000">
                <a:latin typeface="Noto Sans"/>
                <a:ea typeface="Noto Sans"/>
                <a:cs typeface="Noto Sans"/>
                <a:sym typeface="Noto Sans"/>
              </a:defRPr>
            </a:lvl6pPr>
            <a:lvl7pPr indent="-355600" lvl="6" marL="3200400">
              <a:spcBef>
                <a:spcPts val="0"/>
              </a:spcBef>
              <a:spcAft>
                <a:spcPts val="0"/>
              </a:spcAft>
              <a:buSzPts val="2000"/>
              <a:buFont typeface="Noto Sans"/>
              <a:buChar char="●"/>
              <a:defRPr sz="2000">
                <a:latin typeface="Noto Sans"/>
                <a:ea typeface="Noto Sans"/>
                <a:cs typeface="Noto Sans"/>
                <a:sym typeface="Noto Sans"/>
              </a:defRPr>
            </a:lvl7pPr>
            <a:lvl8pPr indent="-355600" lvl="7" marL="3657600">
              <a:spcBef>
                <a:spcPts val="0"/>
              </a:spcBef>
              <a:spcAft>
                <a:spcPts val="0"/>
              </a:spcAft>
              <a:buSzPts val="2000"/>
              <a:buFont typeface="Noto Sans"/>
              <a:buChar char="○"/>
              <a:defRPr sz="2000">
                <a:latin typeface="Noto Sans"/>
                <a:ea typeface="Noto Sans"/>
                <a:cs typeface="Noto Sans"/>
                <a:sym typeface="Noto Sans"/>
              </a:defRPr>
            </a:lvl8pPr>
            <a:lvl9pPr indent="-355600" lvl="8" marL="4114800">
              <a:spcBef>
                <a:spcPts val="0"/>
              </a:spcBef>
              <a:spcAft>
                <a:spcPts val="0"/>
              </a:spcAft>
              <a:buSzPts val="2000"/>
              <a:buFont typeface="Noto Sans"/>
              <a:buChar char="■"/>
              <a:defRPr sz="2000">
                <a:latin typeface="Noto Sans"/>
                <a:ea typeface="Noto Sans"/>
                <a:cs typeface="Noto Sans"/>
                <a:sym typeface="Noto Sans"/>
              </a:defRPr>
            </a:lvl9pPr>
          </a:lstStyle>
          <a:p/>
        </p:txBody>
      </p:sp>
      <p:sp>
        <p:nvSpPr>
          <p:cNvPr id="32" name="Google Shape;32;p5"/>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lvl1pPr lvl="0">
              <a:buNone/>
              <a:defRPr sz="1100">
                <a:latin typeface="Noto Sans"/>
                <a:ea typeface="Noto Sans"/>
                <a:cs typeface="Noto Sans"/>
                <a:sym typeface="Noto Sans"/>
              </a:defRPr>
            </a:lvl1pPr>
            <a:lvl2pPr lvl="1">
              <a:buNone/>
              <a:defRPr sz="1100">
                <a:latin typeface="Noto Sans"/>
                <a:ea typeface="Noto Sans"/>
                <a:cs typeface="Noto Sans"/>
                <a:sym typeface="Noto Sans"/>
              </a:defRPr>
            </a:lvl2pPr>
            <a:lvl3pPr lvl="2">
              <a:buNone/>
              <a:defRPr sz="1100">
                <a:latin typeface="Noto Sans"/>
                <a:ea typeface="Noto Sans"/>
                <a:cs typeface="Noto Sans"/>
                <a:sym typeface="Noto Sans"/>
              </a:defRPr>
            </a:lvl3pPr>
            <a:lvl4pPr lvl="3">
              <a:buNone/>
              <a:defRPr sz="1100">
                <a:latin typeface="Noto Sans"/>
                <a:ea typeface="Noto Sans"/>
                <a:cs typeface="Noto Sans"/>
                <a:sym typeface="Noto Sans"/>
              </a:defRPr>
            </a:lvl4pPr>
            <a:lvl5pPr lvl="4">
              <a:buNone/>
              <a:defRPr sz="1100">
                <a:latin typeface="Noto Sans"/>
                <a:ea typeface="Noto Sans"/>
                <a:cs typeface="Noto Sans"/>
                <a:sym typeface="Noto Sans"/>
              </a:defRPr>
            </a:lvl5pPr>
            <a:lvl6pPr lvl="5">
              <a:buNone/>
              <a:defRPr sz="1100">
                <a:latin typeface="Noto Sans"/>
                <a:ea typeface="Noto Sans"/>
                <a:cs typeface="Noto Sans"/>
                <a:sym typeface="Noto Sans"/>
              </a:defRPr>
            </a:lvl6pPr>
            <a:lvl7pPr lvl="6">
              <a:buNone/>
              <a:defRPr sz="1100">
                <a:latin typeface="Noto Sans"/>
                <a:ea typeface="Noto Sans"/>
                <a:cs typeface="Noto Sans"/>
                <a:sym typeface="Noto Sans"/>
              </a:defRPr>
            </a:lvl7pPr>
            <a:lvl8pPr lvl="7">
              <a:buNone/>
              <a:defRPr sz="1100">
                <a:latin typeface="Noto Sans"/>
                <a:ea typeface="Noto Sans"/>
                <a:cs typeface="Noto Sans"/>
                <a:sym typeface="Noto Sans"/>
              </a:defRPr>
            </a:lvl8pPr>
            <a:lvl9pPr lvl="8">
              <a:buNone/>
              <a:defRPr sz="1100">
                <a:latin typeface="Noto Sans"/>
                <a:ea typeface="Noto Sans"/>
                <a:cs typeface="Noto Sans"/>
                <a:sym typeface="Noto Sans"/>
              </a:defRPr>
            </a:lvl9pPr>
          </a:lstStyle>
          <a:p>
            <a:pPr indent="0" lvl="0" marL="0" rtl="0" algn="r">
              <a:spcBef>
                <a:spcPts val="0"/>
              </a:spcBef>
              <a:spcAft>
                <a:spcPts val="0"/>
              </a:spcAft>
              <a:buNone/>
            </a:pPr>
            <a:fld id="{00000000-1234-1234-1234-123412341234}" type="slidenum">
              <a:rPr lang="en"/>
              <a:t>‹#›</a:t>
            </a:fld>
            <a:endParaRPr/>
          </a:p>
        </p:txBody>
      </p:sp>
      <p:sp>
        <p:nvSpPr>
          <p:cNvPr id="33" name="Google Shape;33;p5"/>
          <p:cNvSpPr txBox="1"/>
          <p:nvPr>
            <p:ph idx="3" type="sldNum"/>
          </p:nvPr>
        </p:nvSpPr>
        <p:spPr>
          <a:xfrm>
            <a:off x="311700" y="4650950"/>
            <a:ext cx="7971900" cy="354000"/>
          </a:xfrm>
          <a:prstGeom prst="rect">
            <a:avLst/>
          </a:prstGeom>
        </p:spPr>
        <p:txBody>
          <a:bodyPr anchorCtr="0" anchor="ctr" bIns="91425" lIns="91425" spcFirstLastPara="1" rIns="91425" wrap="square" tIns="91425">
            <a:spAutoFit/>
          </a:bodyPr>
          <a:lstStyle>
            <a:lvl1pPr lvl="0" algn="l">
              <a:buNone/>
              <a:defRPr sz="1100">
                <a:latin typeface="Noto Sans"/>
                <a:ea typeface="Noto Sans"/>
                <a:cs typeface="Noto Sans"/>
                <a:sym typeface="Noto Sans"/>
              </a:defRPr>
            </a:lvl1pPr>
            <a:lvl2pPr lvl="1" algn="l">
              <a:buNone/>
              <a:defRPr sz="1100">
                <a:latin typeface="Noto Sans"/>
                <a:ea typeface="Noto Sans"/>
                <a:cs typeface="Noto Sans"/>
                <a:sym typeface="Noto Sans"/>
              </a:defRPr>
            </a:lvl2pPr>
            <a:lvl3pPr lvl="2" algn="l">
              <a:buNone/>
              <a:defRPr sz="1100">
                <a:latin typeface="Noto Sans"/>
                <a:ea typeface="Noto Sans"/>
                <a:cs typeface="Noto Sans"/>
                <a:sym typeface="Noto Sans"/>
              </a:defRPr>
            </a:lvl3pPr>
            <a:lvl4pPr lvl="3" algn="l">
              <a:buNone/>
              <a:defRPr sz="1100">
                <a:latin typeface="Noto Sans"/>
                <a:ea typeface="Noto Sans"/>
                <a:cs typeface="Noto Sans"/>
                <a:sym typeface="Noto Sans"/>
              </a:defRPr>
            </a:lvl4pPr>
            <a:lvl5pPr lvl="4" algn="l">
              <a:buNone/>
              <a:defRPr sz="1100">
                <a:latin typeface="Noto Sans"/>
                <a:ea typeface="Noto Sans"/>
                <a:cs typeface="Noto Sans"/>
                <a:sym typeface="Noto Sans"/>
              </a:defRPr>
            </a:lvl5pPr>
            <a:lvl6pPr lvl="5" algn="l">
              <a:buNone/>
              <a:defRPr sz="1100">
                <a:latin typeface="Noto Sans"/>
                <a:ea typeface="Noto Sans"/>
                <a:cs typeface="Noto Sans"/>
                <a:sym typeface="Noto Sans"/>
              </a:defRPr>
            </a:lvl6pPr>
            <a:lvl7pPr lvl="6" algn="l">
              <a:buNone/>
              <a:defRPr sz="1100">
                <a:latin typeface="Noto Sans"/>
                <a:ea typeface="Noto Sans"/>
                <a:cs typeface="Noto Sans"/>
                <a:sym typeface="Noto Sans"/>
              </a:defRPr>
            </a:lvl7pPr>
            <a:lvl8pPr lvl="7" algn="l">
              <a:buNone/>
              <a:defRPr sz="1100">
                <a:latin typeface="Noto Sans"/>
                <a:ea typeface="Noto Sans"/>
                <a:cs typeface="Noto Sans"/>
                <a:sym typeface="Noto Sans"/>
              </a:defRPr>
            </a:lvl8pPr>
            <a:lvl9pPr lvl="8" algn="l">
              <a:buNone/>
              <a:defRPr sz="1100">
                <a:latin typeface="Noto Sans"/>
                <a:ea typeface="Noto Sans"/>
                <a:cs typeface="Noto Sans"/>
                <a:sym typeface="Noto Sans"/>
              </a:defRPr>
            </a:lvl9pPr>
          </a:lstStyle>
          <a:p>
            <a:pPr indent="0" lvl="0" marL="0" rtl="0" algn="l">
              <a:spcBef>
                <a:spcPts val="0"/>
              </a:spcBef>
              <a:spcAft>
                <a:spcPts val="0"/>
              </a:spcAft>
              <a:buNone/>
            </a:pPr>
            <a:r>
              <a:rPr lang="en"/>
              <a:t>Page name</a:t>
            </a:r>
            <a:endParaRPr/>
          </a:p>
        </p:txBody>
      </p:sp>
      <p:cxnSp>
        <p:nvCxnSpPr>
          <p:cNvPr id="34" name="Google Shape;34;p5"/>
          <p:cNvCxnSpPr/>
          <p:nvPr/>
        </p:nvCxnSpPr>
        <p:spPr>
          <a:xfrm flipH="1">
            <a:off x="30328" y="-23225"/>
            <a:ext cx="2700" cy="5212500"/>
          </a:xfrm>
          <a:prstGeom prst="straightConnector1">
            <a:avLst/>
          </a:prstGeom>
          <a:noFill/>
          <a:ln cap="flat" cmpd="sng" w="114300">
            <a:solidFill>
              <a:srgbClr val="005047"/>
            </a:solidFill>
            <a:prstDash val="solid"/>
            <a:round/>
            <a:headEnd len="med" w="med" type="none"/>
            <a:tailEnd len="med" w="med" type="none"/>
          </a:ln>
        </p:spPr>
      </p:cxnSp>
      <p:sp>
        <p:nvSpPr>
          <p:cNvPr id="35" name="Google Shape;35;p5"/>
          <p:cNvSpPr txBox="1"/>
          <p:nvPr>
            <p:ph idx="4" type="body"/>
          </p:nvPr>
        </p:nvSpPr>
        <p:spPr>
          <a:xfrm>
            <a:off x="311700" y="823525"/>
            <a:ext cx="8520600" cy="822900"/>
          </a:xfrm>
          <a:prstGeom prst="rect">
            <a:avLst/>
          </a:prstGeom>
          <a:noFill/>
          <a:ln>
            <a:noFill/>
          </a:ln>
        </p:spPr>
        <p:txBody>
          <a:bodyPr anchorCtr="0" anchor="t" bIns="91425" lIns="91425" spcFirstLastPara="1" rIns="91425" wrap="square" tIns="91425">
            <a:noAutofit/>
          </a:bodyPr>
          <a:lstStyle>
            <a:lvl1pPr indent="-342900" lvl="0" marL="457200">
              <a:spcBef>
                <a:spcPts val="0"/>
              </a:spcBef>
              <a:spcAft>
                <a:spcPts val="0"/>
              </a:spcAft>
              <a:buSzPts val="1800"/>
              <a:buFont typeface="Noto Sans"/>
              <a:buChar char="●"/>
              <a:defRPr sz="1800">
                <a:latin typeface="Noto Sans"/>
                <a:ea typeface="Noto Sans"/>
                <a:cs typeface="Noto Sans"/>
                <a:sym typeface="Noto Sans"/>
              </a:defRPr>
            </a:lvl1pPr>
            <a:lvl2pPr indent="-330200" lvl="1" marL="914400">
              <a:spcBef>
                <a:spcPts val="0"/>
              </a:spcBef>
              <a:spcAft>
                <a:spcPts val="0"/>
              </a:spcAft>
              <a:buSzPts val="1600"/>
              <a:buFont typeface="Noto Sans"/>
              <a:buChar char="○"/>
              <a:defRPr sz="1600">
                <a:latin typeface="Noto Sans"/>
                <a:ea typeface="Noto Sans"/>
                <a:cs typeface="Noto Sans"/>
                <a:sym typeface="Noto Sans"/>
              </a:defRPr>
            </a:lvl2pPr>
            <a:lvl3pPr indent="-330200" lvl="2" marL="1371600">
              <a:spcBef>
                <a:spcPts val="0"/>
              </a:spcBef>
              <a:spcAft>
                <a:spcPts val="0"/>
              </a:spcAft>
              <a:buSzPts val="1600"/>
              <a:buFont typeface="Noto Sans"/>
              <a:buChar char="■"/>
              <a:defRPr sz="1600">
                <a:latin typeface="Noto Sans"/>
                <a:ea typeface="Noto Sans"/>
                <a:cs typeface="Noto Sans"/>
                <a:sym typeface="Noto Sans"/>
              </a:defRPr>
            </a:lvl3pPr>
            <a:lvl4pPr indent="-330200" lvl="3" marL="1828800">
              <a:spcBef>
                <a:spcPts val="0"/>
              </a:spcBef>
              <a:spcAft>
                <a:spcPts val="0"/>
              </a:spcAft>
              <a:buSzPts val="1600"/>
              <a:buFont typeface="Noto Sans"/>
              <a:buChar char="●"/>
              <a:defRPr sz="1600">
                <a:latin typeface="Noto Sans"/>
                <a:ea typeface="Noto Sans"/>
                <a:cs typeface="Noto Sans"/>
                <a:sym typeface="Noto Sans"/>
              </a:defRPr>
            </a:lvl4pPr>
            <a:lvl5pPr indent="-330200" lvl="4" marL="2286000">
              <a:spcBef>
                <a:spcPts val="0"/>
              </a:spcBef>
              <a:spcAft>
                <a:spcPts val="0"/>
              </a:spcAft>
              <a:buSzPts val="1600"/>
              <a:buFont typeface="Noto Sans"/>
              <a:buChar char="○"/>
              <a:defRPr sz="1600">
                <a:latin typeface="Noto Sans"/>
                <a:ea typeface="Noto Sans"/>
                <a:cs typeface="Noto Sans"/>
                <a:sym typeface="Noto Sans"/>
              </a:defRPr>
            </a:lvl5pPr>
            <a:lvl6pPr indent="-330200" lvl="5" marL="2743200">
              <a:spcBef>
                <a:spcPts val="0"/>
              </a:spcBef>
              <a:spcAft>
                <a:spcPts val="0"/>
              </a:spcAft>
              <a:buSzPts val="1600"/>
              <a:buFont typeface="Noto Sans"/>
              <a:buChar char="■"/>
              <a:defRPr sz="1600">
                <a:latin typeface="Noto Sans"/>
                <a:ea typeface="Noto Sans"/>
                <a:cs typeface="Noto Sans"/>
                <a:sym typeface="Noto Sans"/>
              </a:defRPr>
            </a:lvl6pPr>
            <a:lvl7pPr indent="-330200" lvl="6" marL="3200400">
              <a:spcBef>
                <a:spcPts val="0"/>
              </a:spcBef>
              <a:spcAft>
                <a:spcPts val="0"/>
              </a:spcAft>
              <a:buSzPts val="1600"/>
              <a:buFont typeface="Noto Sans"/>
              <a:buChar char="●"/>
              <a:defRPr sz="1600">
                <a:latin typeface="Noto Sans"/>
                <a:ea typeface="Noto Sans"/>
                <a:cs typeface="Noto Sans"/>
                <a:sym typeface="Noto Sans"/>
              </a:defRPr>
            </a:lvl7pPr>
            <a:lvl8pPr indent="-330200" lvl="7" marL="3657600">
              <a:spcBef>
                <a:spcPts val="0"/>
              </a:spcBef>
              <a:spcAft>
                <a:spcPts val="0"/>
              </a:spcAft>
              <a:buSzPts val="1600"/>
              <a:buFont typeface="Noto Sans"/>
              <a:buChar char="○"/>
              <a:defRPr sz="1600">
                <a:latin typeface="Noto Sans"/>
                <a:ea typeface="Noto Sans"/>
                <a:cs typeface="Noto Sans"/>
                <a:sym typeface="Noto Sans"/>
              </a:defRPr>
            </a:lvl8pPr>
            <a:lvl9pPr indent="-330200" lvl="8" marL="4114800">
              <a:spcBef>
                <a:spcPts val="0"/>
              </a:spcBef>
              <a:spcAft>
                <a:spcPts val="0"/>
              </a:spcAft>
              <a:buSzPts val="1600"/>
              <a:buFont typeface="Noto Sans"/>
              <a:buChar char="■"/>
              <a:defRPr sz="1600">
                <a:latin typeface="Noto Sans"/>
                <a:ea typeface="Noto Sans"/>
                <a:cs typeface="Noto Sans"/>
                <a:sym typeface="Noto Sans"/>
              </a:defRPr>
            </a:lvl9pPr>
          </a:lstStyle>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Additional Resources 2">
  <p:cSld name="TITLE_AND_TWO_COLUMNS_2">
    <p:spTree>
      <p:nvGrpSpPr>
        <p:cNvPr id="36" name="Shape 36"/>
        <p:cNvGrpSpPr/>
        <p:nvPr/>
      </p:nvGrpSpPr>
      <p:grpSpPr>
        <a:xfrm>
          <a:off x="0" y="0"/>
          <a:ext cx="0" cy="0"/>
          <a:chOff x="0" y="0"/>
          <a:chExt cx="0" cy="0"/>
        </a:xfrm>
      </p:grpSpPr>
      <p:sp>
        <p:nvSpPr>
          <p:cNvPr id="37" name="Google Shape;37;p6"/>
          <p:cNvSpPr txBox="1"/>
          <p:nvPr>
            <p:ph type="title"/>
          </p:nvPr>
        </p:nvSpPr>
        <p:spPr>
          <a:xfrm>
            <a:off x="311700" y="137160"/>
            <a:ext cx="8520600" cy="822900"/>
          </a:xfrm>
          <a:prstGeom prst="rect">
            <a:avLst/>
          </a:prstGeom>
          <a:ln>
            <a:noFill/>
          </a:ln>
        </p:spPr>
        <p:txBody>
          <a:bodyPr anchorCtr="0" anchor="t" bIns="91425" lIns="91425" spcFirstLastPara="1" rIns="91425" wrap="square" tIns="91425">
            <a:spAutoFit/>
          </a:bodyPr>
          <a:lstStyle>
            <a:lvl1pPr lvl="0">
              <a:spcBef>
                <a:spcPts val="0"/>
              </a:spcBef>
              <a:spcAft>
                <a:spcPts val="0"/>
              </a:spcAft>
              <a:buClr>
                <a:srgbClr val="005047"/>
              </a:buClr>
              <a:buSzPts val="2800"/>
              <a:buNone/>
              <a:defRPr sz="2800">
                <a:solidFill>
                  <a:srgbClr val="005047"/>
                </a:solidFill>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38" name="Google Shape;38;p6"/>
          <p:cNvSpPr txBox="1"/>
          <p:nvPr>
            <p:ph idx="1" type="body"/>
          </p:nvPr>
        </p:nvSpPr>
        <p:spPr>
          <a:xfrm>
            <a:off x="311700" y="960125"/>
            <a:ext cx="5164200" cy="3657600"/>
          </a:xfrm>
          <a:prstGeom prst="rect">
            <a:avLst/>
          </a:prstGeom>
        </p:spPr>
        <p:txBody>
          <a:bodyPr anchorCtr="0" anchor="t" bIns="91425" lIns="91425" spcFirstLastPara="1" rIns="91425" wrap="square" tIns="91425">
            <a:noAutofit/>
          </a:bodyPr>
          <a:lstStyle>
            <a:lvl1pPr indent="-368300" lvl="0" marL="457200">
              <a:spcBef>
                <a:spcPts val="0"/>
              </a:spcBef>
              <a:spcAft>
                <a:spcPts val="0"/>
              </a:spcAft>
              <a:buSzPts val="2200"/>
              <a:buFont typeface="Noto Sans"/>
              <a:buChar char="●"/>
              <a:defRPr sz="2200">
                <a:latin typeface="Noto Sans"/>
                <a:ea typeface="Noto Sans"/>
                <a:cs typeface="Noto Sans"/>
                <a:sym typeface="Noto Sans"/>
              </a:defRPr>
            </a:lvl1pPr>
            <a:lvl2pPr indent="-355600" lvl="1" marL="914400">
              <a:spcBef>
                <a:spcPts val="0"/>
              </a:spcBef>
              <a:spcAft>
                <a:spcPts val="0"/>
              </a:spcAft>
              <a:buSzPts val="2000"/>
              <a:buFont typeface="Noto Sans"/>
              <a:buChar char="○"/>
              <a:defRPr sz="2000">
                <a:latin typeface="Noto Sans"/>
                <a:ea typeface="Noto Sans"/>
                <a:cs typeface="Noto Sans"/>
                <a:sym typeface="Noto Sans"/>
              </a:defRPr>
            </a:lvl2pPr>
            <a:lvl3pPr indent="-355600" lvl="2" marL="1371600">
              <a:spcBef>
                <a:spcPts val="0"/>
              </a:spcBef>
              <a:spcAft>
                <a:spcPts val="0"/>
              </a:spcAft>
              <a:buSzPts val="2000"/>
              <a:buFont typeface="Noto Sans"/>
              <a:buChar char="■"/>
              <a:defRPr sz="2000">
                <a:latin typeface="Noto Sans"/>
                <a:ea typeface="Noto Sans"/>
                <a:cs typeface="Noto Sans"/>
                <a:sym typeface="Noto Sans"/>
              </a:defRPr>
            </a:lvl3pPr>
            <a:lvl4pPr indent="-355600" lvl="3" marL="1828800">
              <a:spcBef>
                <a:spcPts val="0"/>
              </a:spcBef>
              <a:spcAft>
                <a:spcPts val="0"/>
              </a:spcAft>
              <a:buSzPts val="2000"/>
              <a:buFont typeface="Noto Sans"/>
              <a:buChar char="●"/>
              <a:defRPr sz="2000">
                <a:latin typeface="Noto Sans"/>
                <a:ea typeface="Noto Sans"/>
                <a:cs typeface="Noto Sans"/>
                <a:sym typeface="Noto Sans"/>
              </a:defRPr>
            </a:lvl4pPr>
            <a:lvl5pPr indent="-355600" lvl="4" marL="2286000">
              <a:spcBef>
                <a:spcPts val="0"/>
              </a:spcBef>
              <a:spcAft>
                <a:spcPts val="0"/>
              </a:spcAft>
              <a:buSzPts val="2000"/>
              <a:buFont typeface="Noto Sans"/>
              <a:buChar char="○"/>
              <a:defRPr sz="2000">
                <a:latin typeface="Noto Sans"/>
                <a:ea typeface="Noto Sans"/>
                <a:cs typeface="Noto Sans"/>
                <a:sym typeface="Noto Sans"/>
              </a:defRPr>
            </a:lvl5pPr>
            <a:lvl6pPr indent="-355600" lvl="5" marL="2743200">
              <a:spcBef>
                <a:spcPts val="0"/>
              </a:spcBef>
              <a:spcAft>
                <a:spcPts val="0"/>
              </a:spcAft>
              <a:buSzPts val="2000"/>
              <a:buFont typeface="Noto Sans"/>
              <a:buChar char="■"/>
              <a:defRPr sz="2000">
                <a:latin typeface="Noto Sans"/>
                <a:ea typeface="Noto Sans"/>
                <a:cs typeface="Noto Sans"/>
                <a:sym typeface="Noto Sans"/>
              </a:defRPr>
            </a:lvl6pPr>
            <a:lvl7pPr indent="-355600" lvl="6" marL="3200400">
              <a:spcBef>
                <a:spcPts val="0"/>
              </a:spcBef>
              <a:spcAft>
                <a:spcPts val="0"/>
              </a:spcAft>
              <a:buSzPts val="2000"/>
              <a:buFont typeface="Noto Sans"/>
              <a:buChar char="●"/>
              <a:defRPr sz="2000">
                <a:latin typeface="Noto Sans"/>
                <a:ea typeface="Noto Sans"/>
                <a:cs typeface="Noto Sans"/>
                <a:sym typeface="Noto Sans"/>
              </a:defRPr>
            </a:lvl7pPr>
            <a:lvl8pPr indent="-355600" lvl="7" marL="3657600">
              <a:spcBef>
                <a:spcPts val="0"/>
              </a:spcBef>
              <a:spcAft>
                <a:spcPts val="0"/>
              </a:spcAft>
              <a:buSzPts val="2000"/>
              <a:buFont typeface="Noto Sans"/>
              <a:buChar char="○"/>
              <a:defRPr sz="2000">
                <a:latin typeface="Noto Sans"/>
                <a:ea typeface="Noto Sans"/>
                <a:cs typeface="Noto Sans"/>
                <a:sym typeface="Noto Sans"/>
              </a:defRPr>
            </a:lvl8pPr>
            <a:lvl9pPr indent="-355600" lvl="8" marL="4114800">
              <a:spcBef>
                <a:spcPts val="0"/>
              </a:spcBef>
              <a:spcAft>
                <a:spcPts val="0"/>
              </a:spcAft>
              <a:buSzPts val="2000"/>
              <a:buFont typeface="Noto Sans"/>
              <a:buChar char="■"/>
              <a:defRPr sz="2000">
                <a:latin typeface="Noto Sans"/>
                <a:ea typeface="Noto Sans"/>
                <a:cs typeface="Noto Sans"/>
                <a:sym typeface="Noto Sans"/>
              </a:defRPr>
            </a:lvl9pPr>
          </a:lstStyle>
          <a:p/>
        </p:txBody>
      </p:sp>
      <p:sp>
        <p:nvSpPr>
          <p:cNvPr id="39" name="Google Shape;39;p6"/>
          <p:cNvSpPr txBox="1"/>
          <p:nvPr>
            <p:ph idx="2" type="body"/>
          </p:nvPr>
        </p:nvSpPr>
        <p:spPr>
          <a:xfrm>
            <a:off x="5931450" y="960125"/>
            <a:ext cx="2901000" cy="3657600"/>
          </a:xfrm>
          <a:prstGeom prst="rect">
            <a:avLst/>
          </a:prstGeom>
          <a:solidFill>
            <a:srgbClr val="F3F3F3"/>
          </a:solidFill>
          <a:ln cap="flat" cmpd="sng" w="28575">
            <a:solidFill>
              <a:srgbClr val="9E9E9E"/>
            </a:solidFill>
            <a:prstDash val="solid"/>
            <a:round/>
            <a:headEnd len="sm" w="sm" type="none"/>
            <a:tailEnd len="sm" w="sm" type="none"/>
          </a:ln>
        </p:spPr>
        <p:txBody>
          <a:bodyPr anchorCtr="0" anchor="t" bIns="91425" lIns="91425" spcFirstLastPara="1" rIns="91425" wrap="square" tIns="91425">
            <a:noAutofit/>
          </a:bodyPr>
          <a:lstStyle>
            <a:lvl1pPr indent="-342900" lvl="0" marL="457200">
              <a:spcBef>
                <a:spcPts val="0"/>
              </a:spcBef>
              <a:spcAft>
                <a:spcPts val="0"/>
              </a:spcAft>
              <a:buSzPts val="1800"/>
              <a:buFont typeface="Noto Sans"/>
              <a:buChar char="●"/>
              <a:defRPr sz="1800">
                <a:latin typeface="Noto Sans"/>
                <a:ea typeface="Noto Sans"/>
                <a:cs typeface="Noto Sans"/>
                <a:sym typeface="Noto Sans"/>
              </a:defRPr>
            </a:lvl1pPr>
            <a:lvl2pPr indent="-330200" lvl="1" marL="914400">
              <a:spcBef>
                <a:spcPts val="0"/>
              </a:spcBef>
              <a:spcAft>
                <a:spcPts val="0"/>
              </a:spcAft>
              <a:buSzPts val="1600"/>
              <a:buFont typeface="Noto Sans"/>
              <a:buChar char="○"/>
              <a:defRPr sz="1600">
                <a:latin typeface="Noto Sans"/>
                <a:ea typeface="Noto Sans"/>
                <a:cs typeface="Noto Sans"/>
                <a:sym typeface="Noto Sans"/>
              </a:defRPr>
            </a:lvl2pPr>
            <a:lvl3pPr indent="-330200" lvl="2" marL="1371600">
              <a:spcBef>
                <a:spcPts val="0"/>
              </a:spcBef>
              <a:spcAft>
                <a:spcPts val="0"/>
              </a:spcAft>
              <a:buSzPts val="1600"/>
              <a:buFont typeface="Noto Sans"/>
              <a:buChar char="■"/>
              <a:defRPr sz="1600">
                <a:latin typeface="Noto Sans"/>
                <a:ea typeface="Noto Sans"/>
                <a:cs typeface="Noto Sans"/>
                <a:sym typeface="Noto Sans"/>
              </a:defRPr>
            </a:lvl3pPr>
            <a:lvl4pPr indent="-330200" lvl="3" marL="1828800">
              <a:spcBef>
                <a:spcPts val="0"/>
              </a:spcBef>
              <a:spcAft>
                <a:spcPts val="0"/>
              </a:spcAft>
              <a:buSzPts val="1600"/>
              <a:buFont typeface="Noto Sans"/>
              <a:buChar char="●"/>
              <a:defRPr sz="1600">
                <a:latin typeface="Noto Sans"/>
                <a:ea typeface="Noto Sans"/>
                <a:cs typeface="Noto Sans"/>
                <a:sym typeface="Noto Sans"/>
              </a:defRPr>
            </a:lvl4pPr>
            <a:lvl5pPr indent="-330200" lvl="4" marL="2286000">
              <a:spcBef>
                <a:spcPts val="0"/>
              </a:spcBef>
              <a:spcAft>
                <a:spcPts val="0"/>
              </a:spcAft>
              <a:buSzPts val="1600"/>
              <a:buFont typeface="Noto Sans"/>
              <a:buChar char="○"/>
              <a:defRPr sz="1600">
                <a:latin typeface="Noto Sans"/>
                <a:ea typeface="Noto Sans"/>
                <a:cs typeface="Noto Sans"/>
                <a:sym typeface="Noto Sans"/>
              </a:defRPr>
            </a:lvl5pPr>
            <a:lvl6pPr indent="-330200" lvl="5" marL="2743200">
              <a:spcBef>
                <a:spcPts val="0"/>
              </a:spcBef>
              <a:spcAft>
                <a:spcPts val="0"/>
              </a:spcAft>
              <a:buSzPts val="1600"/>
              <a:buFont typeface="Noto Sans"/>
              <a:buChar char="■"/>
              <a:defRPr sz="1600">
                <a:latin typeface="Noto Sans"/>
                <a:ea typeface="Noto Sans"/>
                <a:cs typeface="Noto Sans"/>
                <a:sym typeface="Noto Sans"/>
              </a:defRPr>
            </a:lvl6pPr>
            <a:lvl7pPr indent="-330200" lvl="6" marL="3200400">
              <a:spcBef>
                <a:spcPts val="0"/>
              </a:spcBef>
              <a:spcAft>
                <a:spcPts val="0"/>
              </a:spcAft>
              <a:buSzPts val="1600"/>
              <a:buFont typeface="Noto Sans"/>
              <a:buChar char="●"/>
              <a:defRPr sz="1600">
                <a:latin typeface="Noto Sans"/>
                <a:ea typeface="Noto Sans"/>
                <a:cs typeface="Noto Sans"/>
                <a:sym typeface="Noto Sans"/>
              </a:defRPr>
            </a:lvl7pPr>
            <a:lvl8pPr indent="-330200" lvl="7" marL="3657600">
              <a:spcBef>
                <a:spcPts val="0"/>
              </a:spcBef>
              <a:spcAft>
                <a:spcPts val="0"/>
              </a:spcAft>
              <a:buSzPts val="1600"/>
              <a:buFont typeface="Noto Sans"/>
              <a:buChar char="○"/>
              <a:defRPr sz="1600">
                <a:latin typeface="Noto Sans"/>
                <a:ea typeface="Noto Sans"/>
                <a:cs typeface="Noto Sans"/>
                <a:sym typeface="Noto Sans"/>
              </a:defRPr>
            </a:lvl8pPr>
            <a:lvl9pPr indent="-330200" lvl="8" marL="4114800">
              <a:spcBef>
                <a:spcPts val="0"/>
              </a:spcBef>
              <a:spcAft>
                <a:spcPts val="0"/>
              </a:spcAft>
              <a:buSzPts val="1600"/>
              <a:buFont typeface="Noto Sans"/>
              <a:buChar char="■"/>
              <a:defRPr sz="1600">
                <a:latin typeface="Noto Sans"/>
                <a:ea typeface="Noto Sans"/>
                <a:cs typeface="Noto Sans"/>
                <a:sym typeface="Noto Sans"/>
              </a:defRPr>
            </a:lvl9pPr>
          </a:lstStyle>
          <a:p/>
        </p:txBody>
      </p:sp>
      <p:sp>
        <p:nvSpPr>
          <p:cNvPr id="40" name="Google Shape;40;p6"/>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lvl1pPr lvl="0">
              <a:buNone/>
              <a:defRPr sz="1100">
                <a:latin typeface="Noto Sans"/>
                <a:ea typeface="Noto Sans"/>
                <a:cs typeface="Noto Sans"/>
                <a:sym typeface="Noto Sans"/>
              </a:defRPr>
            </a:lvl1pPr>
            <a:lvl2pPr lvl="1">
              <a:buNone/>
              <a:defRPr sz="1100">
                <a:latin typeface="Noto Sans"/>
                <a:ea typeface="Noto Sans"/>
                <a:cs typeface="Noto Sans"/>
                <a:sym typeface="Noto Sans"/>
              </a:defRPr>
            </a:lvl2pPr>
            <a:lvl3pPr lvl="2">
              <a:buNone/>
              <a:defRPr sz="1100">
                <a:latin typeface="Noto Sans"/>
                <a:ea typeface="Noto Sans"/>
                <a:cs typeface="Noto Sans"/>
                <a:sym typeface="Noto Sans"/>
              </a:defRPr>
            </a:lvl3pPr>
            <a:lvl4pPr lvl="3">
              <a:buNone/>
              <a:defRPr sz="1100">
                <a:latin typeface="Noto Sans"/>
                <a:ea typeface="Noto Sans"/>
                <a:cs typeface="Noto Sans"/>
                <a:sym typeface="Noto Sans"/>
              </a:defRPr>
            </a:lvl4pPr>
            <a:lvl5pPr lvl="4">
              <a:buNone/>
              <a:defRPr sz="1100">
                <a:latin typeface="Noto Sans"/>
                <a:ea typeface="Noto Sans"/>
                <a:cs typeface="Noto Sans"/>
                <a:sym typeface="Noto Sans"/>
              </a:defRPr>
            </a:lvl5pPr>
            <a:lvl6pPr lvl="5">
              <a:buNone/>
              <a:defRPr sz="1100">
                <a:latin typeface="Noto Sans"/>
                <a:ea typeface="Noto Sans"/>
                <a:cs typeface="Noto Sans"/>
                <a:sym typeface="Noto Sans"/>
              </a:defRPr>
            </a:lvl6pPr>
            <a:lvl7pPr lvl="6">
              <a:buNone/>
              <a:defRPr sz="1100">
                <a:latin typeface="Noto Sans"/>
                <a:ea typeface="Noto Sans"/>
                <a:cs typeface="Noto Sans"/>
                <a:sym typeface="Noto Sans"/>
              </a:defRPr>
            </a:lvl7pPr>
            <a:lvl8pPr lvl="7">
              <a:buNone/>
              <a:defRPr sz="1100">
                <a:latin typeface="Noto Sans"/>
                <a:ea typeface="Noto Sans"/>
                <a:cs typeface="Noto Sans"/>
                <a:sym typeface="Noto Sans"/>
              </a:defRPr>
            </a:lvl8pPr>
            <a:lvl9pPr lvl="8">
              <a:buNone/>
              <a:defRPr sz="1100">
                <a:latin typeface="Noto Sans"/>
                <a:ea typeface="Noto Sans"/>
                <a:cs typeface="Noto Sans"/>
                <a:sym typeface="Noto Sans"/>
              </a:defRPr>
            </a:lvl9pPr>
          </a:lstStyle>
          <a:p>
            <a:pPr indent="0" lvl="0" marL="0" rtl="0" algn="r">
              <a:spcBef>
                <a:spcPts val="0"/>
              </a:spcBef>
              <a:spcAft>
                <a:spcPts val="0"/>
              </a:spcAft>
              <a:buNone/>
            </a:pPr>
            <a:fld id="{00000000-1234-1234-1234-123412341234}" type="slidenum">
              <a:rPr lang="en"/>
              <a:t>‹#›</a:t>
            </a:fld>
            <a:endParaRPr/>
          </a:p>
        </p:txBody>
      </p:sp>
      <p:sp>
        <p:nvSpPr>
          <p:cNvPr id="41" name="Google Shape;41;p6"/>
          <p:cNvSpPr txBox="1"/>
          <p:nvPr>
            <p:ph idx="3" type="sldNum"/>
          </p:nvPr>
        </p:nvSpPr>
        <p:spPr>
          <a:xfrm>
            <a:off x="311700" y="4650950"/>
            <a:ext cx="7971900" cy="354000"/>
          </a:xfrm>
          <a:prstGeom prst="rect">
            <a:avLst/>
          </a:prstGeom>
        </p:spPr>
        <p:txBody>
          <a:bodyPr anchorCtr="0" anchor="ctr" bIns="91425" lIns="91425" spcFirstLastPara="1" rIns="91425" wrap="square" tIns="91425">
            <a:spAutoFit/>
          </a:bodyPr>
          <a:lstStyle>
            <a:lvl1pPr lvl="0" algn="l">
              <a:buNone/>
              <a:defRPr sz="1100">
                <a:latin typeface="Noto Sans"/>
                <a:ea typeface="Noto Sans"/>
                <a:cs typeface="Noto Sans"/>
                <a:sym typeface="Noto Sans"/>
              </a:defRPr>
            </a:lvl1pPr>
            <a:lvl2pPr lvl="1" algn="l">
              <a:buNone/>
              <a:defRPr sz="1100">
                <a:latin typeface="Noto Sans"/>
                <a:ea typeface="Noto Sans"/>
                <a:cs typeface="Noto Sans"/>
                <a:sym typeface="Noto Sans"/>
              </a:defRPr>
            </a:lvl2pPr>
            <a:lvl3pPr lvl="2" algn="l">
              <a:buNone/>
              <a:defRPr sz="1100">
                <a:latin typeface="Noto Sans"/>
                <a:ea typeface="Noto Sans"/>
                <a:cs typeface="Noto Sans"/>
                <a:sym typeface="Noto Sans"/>
              </a:defRPr>
            </a:lvl3pPr>
            <a:lvl4pPr lvl="3" algn="l">
              <a:buNone/>
              <a:defRPr sz="1100">
                <a:latin typeface="Noto Sans"/>
                <a:ea typeface="Noto Sans"/>
                <a:cs typeface="Noto Sans"/>
                <a:sym typeface="Noto Sans"/>
              </a:defRPr>
            </a:lvl4pPr>
            <a:lvl5pPr lvl="4" algn="l">
              <a:buNone/>
              <a:defRPr sz="1100">
                <a:latin typeface="Noto Sans"/>
                <a:ea typeface="Noto Sans"/>
                <a:cs typeface="Noto Sans"/>
                <a:sym typeface="Noto Sans"/>
              </a:defRPr>
            </a:lvl5pPr>
            <a:lvl6pPr lvl="5" algn="l">
              <a:buNone/>
              <a:defRPr sz="1100">
                <a:latin typeface="Noto Sans"/>
                <a:ea typeface="Noto Sans"/>
                <a:cs typeface="Noto Sans"/>
                <a:sym typeface="Noto Sans"/>
              </a:defRPr>
            </a:lvl6pPr>
            <a:lvl7pPr lvl="6" algn="l">
              <a:buNone/>
              <a:defRPr sz="1100">
                <a:latin typeface="Noto Sans"/>
                <a:ea typeface="Noto Sans"/>
                <a:cs typeface="Noto Sans"/>
                <a:sym typeface="Noto Sans"/>
              </a:defRPr>
            </a:lvl7pPr>
            <a:lvl8pPr lvl="7" algn="l">
              <a:buNone/>
              <a:defRPr sz="1100">
                <a:latin typeface="Noto Sans"/>
                <a:ea typeface="Noto Sans"/>
                <a:cs typeface="Noto Sans"/>
                <a:sym typeface="Noto Sans"/>
              </a:defRPr>
            </a:lvl8pPr>
            <a:lvl9pPr lvl="8" algn="l">
              <a:buNone/>
              <a:defRPr sz="1100">
                <a:latin typeface="Noto Sans"/>
                <a:ea typeface="Noto Sans"/>
                <a:cs typeface="Noto Sans"/>
                <a:sym typeface="Noto Sans"/>
              </a:defRPr>
            </a:lvl9pPr>
          </a:lstStyle>
          <a:p>
            <a:pPr indent="0" lvl="0" marL="0" rtl="0" algn="l">
              <a:spcBef>
                <a:spcPts val="0"/>
              </a:spcBef>
              <a:spcAft>
                <a:spcPts val="0"/>
              </a:spcAft>
              <a:buNone/>
            </a:pPr>
            <a:r>
              <a:rPr lang="en"/>
              <a:t>Page name</a:t>
            </a:r>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ifferentiation Slide">
  <p:cSld name="TITLE_AND_TWO_COLUMNS_1">
    <p:spTree>
      <p:nvGrpSpPr>
        <p:cNvPr id="42" name="Shape 42"/>
        <p:cNvGrpSpPr/>
        <p:nvPr/>
      </p:nvGrpSpPr>
      <p:grpSpPr>
        <a:xfrm>
          <a:off x="0" y="0"/>
          <a:ext cx="0" cy="0"/>
          <a:chOff x="0" y="0"/>
          <a:chExt cx="0" cy="0"/>
        </a:xfrm>
      </p:grpSpPr>
      <p:sp>
        <p:nvSpPr>
          <p:cNvPr id="43" name="Google Shape;43;p7"/>
          <p:cNvSpPr/>
          <p:nvPr/>
        </p:nvSpPr>
        <p:spPr>
          <a:xfrm>
            <a:off x="12700" y="3100"/>
            <a:ext cx="9131400" cy="5143500"/>
          </a:xfrm>
          <a:prstGeom prst="rect">
            <a:avLst/>
          </a:prstGeom>
          <a:noFill/>
          <a:ln cap="flat" cmpd="sng" w="38100">
            <a:solidFill>
              <a:srgbClr val="005047"/>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44" name="Google Shape;44;p7"/>
          <p:cNvSpPr txBox="1"/>
          <p:nvPr>
            <p:ph type="title"/>
          </p:nvPr>
        </p:nvSpPr>
        <p:spPr>
          <a:xfrm>
            <a:off x="311700" y="137160"/>
            <a:ext cx="8520600" cy="822900"/>
          </a:xfrm>
          <a:prstGeom prst="rect">
            <a:avLst/>
          </a:prstGeom>
          <a:ln>
            <a:noFill/>
          </a:ln>
        </p:spPr>
        <p:txBody>
          <a:bodyPr anchorCtr="0" anchor="t" bIns="91425" lIns="91425" spcFirstLastPara="1" rIns="91425" wrap="square" tIns="91425">
            <a:spAutoFit/>
          </a:bodyPr>
          <a:lstStyle>
            <a:lvl1pPr lvl="0">
              <a:spcBef>
                <a:spcPts val="0"/>
              </a:spcBef>
              <a:spcAft>
                <a:spcPts val="0"/>
              </a:spcAft>
              <a:buClr>
                <a:srgbClr val="005047"/>
              </a:buClr>
              <a:buSzPts val="2800"/>
              <a:buNone/>
              <a:defRPr sz="2800">
                <a:solidFill>
                  <a:srgbClr val="005047"/>
                </a:solidFill>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45" name="Google Shape;45;p7"/>
          <p:cNvSpPr txBox="1"/>
          <p:nvPr>
            <p:ph idx="1" type="body"/>
          </p:nvPr>
        </p:nvSpPr>
        <p:spPr>
          <a:xfrm>
            <a:off x="311700" y="960120"/>
            <a:ext cx="3999900" cy="3657600"/>
          </a:xfrm>
          <a:prstGeom prst="rect">
            <a:avLst/>
          </a:prstGeom>
        </p:spPr>
        <p:txBody>
          <a:bodyPr anchorCtr="0" anchor="t" bIns="91425" lIns="91425" spcFirstLastPara="1" rIns="91425" wrap="square" tIns="91425">
            <a:noAutofit/>
          </a:bodyPr>
          <a:lstStyle>
            <a:lvl1pPr indent="-368300" lvl="0" marL="457200">
              <a:spcBef>
                <a:spcPts val="0"/>
              </a:spcBef>
              <a:spcAft>
                <a:spcPts val="0"/>
              </a:spcAft>
              <a:buSzPts val="2200"/>
              <a:buFont typeface="Noto Sans"/>
              <a:buChar char="●"/>
              <a:defRPr sz="2200">
                <a:latin typeface="Noto Sans"/>
                <a:ea typeface="Noto Sans"/>
                <a:cs typeface="Noto Sans"/>
                <a:sym typeface="Noto Sans"/>
              </a:defRPr>
            </a:lvl1pPr>
            <a:lvl2pPr indent="-355600" lvl="1" marL="914400">
              <a:spcBef>
                <a:spcPts val="0"/>
              </a:spcBef>
              <a:spcAft>
                <a:spcPts val="0"/>
              </a:spcAft>
              <a:buSzPts val="2000"/>
              <a:buFont typeface="Noto Sans"/>
              <a:buChar char="○"/>
              <a:defRPr sz="2000">
                <a:latin typeface="Noto Sans"/>
                <a:ea typeface="Noto Sans"/>
                <a:cs typeface="Noto Sans"/>
                <a:sym typeface="Noto Sans"/>
              </a:defRPr>
            </a:lvl2pPr>
            <a:lvl3pPr indent="-355600" lvl="2" marL="1371600">
              <a:spcBef>
                <a:spcPts val="0"/>
              </a:spcBef>
              <a:spcAft>
                <a:spcPts val="0"/>
              </a:spcAft>
              <a:buSzPts val="2000"/>
              <a:buFont typeface="Noto Sans"/>
              <a:buChar char="■"/>
              <a:defRPr sz="2000">
                <a:latin typeface="Noto Sans"/>
                <a:ea typeface="Noto Sans"/>
                <a:cs typeface="Noto Sans"/>
                <a:sym typeface="Noto Sans"/>
              </a:defRPr>
            </a:lvl3pPr>
            <a:lvl4pPr indent="-355600" lvl="3" marL="1828800">
              <a:spcBef>
                <a:spcPts val="0"/>
              </a:spcBef>
              <a:spcAft>
                <a:spcPts val="0"/>
              </a:spcAft>
              <a:buSzPts val="2000"/>
              <a:buFont typeface="Noto Sans"/>
              <a:buChar char="●"/>
              <a:defRPr sz="2000">
                <a:latin typeface="Noto Sans"/>
                <a:ea typeface="Noto Sans"/>
                <a:cs typeface="Noto Sans"/>
                <a:sym typeface="Noto Sans"/>
              </a:defRPr>
            </a:lvl4pPr>
            <a:lvl5pPr indent="-355600" lvl="4" marL="2286000">
              <a:spcBef>
                <a:spcPts val="0"/>
              </a:spcBef>
              <a:spcAft>
                <a:spcPts val="0"/>
              </a:spcAft>
              <a:buSzPts val="2000"/>
              <a:buFont typeface="Noto Sans"/>
              <a:buChar char="○"/>
              <a:defRPr sz="2000">
                <a:latin typeface="Noto Sans"/>
                <a:ea typeface="Noto Sans"/>
                <a:cs typeface="Noto Sans"/>
                <a:sym typeface="Noto Sans"/>
              </a:defRPr>
            </a:lvl5pPr>
            <a:lvl6pPr indent="-355600" lvl="5" marL="2743200">
              <a:spcBef>
                <a:spcPts val="0"/>
              </a:spcBef>
              <a:spcAft>
                <a:spcPts val="0"/>
              </a:spcAft>
              <a:buSzPts val="2000"/>
              <a:buFont typeface="Noto Sans"/>
              <a:buChar char="■"/>
              <a:defRPr sz="2000">
                <a:latin typeface="Noto Sans"/>
                <a:ea typeface="Noto Sans"/>
                <a:cs typeface="Noto Sans"/>
                <a:sym typeface="Noto Sans"/>
              </a:defRPr>
            </a:lvl6pPr>
            <a:lvl7pPr indent="-355600" lvl="6" marL="3200400">
              <a:spcBef>
                <a:spcPts val="0"/>
              </a:spcBef>
              <a:spcAft>
                <a:spcPts val="0"/>
              </a:spcAft>
              <a:buSzPts val="2000"/>
              <a:buFont typeface="Noto Sans"/>
              <a:buChar char="●"/>
              <a:defRPr sz="2000">
                <a:latin typeface="Noto Sans"/>
                <a:ea typeface="Noto Sans"/>
                <a:cs typeface="Noto Sans"/>
                <a:sym typeface="Noto Sans"/>
              </a:defRPr>
            </a:lvl7pPr>
            <a:lvl8pPr indent="-355600" lvl="7" marL="3657600">
              <a:spcBef>
                <a:spcPts val="0"/>
              </a:spcBef>
              <a:spcAft>
                <a:spcPts val="0"/>
              </a:spcAft>
              <a:buSzPts val="2000"/>
              <a:buFont typeface="Noto Sans"/>
              <a:buChar char="○"/>
              <a:defRPr sz="2000">
                <a:latin typeface="Noto Sans"/>
                <a:ea typeface="Noto Sans"/>
                <a:cs typeface="Noto Sans"/>
                <a:sym typeface="Noto Sans"/>
              </a:defRPr>
            </a:lvl8pPr>
            <a:lvl9pPr indent="-355600" lvl="8" marL="4114800">
              <a:spcBef>
                <a:spcPts val="0"/>
              </a:spcBef>
              <a:spcAft>
                <a:spcPts val="0"/>
              </a:spcAft>
              <a:buSzPts val="2000"/>
              <a:buFont typeface="Noto Sans"/>
              <a:buChar char="■"/>
              <a:defRPr sz="2000">
                <a:latin typeface="Noto Sans"/>
                <a:ea typeface="Noto Sans"/>
                <a:cs typeface="Noto Sans"/>
                <a:sym typeface="Noto Sans"/>
              </a:defRPr>
            </a:lvl9pPr>
          </a:lstStyle>
          <a:p/>
        </p:txBody>
      </p:sp>
      <p:sp>
        <p:nvSpPr>
          <p:cNvPr id="46" name="Google Shape;46;p7"/>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lvl1pPr lvl="0">
              <a:buNone/>
              <a:defRPr sz="1100">
                <a:latin typeface="Noto Sans"/>
                <a:ea typeface="Noto Sans"/>
                <a:cs typeface="Noto Sans"/>
                <a:sym typeface="Noto Sans"/>
              </a:defRPr>
            </a:lvl1pPr>
            <a:lvl2pPr lvl="1">
              <a:buNone/>
              <a:defRPr sz="1100">
                <a:latin typeface="Noto Sans"/>
                <a:ea typeface="Noto Sans"/>
                <a:cs typeface="Noto Sans"/>
                <a:sym typeface="Noto Sans"/>
              </a:defRPr>
            </a:lvl2pPr>
            <a:lvl3pPr lvl="2">
              <a:buNone/>
              <a:defRPr sz="1100">
                <a:latin typeface="Noto Sans"/>
                <a:ea typeface="Noto Sans"/>
                <a:cs typeface="Noto Sans"/>
                <a:sym typeface="Noto Sans"/>
              </a:defRPr>
            </a:lvl3pPr>
            <a:lvl4pPr lvl="3">
              <a:buNone/>
              <a:defRPr sz="1100">
                <a:latin typeface="Noto Sans"/>
                <a:ea typeface="Noto Sans"/>
                <a:cs typeface="Noto Sans"/>
                <a:sym typeface="Noto Sans"/>
              </a:defRPr>
            </a:lvl4pPr>
            <a:lvl5pPr lvl="4">
              <a:buNone/>
              <a:defRPr sz="1100">
                <a:latin typeface="Noto Sans"/>
                <a:ea typeface="Noto Sans"/>
                <a:cs typeface="Noto Sans"/>
                <a:sym typeface="Noto Sans"/>
              </a:defRPr>
            </a:lvl5pPr>
            <a:lvl6pPr lvl="5">
              <a:buNone/>
              <a:defRPr sz="1100">
                <a:latin typeface="Noto Sans"/>
                <a:ea typeface="Noto Sans"/>
                <a:cs typeface="Noto Sans"/>
                <a:sym typeface="Noto Sans"/>
              </a:defRPr>
            </a:lvl6pPr>
            <a:lvl7pPr lvl="6">
              <a:buNone/>
              <a:defRPr sz="1100">
                <a:latin typeface="Noto Sans"/>
                <a:ea typeface="Noto Sans"/>
                <a:cs typeface="Noto Sans"/>
                <a:sym typeface="Noto Sans"/>
              </a:defRPr>
            </a:lvl7pPr>
            <a:lvl8pPr lvl="7">
              <a:buNone/>
              <a:defRPr sz="1100">
                <a:latin typeface="Noto Sans"/>
                <a:ea typeface="Noto Sans"/>
                <a:cs typeface="Noto Sans"/>
                <a:sym typeface="Noto Sans"/>
              </a:defRPr>
            </a:lvl8pPr>
            <a:lvl9pPr lvl="8">
              <a:buNone/>
              <a:defRPr sz="1100">
                <a:latin typeface="Noto Sans"/>
                <a:ea typeface="Noto Sans"/>
                <a:cs typeface="Noto Sans"/>
                <a:sym typeface="Noto Sans"/>
              </a:defRPr>
            </a:lvl9pPr>
          </a:lstStyle>
          <a:p>
            <a:pPr indent="0" lvl="0" marL="0" rtl="0" algn="r">
              <a:spcBef>
                <a:spcPts val="0"/>
              </a:spcBef>
              <a:spcAft>
                <a:spcPts val="0"/>
              </a:spcAft>
              <a:buNone/>
            </a:pPr>
            <a:fld id="{00000000-1234-1234-1234-123412341234}" type="slidenum">
              <a:rPr lang="en"/>
              <a:t>‹#›</a:t>
            </a:fld>
            <a:endParaRPr/>
          </a:p>
        </p:txBody>
      </p:sp>
      <p:sp>
        <p:nvSpPr>
          <p:cNvPr id="47" name="Google Shape;47;p7"/>
          <p:cNvSpPr txBox="1"/>
          <p:nvPr>
            <p:ph idx="2" type="sldNum"/>
          </p:nvPr>
        </p:nvSpPr>
        <p:spPr>
          <a:xfrm>
            <a:off x="311700" y="4650950"/>
            <a:ext cx="7971900" cy="354000"/>
          </a:xfrm>
          <a:prstGeom prst="rect">
            <a:avLst/>
          </a:prstGeom>
        </p:spPr>
        <p:txBody>
          <a:bodyPr anchorCtr="0" anchor="ctr" bIns="91425" lIns="91425" spcFirstLastPara="1" rIns="91425" wrap="square" tIns="91425">
            <a:spAutoFit/>
          </a:bodyPr>
          <a:lstStyle>
            <a:lvl1pPr lvl="0" algn="l">
              <a:buNone/>
              <a:defRPr sz="1100">
                <a:latin typeface="Noto Sans"/>
                <a:ea typeface="Noto Sans"/>
                <a:cs typeface="Noto Sans"/>
                <a:sym typeface="Noto Sans"/>
              </a:defRPr>
            </a:lvl1pPr>
            <a:lvl2pPr lvl="1" algn="l">
              <a:buNone/>
              <a:defRPr sz="1100">
                <a:latin typeface="Noto Sans"/>
                <a:ea typeface="Noto Sans"/>
                <a:cs typeface="Noto Sans"/>
                <a:sym typeface="Noto Sans"/>
              </a:defRPr>
            </a:lvl2pPr>
            <a:lvl3pPr lvl="2" algn="l">
              <a:buNone/>
              <a:defRPr sz="1100">
                <a:latin typeface="Noto Sans"/>
                <a:ea typeface="Noto Sans"/>
                <a:cs typeface="Noto Sans"/>
                <a:sym typeface="Noto Sans"/>
              </a:defRPr>
            </a:lvl3pPr>
            <a:lvl4pPr lvl="3" algn="l">
              <a:buNone/>
              <a:defRPr sz="1100">
                <a:latin typeface="Noto Sans"/>
                <a:ea typeface="Noto Sans"/>
                <a:cs typeface="Noto Sans"/>
                <a:sym typeface="Noto Sans"/>
              </a:defRPr>
            </a:lvl4pPr>
            <a:lvl5pPr lvl="4" algn="l">
              <a:buNone/>
              <a:defRPr sz="1100">
                <a:latin typeface="Noto Sans"/>
                <a:ea typeface="Noto Sans"/>
                <a:cs typeface="Noto Sans"/>
                <a:sym typeface="Noto Sans"/>
              </a:defRPr>
            </a:lvl5pPr>
            <a:lvl6pPr lvl="5" algn="l">
              <a:buNone/>
              <a:defRPr sz="1100">
                <a:latin typeface="Noto Sans"/>
                <a:ea typeface="Noto Sans"/>
                <a:cs typeface="Noto Sans"/>
                <a:sym typeface="Noto Sans"/>
              </a:defRPr>
            </a:lvl6pPr>
            <a:lvl7pPr lvl="6" algn="l">
              <a:buNone/>
              <a:defRPr sz="1100">
                <a:latin typeface="Noto Sans"/>
                <a:ea typeface="Noto Sans"/>
                <a:cs typeface="Noto Sans"/>
                <a:sym typeface="Noto Sans"/>
              </a:defRPr>
            </a:lvl7pPr>
            <a:lvl8pPr lvl="7" algn="l">
              <a:buNone/>
              <a:defRPr sz="1100">
                <a:latin typeface="Noto Sans"/>
                <a:ea typeface="Noto Sans"/>
                <a:cs typeface="Noto Sans"/>
                <a:sym typeface="Noto Sans"/>
              </a:defRPr>
            </a:lvl8pPr>
            <a:lvl9pPr lvl="8" algn="l">
              <a:buNone/>
              <a:defRPr sz="1100">
                <a:latin typeface="Noto Sans"/>
                <a:ea typeface="Noto Sans"/>
                <a:cs typeface="Noto Sans"/>
                <a:sym typeface="Noto Sans"/>
              </a:defRPr>
            </a:lvl9pPr>
          </a:lstStyle>
          <a:p>
            <a:pPr indent="0" lvl="0" marL="0" rtl="0" algn="l">
              <a:spcBef>
                <a:spcPts val="0"/>
              </a:spcBef>
              <a:spcAft>
                <a:spcPts val="0"/>
              </a:spcAft>
              <a:buNone/>
            </a:pPr>
            <a:r>
              <a:rPr lang="en"/>
              <a:t>Page name</a:t>
            </a:r>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Additional Resources Slide 1">
  <p:cSld name="TITLE_AND_TWO_COLUMNS_1_2">
    <p:spTree>
      <p:nvGrpSpPr>
        <p:cNvPr id="48" name="Shape 48"/>
        <p:cNvGrpSpPr/>
        <p:nvPr/>
      </p:nvGrpSpPr>
      <p:grpSpPr>
        <a:xfrm>
          <a:off x="0" y="0"/>
          <a:ext cx="0" cy="0"/>
          <a:chOff x="0" y="0"/>
          <a:chExt cx="0" cy="0"/>
        </a:xfrm>
      </p:grpSpPr>
      <p:sp>
        <p:nvSpPr>
          <p:cNvPr id="49" name="Google Shape;49;p8"/>
          <p:cNvSpPr txBox="1"/>
          <p:nvPr>
            <p:ph type="title"/>
          </p:nvPr>
        </p:nvSpPr>
        <p:spPr>
          <a:xfrm>
            <a:off x="311700" y="137160"/>
            <a:ext cx="8520600" cy="822900"/>
          </a:xfrm>
          <a:prstGeom prst="rect">
            <a:avLst/>
          </a:prstGeom>
          <a:ln>
            <a:noFill/>
          </a:ln>
        </p:spPr>
        <p:txBody>
          <a:bodyPr anchorCtr="0" anchor="t" bIns="91425" lIns="91425" spcFirstLastPara="1" rIns="91425" wrap="square" tIns="91425">
            <a:spAutoFit/>
          </a:bodyPr>
          <a:lstStyle>
            <a:lvl1pPr lvl="0">
              <a:spcBef>
                <a:spcPts val="0"/>
              </a:spcBef>
              <a:spcAft>
                <a:spcPts val="0"/>
              </a:spcAft>
              <a:buClr>
                <a:srgbClr val="005047"/>
              </a:buClr>
              <a:buSzPts val="2800"/>
              <a:buNone/>
              <a:defRPr sz="2800">
                <a:solidFill>
                  <a:srgbClr val="005047"/>
                </a:solidFill>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50" name="Google Shape;50;p8"/>
          <p:cNvSpPr txBox="1"/>
          <p:nvPr>
            <p:ph idx="1" type="body"/>
          </p:nvPr>
        </p:nvSpPr>
        <p:spPr>
          <a:xfrm>
            <a:off x="311700" y="960120"/>
            <a:ext cx="3999900" cy="3657600"/>
          </a:xfrm>
          <a:prstGeom prst="rect">
            <a:avLst/>
          </a:prstGeom>
        </p:spPr>
        <p:txBody>
          <a:bodyPr anchorCtr="0" anchor="t" bIns="91425" lIns="91425" spcFirstLastPara="1" rIns="91425" wrap="square" tIns="91425">
            <a:noAutofit/>
          </a:bodyPr>
          <a:lstStyle>
            <a:lvl1pPr indent="-368300" lvl="0" marL="457200">
              <a:spcBef>
                <a:spcPts val="0"/>
              </a:spcBef>
              <a:spcAft>
                <a:spcPts val="0"/>
              </a:spcAft>
              <a:buSzPts val="2200"/>
              <a:buFont typeface="Noto Sans"/>
              <a:buChar char="●"/>
              <a:defRPr sz="2200">
                <a:latin typeface="Noto Sans"/>
                <a:ea typeface="Noto Sans"/>
                <a:cs typeface="Noto Sans"/>
                <a:sym typeface="Noto Sans"/>
              </a:defRPr>
            </a:lvl1pPr>
            <a:lvl2pPr indent="-355600" lvl="1" marL="914400">
              <a:spcBef>
                <a:spcPts val="0"/>
              </a:spcBef>
              <a:spcAft>
                <a:spcPts val="0"/>
              </a:spcAft>
              <a:buSzPts val="2000"/>
              <a:buFont typeface="Noto Sans"/>
              <a:buChar char="○"/>
              <a:defRPr sz="2000">
                <a:latin typeface="Noto Sans"/>
                <a:ea typeface="Noto Sans"/>
                <a:cs typeface="Noto Sans"/>
                <a:sym typeface="Noto Sans"/>
              </a:defRPr>
            </a:lvl2pPr>
            <a:lvl3pPr indent="-355600" lvl="2" marL="1371600">
              <a:spcBef>
                <a:spcPts val="0"/>
              </a:spcBef>
              <a:spcAft>
                <a:spcPts val="0"/>
              </a:spcAft>
              <a:buSzPts val="2000"/>
              <a:buFont typeface="Noto Sans"/>
              <a:buChar char="■"/>
              <a:defRPr sz="2000">
                <a:latin typeface="Noto Sans"/>
                <a:ea typeface="Noto Sans"/>
                <a:cs typeface="Noto Sans"/>
                <a:sym typeface="Noto Sans"/>
              </a:defRPr>
            </a:lvl3pPr>
            <a:lvl4pPr indent="-355600" lvl="3" marL="1828800">
              <a:spcBef>
                <a:spcPts val="0"/>
              </a:spcBef>
              <a:spcAft>
                <a:spcPts val="0"/>
              </a:spcAft>
              <a:buSzPts val="2000"/>
              <a:buFont typeface="Noto Sans"/>
              <a:buChar char="●"/>
              <a:defRPr sz="2000">
                <a:latin typeface="Noto Sans"/>
                <a:ea typeface="Noto Sans"/>
                <a:cs typeface="Noto Sans"/>
                <a:sym typeface="Noto Sans"/>
              </a:defRPr>
            </a:lvl4pPr>
            <a:lvl5pPr indent="-355600" lvl="4" marL="2286000">
              <a:spcBef>
                <a:spcPts val="0"/>
              </a:spcBef>
              <a:spcAft>
                <a:spcPts val="0"/>
              </a:spcAft>
              <a:buSzPts val="2000"/>
              <a:buFont typeface="Noto Sans"/>
              <a:buChar char="○"/>
              <a:defRPr sz="2000">
                <a:latin typeface="Noto Sans"/>
                <a:ea typeface="Noto Sans"/>
                <a:cs typeface="Noto Sans"/>
                <a:sym typeface="Noto Sans"/>
              </a:defRPr>
            </a:lvl5pPr>
            <a:lvl6pPr indent="-355600" lvl="5" marL="2743200">
              <a:spcBef>
                <a:spcPts val="0"/>
              </a:spcBef>
              <a:spcAft>
                <a:spcPts val="0"/>
              </a:spcAft>
              <a:buSzPts val="2000"/>
              <a:buFont typeface="Noto Sans"/>
              <a:buChar char="■"/>
              <a:defRPr sz="2000">
                <a:latin typeface="Noto Sans"/>
                <a:ea typeface="Noto Sans"/>
                <a:cs typeface="Noto Sans"/>
                <a:sym typeface="Noto Sans"/>
              </a:defRPr>
            </a:lvl6pPr>
            <a:lvl7pPr indent="-355600" lvl="6" marL="3200400">
              <a:spcBef>
                <a:spcPts val="0"/>
              </a:spcBef>
              <a:spcAft>
                <a:spcPts val="0"/>
              </a:spcAft>
              <a:buSzPts val="2000"/>
              <a:buFont typeface="Noto Sans"/>
              <a:buChar char="●"/>
              <a:defRPr sz="2000">
                <a:latin typeface="Noto Sans"/>
                <a:ea typeface="Noto Sans"/>
                <a:cs typeface="Noto Sans"/>
                <a:sym typeface="Noto Sans"/>
              </a:defRPr>
            </a:lvl7pPr>
            <a:lvl8pPr indent="-355600" lvl="7" marL="3657600">
              <a:spcBef>
                <a:spcPts val="0"/>
              </a:spcBef>
              <a:spcAft>
                <a:spcPts val="0"/>
              </a:spcAft>
              <a:buSzPts val="2000"/>
              <a:buFont typeface="Noto Sans"/>
              <a:buChar char="○"/>
              <a:defRPr sz="2000">
                <a:latin typeface="Noto Sans"/>
                <a:ea typeface="Noto Sans"/>
                <a:cs typeface="Noto Sans"/>
                <a:sym typeface="Noto Sans"/>
              </a:defRPr>
            </a:lvl8pPr>
            <a:lvl9pPr indent="-355600" lvl="8" marL="4114800">
              <a:spcBef>
                <a:spcPts val="0"/>
              </a:spcBef>
              <a:spcAft>
                <a:spcPts val="0"/>
              </a:spcAft>
              <a:buSzPts val="2000"/>
              <a:buFont typeface="Noto Sans"/>
              <a:buChar char="■"/>
              <a:defRPr sz="2000">
                <a:latin typeface="Noto Sans"/>
                <a:ea typeface="Noto Sans"/>
                <a:cs typeface="Noto Sans"/>
                <a:sym typeface="Noto Sans"/>
              </a:defRPr>
            </a:lvl9pPr>
          </a:lstStyle>
          <a:p/>
        </p:txBody>
      </p:sp>
      <p:sp>
        <p:nvSpPr>
          <p:cNvPr id="51" name="Google Shape;51;p8"/>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lvl1pPr lvl="0">
              <a:buNone/>
              <a:defRPr sz="1100">
                <a:latin typeface="Noto Sans"/>
                <a:ea typeface="Noto Sans"/>
                <a:cs typeface="Noto Sans"/>
                <a:sym typeface="Noto Sans"/>
              </a:defRPr>
            </a:lvl1pPr>
            <a:lvl2pPr lvl="1">
              <a:buNone/>
              <a:defRPr sz="1100">
                <a:latin typeface="Noto Sans"/>
                <a:ea typeface="Noto Sans"/>
                <a:cs typeface="Noto Sans"/>
                <a:sym typeface="Noto Sans"/>
              </a:defRPr>
            </a:lvl2pPr>
            <a:lvl3pPr lvl="2">
              <a:buNone/>
              <a:defRPr sz="1100">
                <a:latin typeface="Noto Sans"/>
                <a:ea typeface="Noto Sans"/>
                <a:cs typeface="Noto Sans"/>
                <a:sym typeface="Noto Sans"/>
              </a:defRPr>
            </a:lvl3pPr>
            <a:lvl4pPr lvl="3">
              <a:buNone/>
              <a:defRPr sz="1100">
                <a:latin typeface="Noto Sans"/>
                <a:ea typeface="Noto Sans"/>
                <a:cs typeface="Noto Sans"/>
                <a:sym typeface="Noto Sans"/>
              </a:defRPr>
            </a:lvl4pPr>
            <a:lvl5pPr lvl="4">
              <a:buNone/>
              <a:defRPr sz="1100">
                <a:latin typeface="Noto Sans"/>
                <a:ea typeface="Noto Sans"/>
                <a:cs typeface="Noto Sans"/>
                <a:sym typeface="Noto Sans"/>
              </a:defRPr>
            </a:lvl5pPr>
            <a:lvl6pPr lvl="5">
              <a:buNone/>
              <a:defRPr sz="1100">
                <a:latin typeface="Noto Sans"/>
                <a:ea typeface="Noto Sans"/>
                <a:cs typeface="Noto Sans"/>
                <a:sym typeface="Noto Sans"/>
              </a:defRPr>
            </a:lvl6pPr>
            <a:lvl7pPr lvl="6">
              <a:buNone/>
              <a:defRPr sz="1100">
                <a:latin typeface="Noto Sans"/>
                <a:ea typeface="Noto Sans"/>
                <a:cs typeface="Noto Sans"/>
                <a:sym typeface="Noto Sans"/>
              </a:defRPr>
            </a:lvl7pPr>
            <a:lvl8pPr lvl="7">
              <a:buNone/>
              <a:defRPr sz="1100">
                <a:latin typeface="Noto Sans"/>
                <a:ea typeface="Noto Sans"/>
                <a:cs typeface="Noto Sans"/>
                <a:sym typeface="Noto Sans"/>
              </a:defRPr>
            </a:lvl8pPr>
            <a:lvl9pPr lvl="8">
              <a:buNone/>
              <a:defRPr sz="1100">
                <a:latin typeface="Noto Sans"/>
                <a:ea typeface="Noto Sans"/>
                <a:cs typeface="Noto Sans"/>
                <a:sym typeface="Noto Sans"/>
              </a:defRPr>
            </a:lvl9pPr>
          </a:lstStyle>
          <a:p>
            <a:pPr indent="0" lvl="0" marL="0" rtl="0" algn="r">
              <a:spcBef>
                <a:spcPts val="0"/>
              </a:spcBef>
              <a:spcAft>
                <a:spcPts val="0"/>
              </a:spcAft>
              <a:buNone/>
            </a:pPr>
            <a:fld id="{00000000-1234-1234-1234-123412341234}" type="slidenum">
              <a:rPr lang="en"/>
              <a:t>‹#›</a:t>
            </a:fld>
            <a:endParaRPr/>
          </a:p>
        </p:txBody>
      </p:sp>
      <p:sp>
        <p:nvSpPr>
          <p:cNvPr id="52" name="Google Shape;52;p8"/>
          <p:cNvSpPr txBox="1"/>
          <p:nvPr>
            <p:ph idx="2" type="sldNum"/>
          </p:nvPr>
        </p:nvSpPr>
        <p:spPr>
          <a:xfrm>
            <a:off x="311700" y="4650950"/>
            <a:ext cx="7971900" cy="354000"/>
          </a:xfrm>
          <a:prstGeom prst="rect">
            <a:avLst/>
          </a:prstGeom>
        </p:spPr>
        <p:txBody>
          <a:bodyPr anchorCtr="0" anchor="ctr" bIns="91425" lIns="91425" spcFirstLastPara="1" rIns="91425" wrap="square" tIns="91425">
            <a:spAutoFit/>
          </a:bodyPr>
          <a:lstStyle>
            <a:lvl1pPr lvl="0" algn="l">
              <a:buNone/>
              <a:defRPr sz="1100">
                <a:latin typeface="Noto Sans"/>
                <a:ea typeface="Noto Sans"/>
                <a:cs typeface="Noto Sans"/>
                <a:sym typeface="Noto Sans"/>
              </a:defRPr>
            </a:lvl1pPr>
            <a:lvl2pPr lvl="1" algn="l">
              <a:buNone/>
              <a:defRPr sz="1100">
                <a:latin typeface="Noto Sans"/>
                <a:ea typeface="Noto Sans"/>
                <a:cs typeface="Noto Sans"/>
                <a:sym typeface="Noto Sans"/>
              </a:defRPr>
            </a:lvl2pPr>
            <a:lvl3pPr lvl="2" algn="l">
              <a:buNone/>
              <a:defRPr sz="1100">
                <a:latin typeface="Noto Sans"/>
                <a:ea typeface="Noto Sans"/>
                <a:cs typeface="Noto Sans"/>
                <a:sym typeface="Noto Sans"/>
              </a:defRPr>
            </a:lvl3pPr>
            <a:lvl4pPr lvl="3" algn="l">
              <a:buNone/>
              <a:defRPr sz="1100">
                <a:latin typeface="Noto Sans"/>
                <a:ea typeface="Noto Sans"/>
                <a:cs typeface="Noto Sans"/>
                <a:sym typeface="Noto Sans"/>
              </a:defRPr>
            </a:lvl4pPr>
            <a:lvl5pPr lvl="4" algn="l">
              <a:buNone/>
              <a:defRPr sz="1100">
                <a:latin typeface="Noto Sans"/>
                <a:ea typeface="Noto Sans"/>
                <a:cs typeface="Noto Sans"/>
                <a:sym typeface="Noto Sans"/>
              </a:defRPr>
            </a:lvl5pPr>
            <a:lvl6pPr lvl="5" algn="l">
              <a:buNone/>
              <a:defRPr sz="1100">
                <a:latin typeface="Noto Sans"/>
                <a:ea typeface="Noto Sans"/>
                <a:cs typeface="Noto Sans"/>
                <a:sym typeface="Noto Sans"/>
              </a:defRPr>
            </a:lvl6pPr>
            <a:lvl7pPr lvl="6" algn="l">
              <a:buNone/>
              <a:defRPr sz="1100">
                <a:latin typeface="Noto Sans"/>
                <a:ea typeface="Noto Sans"/>
                <a:cs typeface="Noto Sans"/>
                <a:sym typeface="Noto Sans"/>
              </a:defRPr>
            </a:lvl7pPr>
            <a:lvl8pPr lvl="7" algn="l">
              <a:buNone/>
              <a:defRPr sz="1100">
                <a:latin typeface="Noto Sans"/>
                <a:ea typeface="Noto Sans"/>
                <a:cs typeface="Noto Sans"/>
                <a:sym typeface="Noto Sans"/>
              </a:defRPr>
            </a:lvl8pPr>
            <a:lvl9pPr lvl="8" algn="l">
              <a:buNone/>
              <a:defRPr sz="1100">
                <a:latin typeface="Noto Sans"/>
                <a:ea typeface="Noto Sans"/>
                <a:cs typeface="Noto Sans"/>
                <a:sym typeface="Noto Sans"/>
              </a:defRPr>
            </a:lvl9pPr>
          </a:lstStyle>
          <a:p>
            <a:pPr indent="0" lvl="0" marL="0" rtl="0" algn="l">
              <a:spcBef>
                <a:spcPts val="0"/>
              </a:spcBef>
              <a:spcAft>
                <a:spcPts val="0"/>
              </a:spcAft>
              <a:buNone/>
            </a:pPr>
            <a:r>
              <a:rPr lang="en"/>
              <a:t>Page name</a:t>
            </a:r>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ideo slide">
  <p:cSld name="CAPTION_ONLY">
    <p:spTree>
      <p:nvGrpSpPr>
        <p:cNvPr id="53" name="Shape 53"/>
        <p:cNvGrpSpPr/>
        <p:nvPr/>
      </p:nvGrpSpPr>
      <p:grpSpPr>
        <a:xfrm>
          <a:off x="0" y="0"/>
          <a:ext cx="0" cy="0"/>
          <a:chOff x="0" y="0"/>
          <a:chExt cx="0" cy="0"/>
        </a:xfrm>
      </p:grpSpPr>
      <p:sp>
        <p:nvSpPr>
          <p:cNvPr id="54" name="Google Shape;54;p9"/>
          <p:cNvSpPr txBox="1"/>
          <p:nvPr>
            <p:ph idx="1" type="body"/>
          </p:nvPr>
        </p:nvSpPr>
        <p:spPr>
          <a:xfrm>
            <a:off x="311700" y="457200"/>
            <a:ext cx="8520600" cy="605100"/>
          </a:xfrm>
          <a:prstGeom prst="rect">
            <a:avLst/>
          </a:prstGeom>
        </p:spPr>
        <p:txBody>
          <a:bodyPr anchorCtr="0" anchor="ctr" bIns="91425" lIns="91425" spcFirstLastPara="1" rIns="91425" wrap="square" tIns="91425">
            <a:noAutofit/>
          </a:bodyPr>
          <a:lstStyle>
            <a:lvl1pPr indent="-228600" lvl="0" marL="457200">
              <a:lnSpc>
                <a:spcPct val="100000"/>
              </a:lnSpc>
              <a:spcBef>
                <a:spcPts val="0"/>
              </a:spcBef>
              <a:spcAft>
                <a:spcPts val="0"/>
              </a:spcAft>
              <a:buSzPts val="2100"/>
              <a:buFont typeface="Noto Sans"/>
              <a:buNone/>
              <a:defRPr sz="2100">
                <a:latin typeface="Noto Sans"/>
                <a:ea typeface="Noto Sans"/>
                <a:cs typeface="Noto Sans"/>
                <a:sym typeface="Noto Sans"/>
              </a:defRPr>
            </a:lvl1pPr>
          </a:lstStyle>
          <a:p/>
        </p:txBody>
      </p:sp>
      <p:sp>
        <p:nvSpPr>
          <p:cNvPr id="55" name="Google Shape;55;p9"/>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atin typeface="Noto Sans"/>
                <a:ea typeface="Noto Sans"/>
                <a:cs typeface="Noto Sans"/>
                <a:sym typeface="Noto Sans"/>
              </a:defRPr>
            </a:lvl1pPr>
            <a:lvl2pPr lvl="1">
              <a:buNone/>
              <a:defRPr>
                <a:latin typeface="Noto Sans"/>
                <a:ea typeface="Noto Sans"/>
                <a:cs typeface="Noto Sans"/>
                <a:sym typeface="Noto Sans"/>
              </a:defRPr>
            </a:lvl2pPr>
            <a:lvl3pPr lvl="2">
              <a:buNone/>
              <a:defRPr>
                <a:latin typeface="Noto Sans"/>
                <a:ea typeface="Noto Sans"/>
                <a:cs typeface="Noto Sans"/>
                <a:sym typeface="Noto Sans"/>
              </a:defRPr>
            </a:lvl3pPr>
            <a:lvl4pPr lvl="3">
              <a:buNone/>
              <a:defRPr>
                <a:latin typeface="Noto Sans"/>
                <a:ea typeface="Noto Sans"/>
                <a:cs typeface="Noto Sans"/>
                <a:sym typeface="Noto Sans"/>
              </a:defRPr>
            </a:lvl4pPr>
            <a:lvl5pPr lvl="4">
              <a:buNone/>
              <a:defRPr>
                <a:latin typeface="Noto Sans"/>
                <a:ea typeface="Noto Sans"/>
                <a:cs typeface="Noto Sans"/>
                <a:sym typeface="Noto Sans"/>
              </a:defRPr>
            </a:lvl5pPr>
            <a:lvl6pPr lvl="5">
              <a:buNone/>
              <a:defRPr>
                <a:latin typeface="Noto Sans"/>
                <a:ea typeface="Noto Sans"/>
                <a:cs typeface="Noto Sans"/>
                <a:sym typeface="Noto Sans"/>
              </a:defRPr>
            </a:lvl6pPr>
            <a:lvl7pPr lvl="6">
              <a:buNone/>
              <a:defRPr>
                <a:latin typeface="Noto Sans"/>
                <a:ea typeface="Noto Sans"/>
                <a:cs typeface="Noto Sans"/>
                <a:sym typeface="Noto Sans"/>
              </a:defRPr>
            </a:lvl7pPr>
            <a:lvl8pPr lvl="7">
              <a:buNone/>
              <a:defRPr>
                <a:latin typeface="Noto Sans"/>
                <a:ea typeface="Noto Sans"/>
                <a:cs typeface="Noto Sans"/>
                <a:sym typeface="Noto Sans"/>
              </a:defRPr>
            </a:lvl8pPr>
            <a:lvl9pPr lvl="8">
              <a:buNone/>
              <a:defRPr>
                <a:latin typeface="Noto Sans"/>
                <a:ea typeface="Noto Sans"/>
                <a:cs typeface="Noto Sans"/>
                <a:sym typeface="Noto Sans"/>
              </a:defRPr>
            </a:lvl9pPr>
          </a:lstStyle>
          <a:p>
            <a:pPr indent="0" lvl="0" marL="0" rtl="0" algn="r">
              <a:spcBef>
                <a:spcPts val="0"/>
              </a:spcBef>
              <a:spcAft>
                <a:spcPts val="0"/>
              </a:spcAft>
              <a:buNone/>
            </a:pPr>
            <a:fld id="{00000000-1234-1234-1234-123412341234}" type="slidenum">
              <a:rPr lang="en"/>
              <a:t>‹#›</a:t>
            </a:fld>
            <a:endParaRPr/>
          </a:p>
        </p:txBody>
      </p:sp>
      <p:sp>
        <p:nvSpPr>
          <p:cNvPr id="56" name="Google Shape;56;p9"/>
          <p:cNvSpPr txBox="1"/>
          <p:nvPr>
            <p:ph type="title"/>
          </p:nvPr>
        </p:nvSpPr>
        <p:spPr>
          <a:xfrm>
            <a:off x="311700" y="137160"/>
            <a:ext cx="8520600" cy="365700"/>
          </a:xfrm>
          <a:prstGeom prst="rect">
            <a:avLst/>
          </a:prstGeom>
        </p:spPr>
        <p:txBody>
          <a:bodyPr anchorCtr="0" anchor="t" bIns="91425" lIns="91425" spcFirstLastPara="1" rIns="91425" wrap="square" tIns="91425">
            <a:noAutofit/>
          </a:bodyPr>
          <a:lstStyle>
            <a:lvl1pPr lvl="0">
              <a:spcBef>
                <a:spcPts val="0"/>
              </a:spcBef>
              <a:spcAft>
                <a:spcPts val="0"/>
              </a:spcAft>
              <a:buClr>
                <a:srgbClr val="666666"/>
              </a:buClr>
              <a:buSzPts val="1400"/>
              <a:buNone/>
              <a:defRPr b="0" sz="1400">
                <a:solidFill>
                  <a:srgbClr val="666666"/>
                </a:solidFill>
              </a:defRPr>
            </a:lvl1pPr>
            <a:lvl2pPr lvl="1">
              <a:spcBef>
                <a:spcPts val="0"/>
              </a:spcBef>
              <a:spcAft>
                <a:spcPts val="0"/>
              </a:spcAft>
              <a:buClr>
                <a:srgbClr val="666666"/>
              </a:buClr>
              <a:buSzPts val="1400"/>
              <a:buNone/>
              <a:defRPr b="0" sz="1400">
                <a:solidFill>
                  <a:srgbClr val="666666"/>
                </a:solidFill>
              </a:defRPr>
            </a:lvl2pPr>
            <a:lvl3pPr lvl="2">
              <a:spcBef>
                <a:spcPts val="0"/>
              </a:spcBef>
              <a:spcAft>
                <a:spcPts val="0"/>
              </a:spcAft>
              <a:buClr>
                <a:srgbClr val="666666"/>
              </a:buClr>
              <a:buSzPts val="1400"/>
              <a:buNone/>
              <a:defRPr b="0" sz="1400">
                <a:solidFill>
                  <a:srgbClr val="666666"/>
                </a:solidFill>
              </a:defRPr>
            </a:lvl3pPr>
            <a:lvl4pPr lvl="3">
              <a:spcBef>
                <a:spcPts val="0"/>
              </a:spcBef>
              <a:spcAft>
                <a:spcPts val="0"/>
              </a:spcAft>
              <a:buClr>
                <a:srgbClr val="666666"/>
              </a:buClr>
              <a:buSzPts val="1400"/>
              <a:buNone/>
              <a:defRPr b="0" sz="1400">
                <a:solidFill>
                  <a:srgbClr val="666666"/>
                </a:solidFill>
              </a:defRPr>
            </a:lvl4pPr>
            <a:lvl5pPr lvl="4">
              <a:spcBef>
                <a:spcPts val="0"/>
              </a:spcBef>
              <a:spcAft>
                <a:spcPts val="0"/>
              </a:spcAft>
              <a:buClr>
                <a:srgbClr val="666666"/>
              </a:buClr>
              <a:buSzPts val="1400"/>
              <a:buNone/>
              <a:defRPr b="0" sz="1400">
                <a:solidFill>
                  <a:srgbClr val="666666"/>
                </a:solidFill>
              </a:defRPr>
            </a:lvl5pPr>
            <a:lvl6pPr lvl="5">
              <a:spcBef>
                <a:spcPts val="0"/>
              </a:spcBef>
              <a:spcAft>
                <a:spcPts val="0"/>
              </a:spcAft>
              <a:buClr>
                <a:srgbClr val="666666"/>
              </a:buClr>
              <a:buSzPts val="1400"/>
              <a:buNone/>
              <a:defRPr b="0" sz="1400">
                <a:solidFill>
                  <a:srgbClr val="666666"/>
                </a:solidFill>
              </a:defRPr>
            </a:lvl6pPr>
            <a:lvl7pPr lvl="6">
              <a:spcBef>
                <a:spcPts val="0"/>
              </a:spcBef>
              <a:spcAft>
                <a:spcPts val="0"/>
              </a:spcAft>
              <a:buClr>
                <a:srgbClr val="666666"/>
              </a:buClr>
              <a:buSzPts val="1400"/>
              <a:buNone/>
              <a:defRPr b="0" sz="1400">
                <a:solidFill>
                  <a:srgbClr val="666666"/>
                </a:solidFill>
              </a:defRPr>
            </a:lvl7pPr>
            <a:lvl8pPr lvl="7">
              <a:spcBef>
                <a:spcPts val="0"/>
              </a:spcBef>
              <a:spcAft>
                <a:spcPts val="0"/>
              </a:spcAft>
              <a:buClr>
                <a:srgbClr val="666666"/>
              </a:buClr>
              <a:buSzPts val="1400"/>
              <a:buNone/>
              <a:defRPr b="0" sz="1400">
                <a:solidFill>
                  <a:srgbClr val="666666"/>
                </a:solidFill>
              </a:defRPr>
            </a:lvl8pPr>
            <a:lvl9pPr lvl="8">
              <a:spcBef>
                <a:spcPts val="0"/>
              </a:spcBef>
              <a:spcAft>
                <a:spcPts val="0"/>
              </a:spcAft>
              <a:buClr>
                <a:srgbClr val="666666"/>
              </a:buClr>
              <a:buSzPts val="1400"/>
              <a:buNone/>
              <a:defRPr b="0" sz="1400">
                <a:solidFill>
                  <a:srgbClr val="666666"/>
                </a:solidFill>
              </a:defRPr>
            </a:lvl9pPr>
          </a:lstStyle>
          <a:p/>
        </p:txBody>
      </p:sp>
      <p:sp>
        <p:nvSpPr>
          <p:cNvPr id="57" name="Google Shape;57;p9"/>
          <p:cNvSpPr txBox="1"/>
          <p:nvPr>
            <p:ph idx="2" type="sldNum"/>
          </p:nvPr>
        </p:nvSpPr>
        <p:spPr>
          <a:xfrm>
            <a:off x="311700" y="4650950"/>
            <a:ext cx="7971900" cy="354000"/>
          </a:xfrm>
          <a:prstGeom prst="rect">
            <a:avLst/>
          </a:prstGeom>
        </p:spPr>
        <p:txBody>
          <a:bodyPr anchorCtr="0" anchor="ctr" bIns="91425" lIns="91425" spcFirstLastPara="1" rIns="91425" wrap="square" tIns="91425">
            <a:spAutoFit/>
          </a:bodyPr>
          <a:lstStyle>
            <a:lvl1pPr lvl="0" algn="l">
              <a:buNone/>
              <a:defRPr sz="1100">
                <a:latin typeface="Noto Sans"/>
                <a:ea typeface="Noto Sans"/>
                <a:cs typeface="Noto Sans"/>
                <a:sym typeface="Noto Sans"/>
              </a:defRPr>
            </a:lvl1pPr>
            <a:lvl2pPr lvl="1" algn="l">
              <a:buNone/>
              <a:defRPr sz="1100">
                <a:latin typeface="Noto Sans"/>
                <a:ea typeface="Noto Sans"/>
                <a:cs typeface="Noto Sans"/>
                <a:sym typeface="Noto Sans"/>
              </a:defRPr>
            </a:lvl2pPr>
            <a:lvl3pPr lvl="2" algn="l">
              <a:buNone/>
              <a:defRPr sz="1100">
                <a:latin typeface="Noto Sans"/>
                <a:ea typeface="Noto Sans"/>
                <a:cs typeface="Noto Sans"/>
                <a:sym typeface="Noto Sans"/>
              </a:defRPr>
            </a:lvl3pPr>
            <a:lvl4pPr lvl="3" algn="l">
              <a:buNone/>
              <a:defRPr sz="1100">
                <a:latin typeface="Noto Sans"/>
                <a:ea typeface="Noto Sans"/>
                <a:cs typeface="Noto Sans"/>
                <a:sym typeface="Noto Sans"/>
              </a:defRPr>
            </a:lvl4pPr>
            <a:lvl5pPr lvl="4" algn="l">
              <a:buNone/>
              <a:defRPr sz="1100">
                <a:latin typeface="Noto Sans"/>
                <a:ea typeface="Noto Sans"/>
                <a:cs typeface="Noto Sans"/>
                <a:sym typeface="Noto Sans"/>
              </a:defRPr>
            </a:lvl5pPr>
            <a:lvl6pPr lvl="5" algn="l">
              <a:buNone/>
              <a:defRPr sz="1100">
                <a:latin typeface="Noto Sans"/>
                <a:ea typeface="Noto Sans"/>
                <a:cs typeface="Noto Sans"/>
                <a:sym typeface="Noto Sans"/>
              </a:defRPr>
            </a:lvl6pPr>
            <a:lvl7pPr lvl="6" algn="l">
              <a:buNone/>
              <a:defRPr sz="1100">
                <a:latin typeface="Noto Sans"/>
                <a:ea typeface="Noto Sans"/>
                <a:cs typeface="Noto Sans"/>
                <a:sym typeface="Noto Sans"/>
              </a:defRPr>
            </a:lvl7pPr>
            <a:lvl8pPr lvl="7" algn="l">
              <a:buNone/>
              <a:defRPr sz="1100">
                <a:latin typeface="Noto Sans"/>
                <a:ea typeface="Noto Sans"/>
                <a:cs typeface="Noto Sans"/>
                <a:sym typeface="Noto Sans"/>
              </a:defRPr>
            </a:lvl8pPr>
            <a:lvl9pPr lvl="8" algn="l">
              <a:buNone/>
              <a:defRPr sz="1100">
                <a:latin typeface="Noto Sans"/>
                <a:ea typeface="Noto Sans"/>
                <a:cs typeface="Noto Sans"/>
                <a:sym typeface="Noto Sans"/>
              </a:defRPr>
            </a:lvl9pPr>
          </a:lstStyle>
          <a:p>
            <a:pPr indent="0" lvl="0" marL="0" rtl="0" algn="l">
              <a:spcBef>
                <a:spcPts val="0"/>
              </a:spcBef>
              <a:spcAft>
                <a:spcPts val="0"/>
              </a:spcAft>
              <a:buNone/>
            </a:pPr>
            <a:r>
              <a:rPr lang="en"/>
              <a:t>Page name</a:t>
            </a:r>
            <a:endParaRPr/>
          </a:p>
        </p:txBody>
      </p:sp>
      <p:cxnSp>
        <p:nvCxnSpPr>
          <p:cNvPr id="58" name="Google Shape;58;p9"/>
          <p:cNvCxnSpPr/>
          <p:nvPr/>
        </p:nvCxnSpPr>
        <p:spPr>
          <a:xfrm flipH="1">
            <a:off x="30328" y="-23225"/>
            <a:ext cx="2700" cy="5212500"/>
          </a:xfrm>
          <a:prstGeom prst="straightConnector1">
            <a:avLst/>
          </a:prstGeom>
          <a:noFill/>
          <a:ln cap="flat" cmpd="sng" w="114300">
            <a:solidFill>
              <a:srgbClr val="005047"/>
            </a:solidFill>
            <a:prstDash val="solid"/>
            <a:round/>
            <a:headEnd len="med" w="med" type="none"/>
            <a:tailEnd len="med" w="med" type="none"/>
          </a:ln>
        </p:spPr>
      </p:cxn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lf Check slide">
  <p:cSld name="TITLE_AND_BODY_1">
    <p:spTree>
      <p:nvGrpSpPr>
        <p:cNvPr id="59" name="Shape 59"/>
        <p:cNvGrpSpPr/>
        <p:nvPr/>
      </p:nvGrpSpPr>
      <p:grpSpPr>
        <a:xfrm>
          <a:off x="0" y="0"/>
          <a:ext cx="0" cy="0"/>
          <a:chOff x="0" y="0"/>
          <a:chExt cx="0" cy="0"/>
        </a:xfrm>
      </p:grpSpPr>
      <p:sp>
        <p:nvSpPr>
          <p:cNvPr id="60" name="Google Shape;60;p10"/>
          <p:cNvSpPr txBox="1"/>
          <p:nvPr>
            <p:ph type="title"/>
          </p:nvPr>
        </p:nvSpPr>
        <p:spPr>
          <a:xfrm>
            <a:off x="311700" y="137160"/>
            <a:ext cx="8520600" cy="822900"/>
          </a:xfrm>
          <a:prstGeom prst="rect">
            <a:avLst/>
          </a:prstGeom>
        </p:spPr>
        <p:txBody>
          <a:bodyPr anchorCtr="0" anchor="t" bIns="91425" lIns="91425" spcFirstLastPara="1" rIns="91425" wrap="square" tIns="91425">
            <a:noAutofit/>
          </a:bodyPr>
          <a:lstStyle>
            <a:lvl1pPr lvl="0" algn="ctr">
              <a:spcBef>
                <a:spcPts val="0"/>
              </a:spcBef>
              <a:spcAft>
                <a:spcPts val="0"/>
              </a:spcAft>
              <a:buClr>
                <a:srgbClr val="005047"/>
              </a:buClr>
              <a:buSzPts val="2800"/>
              <a:buNone/>
              <a:defRPr sz="2800">
                <a:solidFill>
                  <a:srgbClr val="005047"/>
                </a:solidFill>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61" name="Google Shape;61;p10"/>
          <p:cNvSpPr txBox="1"/>
          <p:nvPr>
            <p:ph idx="1" type="body"/>
          </p:nvPr>
        </p:nvSpPr>
        <p:spPr>
          <a:xfrm>
            <a:off x="311700" y="960120"/>
            <a:ext cx="8520600" cy="3657600"/>
          </a:xfrm>
          <a:prstGeom prst="rect">
            <a:avLst/>
          </a:prstGeom>
        </p:spPr>
        <p:txBody>
          <a:bodyPr anchorCtr="0" anchor="t" bIns="91425" lIns="91425" spcFirstLastPara="1" rIns="91425" wrap="square" tIns="91425">
            <a:noAutofit/>
          </a:bodyPr>
          <a:lstStyle>
            <a:lvl1pPr indent="-381000" lvl="0" marL="457200">
              <a:spcBef>
                <a:spcPts val="0"/>
              </a:spcBef>
              <a:spcAft>
                <a:spcPts val="0"/>
              </a:spcAft>
              <a:buSzPts val="2400"/>
              <a:buChar char="●"/>
              <a:defRPr/>
            </a:lvl1pPr>
            <a:lvl2pPr indent="-330200" lvl="1" marL="914400">
              <a:spcBef>
                <a:spcPts val="0"/>
              </a:spcBef>
              <a:spcAft>
                <a:spcPts val="0"/>
              </a:spcAft>
              <a:buSzPts val="1600"/>
              <a:buChar char="○"/>
              <a:defRPr sz="1600"/>
            </a:lvl2pPr>
            <a:lvl3pPr indent="-330200" lvl="2" marL="1371600">
              <a:spcBef>
                <a:spcPts val="0"/>
              </a:spcBef>
              <a:spcAft>
                <a:spcPts val="0"/>
              </a:spcAft>
              <a:buSzPts val="1600"/>
              <a:buChar char="■"/>
              <a:defRPr sz="1600"/>
            </a:lvl3pPr>
            <a:lvl4pPr indent="-330200" lvl="3" marL="1828800">
              <a:spcBef>
                <a:spcPts val="0"/>
              </a:spcBef>
              <a:spcAft>
                <a:spcPts val="0"/>
              </a:spcAft>
              <a:buSzPts val="1600"/>
              <a:buChar char="●"/>
              <a:defRPr sz="1600"/>
            </a:lvl4pPr>
            <a:lvl5pPr indent="-330200" lvl="4" marL="2286000">
              <a:spcBef>
                <a:spcPts val="0"/>
              </a:spcBef>
              <a:spcAft>
                <a:spcPts val="0"/>
              </a:spcAft>
              <a:buSzPts val="1600"/>
              <a:buChar char="○"/>
              <a:defRPr sz="1600"/>
            </a:lvl5pPr>
            <a:lvl6pPr indent="-330200" lvl="5" marL="2743200">
              <a:spcBef>
                <a:spcPts val="0"/>
              </a:spcBef>
              <a:spcAft>
                <a:spcPts val="0"/>
              </a:spcAft>
              <a:buSzPts val="1600"/>
              <a:buChar char="■"/>
              <a:defRPr sz="1600"/>
            </a:lvl6pPr>
            <a:lvl7pPr indent="-330200" lvl="6" marL="3200400">
              <a:spcBef>
                <a:spcPts val="0"/>
              </a:spcBef>
              <a:spcAft>
                <a:spcPts val="0"/>
              </a:spcAft>
              <a:buSzPts val="1600"/>
              <a:buChar char="●"/>
              <a:defRPr sz="1600"/>
            </a:lvl7pPr>
            <a:lvl8pPr indent="-330200" lvl="7" marL="3657600">
              <a:spcBef>
                <a:spcPts val="0"/>
              </a:spcBef>
              <a:spcAft>
                <a:spcPts val="0"/>
              </a:spcAft>
              <a:buSzPts val="1600"/>
              <a:buChar char="○"/>
              <a:defRPr sz="1600"/>
            </a:lvl8pPr>
            <a:lvl9pPr indent="-330200" lvl="8" marL="4114800">
              <a:spcBef>
                <a:spcPts val="0"/>
              </a:spcBef>
              <a:spcAft>
                <a:spcPts val="0"/>
              </a:spcAft>
              <a:buSzPts val="1600"/>
              <a:buChar char="■"/>
              <a:defRPr sz="1600"/>
            </a:lvl9pPr>
          </a:lstStyle>
          <a:p/>
        </p:txBody>
      </p:sp>
      <p:sp>
        <p:nvSpPr>
          <p:cNvPr id="62" name="Google Shape;62;p10"/>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lvl1pPr lvl="0">
              <a:buNone/>
              <a:defRPr sz="1100">
                <a:latin typeface="Noto Sans"/>
                <a:ea typeface="Noto Sans"/>
                <a:cs typeface="Noto Sans"/>
                <a:sym typeface="Noto Sans"/>
              </a:defRPr>
            </a:lvl1pPr>
            <a:lvl2pPr lvl="1">
              <a:buNone/>
              <a:defRPr sz="1100">
                <a:latin typeface="Noto Sans"/>
                <a:ea typeface="Noto Sans"/>
                <a:cs typeface="Noto Sans"/>
                <a:sym typeface="Noto Sans"/>
              </a:defRPr>
            </a:lvl2pPr>
            <a:lvl3pPr lvl="2">
              <a:buNone/>
              <a:defRPr sz="1100">
                <a:latin typeface="Noto Sans"/>
                <a:ea typeface="Noto Sans"/>
                <a:cs typeface="Noto Sans"/>
                <a:sym typeface="Noto Sans"/>
              </a:defRPr>
            </a:lvl3pPr>
            <a:lvl4pPr lvl="3">
              <a:buNone/>
              <a:defRPr sz="1100">
                <a:latin typeface="Noto Sans"/>
                <a:ea typeface="Noto Sans"/>
                <a:cs typeface="Noto Sans"/>
                <a:sym typeface="Noto Sans"/>
              </a:defRPr>
            </a:lvl4pPr>
            <a:lvl5pPr lvl="4">
              <a:buNone/>
              <a:defRPr sz="1100">
                <a:latin typeface="Noto Sans"/>
                <a:ea typeface="Noto Sans"/>
                <a:cs typeface="Noto Sans"/>
                <a:sym typeface="Noto Sans"/>
              </a:defRPr>
            </a:lvl5pPr>
            <a:lvl6pPr lvl="5">
              <a:buNone/>
              <a:defRPr sz="1100">
                <a:latin typeface="Noto Sans"/>
                <a:ea typeface="Noto Sans"/>
                <a:cs typeface="Noto Sans"/>
                <a:sym typeface="Noto Sans"/>
              </a:defRPr>
            </a:lvl6pPr>
            <a:lvl7pPr lvl="6">
              <a:buNone/>
              <a:defRPr sz="1100">
                <a:latin typeface="Noto Sans"/>
                <a:ea typeface="Noto Sans"/>
                <a:cs typeface="Noto Sans"/>
                <a:sym typeface="Noto Sans"/>
              </a:defRPr>
            </a:lvl7pPr>
            <a:lvl8pPr lvl="7">
              <a:buNone/>
              <a:defRPr sz="1100">
                <a:latin typeface="Noto Sans"/>
                <a:ea typeface="Noto Sans"/>
                <a:cs typeface="Noto Sans"/>
                <a:sym typeface="Noto Sans"/>
              </a:defRPr>
            </a:lvl8pPr>
            <a:lvl9pPr lvl="8">
              <a:buNone/>
              <a:defRPr sz="1100">
                <a:latin typeface="Noto Sans"/>
                <a:ea typeface="Noto Sans"/>
                <a:cs typeface="Noto Sans"/>
                <a:sym typeface="Noto Sans"/>
              </a:defRPr>
            </a:lvl9pPr>
          </a:lstStyle>
          <a:p>
            <a:pPr indent="0" lvl="0" marL="0" rtl="0" algn="r">
              <a:spcBef>
                <a:spcPts val="0"/>
              </a:spcBef>
              <a:spcAft>
                <a:spcPts val="0"/>
              </a:spcAft>
              <a:buNone/>
            </a:pPr>
            <a:fld id="{00000000-1234-1234-1234-123412341234}" type="slidenum">
              <a:rPr lang="en"/>
              <a:t>‹#›</a:t>
            </a:fld>
            <a:endParaRPr/>
          </a:p>
        </p:txBody>
      </p:sp>
      <p:sp>
        <p:nvSpPr>
          <p:cNvPr id="63" name="Google Shape;63;p10"/>
          <p:cNvSpPr txBox="1"/>
          <p:nvPr>
            <p:ph idx="2" type="sldNum"/>
          </p:nvPr>
        </p:nvSpPr>
        <p:spPr>
          <a:xfrm>
            <a:off x="311700" y="4650950"/>
            <a:ext cx="7971900" cy="354000"/>
          </a:xfrm>
          <a:prstGeom prst="rect">
            <a:avLst/>
          </a:prstGeom>
        </p:spPr>
        <p:txBody>
          <a:bodyPr anchorCtr="0" anchor="ctr" bIns="91425" lIns="91425" spcFirstLastPara="1" rIns="91425" wrap="square" tIns="91425">
            <a:spAutoFit/>
          </a:bodyPr>
          <a:lstStyle>
            <a:lvl1pPr lvl="0" algn="l">
              <a:buNone/>
              <a:defRPr sz="1100">
                <a:latin typeface="Noto Sans"/>
                <a:ea typeface="Noto Sans"/>
                <a:cs typeface="Noto Sans"/>
                <a:sym typeface="Noto Sans"/>
              </a:defRPr>
            </a:lvl1pPr>
            <a:lvl2pPr lvl="1" algn="l">
              <a:buNone/>
              <a:defRPr sz="1100">
                <a:latin typeface="Noto Sans"/>
                <a:ea typeface="Noto Sans"/>
                <a:cs typeface="Noto Sans"/>
                <a:sym typeface="Noto Sans"/>
              </a:defRPr>
            </a:lvl2pPr>
            <a:lvl3pPr lvl="2" algn="l">
              <a:buNone/>
              <a:defRPr sz="1100">
                <a:latin typeface="Noto Sans"/>
                <a:ea typeface="Noto Sans"/>
                <a:cs typeface="Noto Sans"/>
                <a:sym typeface="Noto Sans"/>
              </a:defRPr>
            </a:lvl3pPr>
            <a:lvl4pPr lvl="3" algn="l">
              <a:buNone/>
              <a:defRPr sz="1100">
                <a:latin typeface="Noto Sans"/>
                <a:ea typeface="Noto Sans"/>
                <a:cs typeface="Noto Sans"/>
                <a:sym typeface="Noto Sans"/>
              </a:defRPr>
            </a:lvl4pPr>
            <a:lvl5pPr lvl="4" algn="l">
              <a:buNone/>
              <a:defRPr sz="1100">
                <a:latin typeface="Noto Sans"/>
                <a:ea typeface="Noto Sans"/>
                <a:cs typeface="Noto Sans"/>
                <a:sym typeface="Noto Sans"/>
              </a:defRPr>
            </a:lvl5pPr>
            <a:lvl6pPr lvl="5" algn="l">
              <a:buNone/>
              <a:defRPr sz="1100">
                <a:latin typeface="Noto Sans"/>
                <a:ea typeface="Noto Sans"/>
                <a:cs typeface="Noto Sans"/>
                <a:sym typeface="Noto Sans"/>
              </a:defRPr>
            </a:lvl6pPr>
            <a:lvl7pPr lvl="6" algn="l">
              <a:buNone/>
              <a:defRPr sz="1100">
                <a:latin typeface="Noto Sans"/>
                <a:ea typeface="Noto Sans"/>
                <a:cs typeface="Noto Sans"/>
                <a:sym typeface="Noto Sans"/>
              </a:defRPr>
            </a:lvl7pPr>
            <a:lvl8pPr lvl="7" algn="l">
              <a:buNone/>
              <a:defRPr sz="1100">
                <a:latin typeface="Noto Sans"/>
                <a:ea typeface="Noto Sans"/>
                <a:cs typeface="Noto Sans"/>
                <a:sym typeface="Noto Sans"/>
              </a:defRPr>
            </a:lvl8pPr>
            <a:lvl9pPr lvl="8" algn="l">
              <a:buNone/>
              <a:defRPr sz="1100">
                <a:latin typeface="Noto Sans"/>
                <a:ea typeface="Noto Sans"/>
                <a:cs typeface="Noto Sans"/>
                <a:sym typeface="Noto Sans"/>
              </a:defRPr>
            </a:lvl9pPr>
          </a:lstStyle>
          <a:p>
            <a:pPr indent="0" lvl="0" marL="0" rtl="0" algn="l">
              <a:spcBef>
                <a:spcPts val="0"/>
              </a:spcBef>
              <a:spcAft>
                <a:spcPts val="0"/>
              </a:spcAft>
              <a:buNone/>
            </a:pPr>
            <a:r>
              <a:rPr lang="en"/>
              <a:t>Page name</a:t>
            </a:r>
            <a:endParaRPr/>
          </a:p>
        </p:txBody>
      </p:sp>
      <p:pic>
        <p:nvPicPr>
          <p:cNvPr descr="Icon indicating the slide contains a check for understanding question for students " id="64" name="Google Shape;64;p10" title="self-checl-1.png"/>
          <p:cNvPicPr preferRelativeResize="0"/>
          <p:nvPr/>
        </p:nvPicPr>
        <p:blipFill>
          <a:blip r:embed="rId2">
            <a:alphaModFix/>
          </a:blip>
          <a:stretch>
            <a:fillRect/>
          </a:stretch>
        </p:blipFill>
        <p:spPr>
          <a:xfrm>
            <a:off x="8557975" y="107275"/>
            <a:ext cx="274320" cy="274320"/>
          </a:xfrm>
          <a:prstGeom prst="rect">
            <a:avLst/>
          </a:prstGeom>
          <a:noFill/>
          <a:ln>
            <a:noFill/>
          </a:ln>
        </p:spPr>
      </p:pic>
      <p:sp>
        <p:nvSpPr>
          <p:cNvPr id="65" name="Google Shape;65;p10"/>
          <p:cNvSpPr/>
          <p:nvPr/>
        </p:nvSpPr>
        <p:spPr>
          <a:xfrm>
            <a:off x="12700" y="3100"/>
            <a:ext cx="9131400" cy="5143500"/>
          </a:xfrm>
          <a:prstGeom prst="rect">
            <a:avLst/>
          </a:prstGeom>
          <a:noFill/>
          <a:ln cap="flat" cmpd="sng" w="38100">
            <a:solidFill>
              <a:srgbClr val="005047"/>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1">
  <p:cSld name="BLANK_1">
    <p:spTree>
      <p:nvGrpSpPr>
        <p:cNvPr id="66" name="Shape 66"/>
        <p:cNvGrpSpPr/>
        <p:nvPr/>
      </p:nvGrpSpPr>
      <p:grpSpPr>
        <a:xfrm>
          <a:off x="0" y="0"/>
          <a:ext cx="0" cy="0"/>
          <a:chOff x="0" y="0"/>
          <a:chExt cx="0" cy="0"/>
        </a:xfrm>
      </p:grpSpPr>
      <p:sp>
        <p:nvSpPr>
          <p:cNvPr id="67" name="Google Shape;67;p11"/>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atin typeface="Noto Sans"/>
                <a:ea typeface="Noto Sans"/>
                <a:cs typeface="Noto Sans"/>
                <a:sym typeface="Noto Sans"/>
              </a:defRPr>
            </a:lvl1pPr>
            <a:lvl2pPr lvl="1">
              <a:buNone/>
              <a:defRPr>
                <a:latin typeface="Noto Sans"/>
                <a:ea typeface="Noto Sans"/>
                <a:cs typeface="Noto Sans"/>
                <a:sym typeface="Noto Sans"/>
              </a:defRPr>
            </a:lvl2pPr>
            <a:lvl3pPr lvl="2">
              <a:buNone/>
              <a:defRPr>
                <a:latin typeface="Noto Sans"/>
                <a:ea typeface="Noto Sans"/>
                <a:cs typeface="Noto Sans"/>
                <a:sym typeface="Noto Sans"/>
              </a:defRPr>
            </a:lvl3pPr>
            <a:lvl4pPr lvl="3">
              <a:buNone/>
              <a:defRPr>
                <a:latin typeface="Noto Sans"/>
                <a:ea typeface="Noto Sans"/>
                <a:cs typeface="Noto Sans"/>
                <a:sym typeface="Noto Sans"/>
              </a:defRPr>
            </a:lvl4pPr>
            <a:lvl5pPr lvl="4">
              <a:buNone/>
              <a:defRPr>
                <a:latin typeface="Noto Sans"/>
                <a:ea typeface="Noto Sans"/>
                <a:cs typeface="Noto Sans"/>
                <a:sym typeface="Noto Sans"/>
              </a:defRPr>
            </a:lvl5pPr>
            <a:lvl6pPr lvl="5">
              <a:buNone/>
              <a:defRPr>
                <a:latin typeface="Noto Sans"/>
                <a:ea typeface="Noto Sans"/>
                <a:cs typeface="Noto Sans"/>
                <a:sym typeface="Noto Sans"/>
              </a:defRPr>
            </a:lvl6pPr>
            <a:lvl7pPr lvl="6">
              <a:buNone/>
              <a:defRPr>
                <a:latin typeface="Noto Sans"/>
                <a:ea typeface="Noto Sans"/>
                <a:cs typeface="Noto Sans"/>
                <a:sym typeface="Noto Sans"/>
              </a:defRPr>
            </a:lvl7pPr>
            <a:lvl8pPr lvl="7">
              <a:buNone/>
              <a:defRPr>
                <a:latin typeface="Noto Sans"/>
                <a:ea typeface="Noto Sans"/>
                <a:cs typeface="Noto Sans"/>
                <a:sym typeface="Noto Sans"/>
              </a:defRPr>
            </a:lvl8pPr>
            <a:lvl9pPr lvl="8">
              <a:buNone/>
              <a:defRPr>
                <a:latin typeface="Noto Sans"/>
                <a:ea typeface="Noto Sans"/>
                <a:cs typeface="Noto Sans"/>
                <a:sym typeface="Noto Sans"/>
              </a:defRPr>
            </a:lvl9pPr>
          </a:lstStyle>
          <a:p>
            <a:pPr indent="0" lvl="0" marL="0" rtl="0" algn="r">
              <a:spcBef>
                <a:spcPts val="0"/>
              </a:spcBef>
              <a:spcAft>
                <a:spcPts val="0"/>
              </a:spcAft>
              <a:buNone/>
            </a:pPr>
            <a:fld id="{00000000-1234-1234-1234-123412341234}" type="slidenum">
              <a:rPr lang="en"/>
              <a:t>‹#›</a:t>
            </a:fld>
            <a:endParaRPr/>
          </a:p>
        </p:txBody>
      </p:sp>
      <p:sp>
        <p:nvSpPr>
          <p:cNvPr id="68" name="Google Shape;68;p11"/>
          <p:cNvSpPr txBox="1"/>
          <p:nvPr>
            <p:ph type="title"/>
          </p:nvPr>
        </p:nvSpPr>
        <p:spPr>
          <a:xfrm>
            <a:off x="311700" y="137160"/>
            <a:ext cx="8520600" cy="822900"/>
          </a:xfrm>
          <a:prstGeom prst="rect">
            <a:avLst/>
          </a:prstGeom>
        </p:spPr>
        <p:txBody>
          <a:bodyPr anchorCtr="0" anchor="t" bIns="91425" lIns="91425" spcFirstLastPara="1" rIns="91425" wrap="square" tIns="91425">
            <a:noAutofit/>
          </a:bodyPr>
          <a:lstStyle>
            <a:lvl1pPr lvl="0">
              <a:spcBef>
                <a:spcPts val="0"/>
              </a:spcBef>
              <a:spcAft>
                <a:spcPts val="0"/>
              </a:spcAft>
              <a:buClr>
                <a:srgbClr val="005047"/>
              </a:buClr>
              <a:buSzPts val="2800"/>
              <a:buNone/>
              <a:defRPr sz="2800">
                <a:solidFill>
                  <a:srgbClr val="005047"/>
                </a:solidFill>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69" name="Google Shape;69;p11"/>
          <p:cNvSpPr txBox="1"/>
          <p:nvPr>
            <p:ph idx="2" type="sldNum"/>
          </p:nvPr>
        </p:nvSpPr>
        <p:spPr>
          <a:xfrm>
            <a:off x="311700" y="4650950"/>
            <a:ext cx="7971900" cy="354000"/>
          </a:xfrm>
          <a:prstGeom prst="rect">
            <a:avLst/>
          </a:prstGeom>
        </p:spPr>
        <p:txBody>
          <a:bodyPr anchorCtr="0" anchor="ctr" bIns="91425" lIns="91425" spcFirstLastPara="1" rIns="91425" wrap="square" tIns="91425">
            <a:spAutoFit/>
          </a:bodyPr>
          <a:lstStyle>
            <a:lvl1pPr lvl="0" algn="l">
              <a:buNone/>
              <a:defRPr sz="1100">
                <a:latin typeface="Noto Sans"/>
                <a:ea typeface="Noto Sans"/>
                <a:cs typeface="Noto Sans"/>
                <a:sym typeface="Noto Sans"/>
              </a:defRPr>
            </a:lvl1pPr>
            <a:lvl2pPr lvl="1" algn="l">
              <a:buNone/>
              <a:defRPr sz="1100">
                <a:latin typeface="Noto Sans"/>
                <a:ea typeface="Noto Sans"/>
                <a:cs typeface="Noto Sans"/>
                <a:sym typeface="Noto Sans"/>
              </a:defRPr>
            </a:lvl2pPr>
            <a:lvl3pPr lvl="2" algn="l">
              <a:buNone/>
              <a:defRPr sz="1100">
                <a:latin typeface="Noto Sans"/>
                <a:ea typeface="Noto Sans"/>
                <a:cs typeface="Noto Sans"/>
                <a:sym typeface="Noto Sans"/>
              </a:defRPr>
            </a:lvl3pPr>
            <a:lvl4pPr lvl="3" algn="l">
              <a:buNone/>
              <a:defRPr sz="1100">
                <a:latin typeface="Noto Sans"/>
                <a:ea typeface="Noto Sans"/>
                <a:cs typeface="Noto Sans"/>
                <a:sym typeface="Noto Sans"/>
              </a:defRPr>
            </a:lvl4pPr>
            <a:lvl5pPr lvl="4" algn="l">
              <a:buNone/>
              <a:defRPr sz="1100">
                <a:latin typeface="Noto Sans"/>
                <a:ea typeface="Noto Sans"/>
                <a:cs typeface="Noto Sans"/>
                <a:sym typeface="Noto Sans"/>
              </a:defRPr>
            </a:lvl5pPr>
            <a:lvl6pPr lvl="5" algn="l">
              <a:buNone/>
              <a:defRPr sz="1100">
                <a:latin typeface="Noto Sans"/>
                <a:ea typeface="Noto Sans"/>
                <a:cs typeface="Noto Sans"/>
                <a:sym typeface="Noto Sans"/>
              </a:defRPr>
            </a:lvl6pPr>
            <a:lvl7pPr lvl="6" algn="l">
              <a:buNone/>
              <a:defRPr sz="1100">
                <a:latin typeface="Noto Sans"/>
                <a:ea typeface="Noto Sans"/>
                <a:cs typeface="Noto Sans"/>
                <a:sym typeface="Noto Sans"/>
              </a:defRPr>
            </a:lvl7pPr>
            <a:lvl8pPr lvl="7" algn="l">
              <a:buNone/>
              <a:defRPr sz="1100">
                <a:latin typeface="Noto Sans"/>
                <a:ea typeface="Noto Sans"/>
                <a:cs typeface="Noto Sans"/>
                <a:sym typeface="Noto Sans"/>
              </a:defRPr>
            </a:lvl8pPr>
            <a:lvl9pPr lvl="8" algn="l">
              <a:buNone/>
              <a:defRPr sz="1100">
                <a:latin typeface="Noto Sans"/>
                <a:ea typeface="Noto Sans"/>
                <a:cs typeface="Noto Sans"/>
                <a:sym typeface="Noto Sans"/>
              </a:defRPr>
            </a:lvl9pPr>
          </a:lstStyle>
          <a:p>
            <a:pPr indent="0" lvl="0" marL="0" rtl="0" algn="l">
              <a:spcBef>
                <a:spcPts val="0"/>
              </a:spcBef>
              <a:spcAft>
                <a:spcPts val="0"/>
              </a:spcAft>
              <a:buNone/>
            </a:pPr>
            <a:r>
              <a:rPr lang="en"/>
              <a:t>Page name</a:t>
            </a:r>
            <a:endParaRPr/>
          </a:p>
        </p:txBody>
      </p:sp>
      <p:cxnSp>
        <p:nvCxnSpPr>
          <p:cNvPr id="70" name="Google Shape;70;p11"/>
          <p:cNvCxnSpPr/>
          <p:nvPr/>
        </p:nvCxnSpPr>
        <p:spPr>
          <a:xfrm flipH="1">
            <a:off x="30328" y="-23225"/>
            <a:ext cx="2700" cy="5212500"/>
          </a:xfrm>
          <a:prstGeom prst="straightConnector1">
            <a:avLst/>
          </a:prstGeom>
          <a:noFill/>
          <a:ln cap="flat" cmpd="sng" w="114300">
            <a:solidFill>
              <a:srgbClr val="005047"/>
            </a:solidFill>
            <a:prstDash val="solid"/>
            <a:round/>
            <a:headEnd len="med" w="med" type="none"/>
            <a:tailEnd len="med" w="med" type="none"/>
          </a:ln>
        </p:spPr>
      </p:cxn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ocabulary">
  <p:cSld name="TITLE_AND_TWO_COLUMNS_3">
    <p:spTree>
      <p:nvGrpSpPr>
        <p:cNvPr id="71" name="Shape 71"/>
        <p:cNvGrpSpPr/>
        <p:nvPr/>
      </p:nvGrpSpPr>
      <p:grpSpPr>
        <a:xfrm>
          <a:off x="0" y="0"/>
          <a:ext cx="0" cy="0"/>
          <a:chOff x="0" y="0"/>
          <a:chExt cx="0" cy="0"/>
        </a:xfrm>
      </p:grpSpPr>
      <p:sp>
        <p:nvSpPr>
          <p:cNvPr id="72" name="Google Shape;72;p12"/>
          <p:cNvSpPr txBox="1"/>
          <p:nvPr>
            <p:ph type="title"/>
          </p:nvPr>
        </p:nvSpPr>
        <p:spPr>
          <a:xfrm>
            <a:off x="311700" y="137160"/>
            <a:ext cx="8520600" cy="822900"/>
          </a:xfrm>
          <a:prstGeom prst="rect">
            <a:avLst/>
          </a:prstGeom>
          <a:ln>
            <a:noFill/>
          </a:ln>
        </p:spPr>
        <p:txBody>
          <a:bodyPr anchorCtr="0" anchor="t" bIns="91425" lIns="91425" spcFirstLastPara="1" rIns="91425" wrap="square" tIns="91425">
            <a:spAutoFit/>
          </a:bodyPr>
          <a:lstStyle>
            <a:lvl1pPr lvl="0">
              <a:spcBef>
                <a:spcPts val="0"/>
              </a:spcBef>
              <a:spcAft>
                <a:spcPts val="0"/>
              </a:spcAft>
              <a:buClr>
                <a:srgbClr val="005047"/>
              </a:buClr>
              <a:buSzPts val="2800"/>
              <a:buNone/>
              <a:defRPr sz="2800">
                <a:solidFill>
                  <a:srgbClr val="005047"/>
                </a:solidFill>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73" name="Google Shape;73;p12"/>
          <p:cNvSpPr txBox="1"/>
          <p:nvPr>
            <p:ph idx="1" type="body"/>
          </p:nvPr>
        </p:nvSpPr>
        <p:spPr>
          <a:xfrm>
            <a:off x="311700" y="960120"/>
            <a:ext cx="3999900" cy="3657600"/>
          </a:xfrm>
          <a:prstGeom prst="rect">
            <a:avLst/>
          </a:prstGeom>
        </p:spPr>
        <p:txBody>
          <a:bodyPr anchorCtr="0" anchor="t" bIns="91425" lIns="91425" spcFirstLastPara="1" rIns="91425" wrap="square" tIns="91425">
            <a:noAutofit/>
          </a:bodyPr>
          <a:lstStyle>
            <a:lvl1pPr indent="-368300" lvl="0" marL="457200">
              <a:spcBef>
                <a:spcPts val="0"/>
              </a:spcBef>
              <a:spcAft>
                <a:spcPts val="0"/>
              </a:spcAft>
              <a:buSzPts val="2200"/>
              <a:buFont typeface="Noto Sans"/>
              <a:buChar char="●"/>
              <a:defRPr sz="2200">
                <a:latin typeface="Noto Sans"/>
                <a:ea typeface="Noto Sans"/>
                <a:cs typeface="Noto Sans"/>
                <a:sym typeface="Noto Sans"/>
              </a:defRPr>
            </a:lvl1pPr>
            <a:lvl2pPr indent="-355600" lvl="1" marL="914400">
              <a:spcBef>
                <a:spcPts val="0"/>
              </a:spcBef>
              <a:spcAft>
                <a:spcPts val="0"/>
              </a:spcAft>
              <a:buSzPts val="2000"/>
              <a:buFont typeface="Noto Sans"/>
              <a:buChar char="○"/>
              <a:defRPr sz="2000">
                <a:latin typeface="Noto Sans"/>
                <a:ea typeface="Noto Sans"/>
                <a:cs typeface="Noto Sans"/>
                <a:sym typeface="Noto Sans"/>
              </a:defRPr>
            </a:lvl2pPr>
            <a:lvl3pPr indent="-355600" lvl="2" marL="1371600">
              <a:spcBef>
                <a:spcPts val="0"/>
              </a:spcBef>
              <a:spcAft>
                <a:spcPts val="0"/>
              </a:spcAft>
              <a:buSzPts val="2000"/>
              <a:buFont typeface="Noto Sans"/>
              <a:buChar char="■"/>
              <a:defRPr sz="2000">
                <a:latin typeface="Noto Sans"/>
                <a:ea typeface="Noto Sans"/>
                <a:cs typeface="Noto Sans"/>
                <a:sym typeface="Noto Sans"/>
              </a:defRPr>
            </a:lvl3pPr>
            <a:lvl4pPr indent="-355600" lvl="3" marL="1828800">
              <a:spcBef>
                <a:spcPts val="0"/>
              </a:spcBef>
              <a:spcAft>
                <a:spcPts val="0"/>
              </a:spcAft>
              <a:buSzPts val="2000"/>
              <a:buFont typeface="Noto Sans"/>
              <a:buChar char="●"/>
              <a:defRPr sz="2000">
                <a:latin typeface="Noto Sans"/>
                <a:ea typeface="Noto Sans"/>
                <a:cs typeface="Noto Sans"/>
                <a:sym typeface="Noto Sans"/>
              </a:defRPr>
            </a:lvl4pPr>
            <a:lvl5pPr indent="-355600" lvl="4" marL="2286000">
              <a:spcBef>
                <a:spcPts val="0"/>
              </a:spcBef>
              <a:spcAft>
                <a:spcPts val="0"/>
              </a:spcAft>
              <a:buSzPts val="2000"/>
              <a:buFont typeface="Noto Sans"/>
              <a:buChar char="○"/>
              <a:defRPr sz="2000">
                <a:latin typeface="Noto Sans"/>
                <a:ea typeface="Noto Sans"/>
                <a:cs typeface="Noto Sans"/>
                <a:sym typeface="Noto Sans"/>
              </a:defRPr>
            </a:lvl5pPr>
            <a:lvl6pPr indent="-355600" lvl="5" marL="2743200">
              <a:spcBef>
                <a:spcPts val="0"/>
              </a:spcBef>
              <a:spcAft>
                <a:spcPts val="0"/>
              </a:spcAft>
              <a:buSzPts val="2000"/>
              <a:buFont typeface="Noto Sans"/>
              <a:buChar char="■"/>
              <a:defRPr sz="2000">
                <a:latin typeface="Noto Sans"/>
                <a:ea typeface="Noto Sans"/>
                <a:cs typeface="Noto Sans"/>
                <a:sym typeface="Noto Sans"/>
              </a:defRPr>
            </a:lvl6pPr>
            <a:lvl7pPr indent="-355600" lvl="6" marL="3200400">
              <a:spcBef>
                <a:spcPts val="0"/>
              </a:spcBef>
              <a:spcAft>
                <a:spcPts val="0"/>
              </a:spcAft>
              <a:buSzPts val="2000"/>
              <a:buFont typeface="Noto Sans"/>
              <a:buChar char="●"/>
              <a:defRPr sz="2000">
                <a:latin typeface="Noto Sans"/>
                <a:ea typeface="Noto Sans"/>
                <a:cs typeface="Noto Sans"/>
                <a:sym typeface="Noto Sans"/>
              </a:defRPr>
            </a:lvl7pPr>
            <a:lvl8pPr indent="-355600" lvl="7" marL="3657600">
              <a:spcBef>
                <a:spcPts val="0"/>
              </a:spcBef>
              <a:spcAft>
                <a:spcPts val="0"/>
              </a:spcAft>
              <a:buSzPts val="2000"/>
              <a:buFont typeface="Noto Sans"/>
              <a:buChar char="○"/>
              <a:defRPr sz="2000">
                <a:latin typeface="Noto Sans"/>
                <a:ea typeface="Noto Sans"/>
                <a:cs typeface="Noto Sans"/>
                <a:sym typeface="Noto Sans"/>
              </a:defRPr>
            </a:lvl8pPr>
            <a:lvl9pPr indent="-355600" lvl="8" marL="4114800">
              <a:spcBef>
                <a:spcPts val="0"/>
              </a:spcBef>
              <a:spcAft>
                <a:spcPts val="0"/>
              </a:spcAft>
              <a:buSzPts val="2000"/>
              <a:buFont typeface="Noto Sans"/>
              <a:buChar char="■"/>
              <a:defRPr sz="2000">
                <a:latin typeface="Noto Sans"/>
                <a:ea typeface="Noto Sans"/>
                <a:cs typeface="Noto Sans"/>
                <a:sym typeface="Noto Sans"/>
              </a:defRPr>
            </a:lvl9pPr>
          </a:lstStyle>
          <a:p/>
        </p:txBody>
      </p:sp>
      <p:sp>
        <p:nvSpPr>
          <p:cNvPr id="74" name="Google Shape;74;p12"/>
          <p:cNvSpPr txBox="1"/>
          <p:nvPr>
            <p:ph idx="2" type="body"/>
          </p:nvPr>
        </p:nvSpPr>
        <p:spPr>
          <a:xfrm>
            <a:off x="4832400" y="960120"/>
            <a:ext cx="3999900" cy="3657600"/>
          </a:xfrm>
          <a:prstGeom prst="rect">
            <a:avLst/>
          </a:prstGeom>
        </p:spPr>
        <p:txBody>
          <a:bodyPr anchorCtr="0" anchor="t" bIns="91425" lIns="91425" spcFirstLastPara="1" rIns="91425" wrap="square" tIns="91425">
            <a:noAutofit/>
          </a:bodyPr>
          <a:lstStyle>
            <a:lvl1pPr indent="-368300" lvl="0" marL="457200">
              <a:spcBef>
                <a:spcPts val="0"/>
              </a:spcBef>
              <a:spcAft>
                <a:spcPts val="0"/>
              </a:spcAft>
              <a:buSzPts val="2200"/>
              <a:buFont typeface="Noto Sans"/>
              <a:buChar char="●"/>
              <a:defRPr sz="2200">
                <a:latin typeface="Noto Sans"/>
                <a:ea typeface="Noto Sans"/>
                <a:cs typeface="Noto Sans"/>
                <a:sym typeface="Noto Sans"/>
              </a:defRPr>
            </a:lvl1pPr>
            <a:lvl2pPr indent="-355600" lvl="1" marL="914400">
              <a:spcBef>
                <a:spcPts val="0"/>
              </a:spcBef>
              <a:spcAft>
                <a:spcPts val="0"/>
              </a:spcAft>
              <a:buSzPts val="2000"/>
              <a:buFont typeface="Noto Sans"/>
              <a:buChar char="○"/>
              <a:defRPr sz="2000">
                <a:latin typeface="Noto Sans"/>
                <a:ea typeface="Noto Sans"/>
                <a:cs typeface="Noto Sans"/>
                <a:sym typeface="Noto Sans"/>
              </a:defRPr>
            </a:lvl2pPr>
            <a:lvl3pPr indent="-355600" lvl="2" marL="1371600">
              <a:spcBef>
                <a:spcPts val="0"/>
              </a:spcBef>
              <a:spcAft>
                <a:spcPts val="0"/>
              </a:spcAft>
              <a:buSzPts val="2000"/>
              <a:buFont typeface="Noto Sans"/>
              <a:buChar char="■"/>
              <a:defRPr sz="2000">
                <a:latin typeface="Noto Sans"/>
                <a:ea typeface="Noto Sans"/>
                <a:cs typeface="Noto Sans"/>
                <a:sym typeface="Noto Sans"/>
              </a:defRPr>
            </a:lvl3pPr>
            <a:lvl4pPr indent="-355600" lvl="3" marL="1828800">
              <a:spcBef>
                <a:spcPts val="0"/>
              </a:spcBef>
              <a:spcAft>
                <a:spcPts val="0"/>
              </a:spcAft>
              <a:buSzPts val="2000"/>
              <a:buFont typeface="Noto Sans"/>
              <a:buChar char="●"/>
              <a:defRPr sz="2000">
                <a:latin typeface="Noto Sans"/>
                <a:ea typeface="Noto Sans"/>
                <a:cs typeface="Noto Sans"/>
                <a:sym typeface="Noto Sans"/>
              </a:defRPr>
            </a:lvl4pPr>
            <a:lvl5pPr indent="-355600" lvl="4" marL="2286000">
              <a:spcBef>
                <a:spcPts val="0"/>
              </a:spcBef>
              <a:spcAft>
                <a:spcPts val="0"/>
              </a:spcAft>
              <a:buSzPts val="2000"/>
              <a:buFont typeface="Noto Sans"/>
              <a:buChar char="○"/>
              <a:defRPr sz="2000">
                <a:latin typeface="Noto Sans"/>
                <a:ea typeface="Noto Sans"/>
                <a:cs typeface="Noto Sans"/>
                <a:sym typeface="Noto Sans"/>
              </a:defRPr>
            </a:lvl5pPr>
            <a:lvl6pPr indent="-355600" lvl="5" marL="2743200">
              <a:spcBef>
                <a:spcPts val="0"/>
              </a:spcBef>
              <a:spcAft>
                <a:spcPts val="0"/>
              </a:spcAft>
              <a:buSzPts val="2000"/>
              <a:buFont typeface="Noto Sans"/>
              <a:buChar char="■"/>
              <a:defRPr sz="2000">
                <a:latin typeface="Noto Sans"/>
                <a:ea typeface="Noto Sans"/>
                <a:cs typeface="Noto Sans"/>
                <a:sym typeface="Noto Sans"/>
              </a:defRPr>
            </a:lvl6pPr>
            <a:lvl7pPr indent="-355600" lvl="6" marL="3200400">
              <a:spcBef>
                <a:spcPts val="0"/>
              </a:spcBef>
              <a:spcAft>
                <a:spcPts val="0"/>
              </a:spcAft>
              <a:buSzPts val="2000"/>
              <a:buFont typeface="Noto Sans"/>
              <a:buChar char="●"/>
              <a:defRPr sz="2000">
                <a:latin typeface="Noto Sans"/>
                <a:ea typeface="Noto Sans"/>
                <a:cs typeface="Noto Sans"/>
                <a:sym typeface="Noto Sans"/>
              </a:defRPr>
            </a:lvl7pPr>
            <a:lvl8pPr indent="-355600" lvl="7" marL="3657600">
              <a:spcBef>
                <a:spcPts val="0"/>
              </a:spcBef>
              <a:spcAft>
                <a:spcPts val="0"/>
              </a:spcAft>
              <a:buSzPts val="2000"/>
              <a:buFont typeface="Noto Sans"/>
              <a:buChar char="○"/>
              <a:defRPr sz="2000">
                <a:latin typeface="Noto Sans"/>
                <a:ea typeface="Noto Sans"/>
                <a:cs typeface="Noto Sans"/>
                <a:sym typeface="Noto Sans"/>
              </a:defRPr>
            </a:lvl8pPr>
            <a:lvl9pPr indent="-355600" lvl="8" marL="4114800">
              <a:spcBef>
                <a:spcPts val="0"/>
              </a:spcBef>
              <a:spcAft>
                <a:spcPts val="0"/>
              </a:spcAft>
              <a:buSzPts val="2000"/>
              <a:buFont typeface="Noto Sans"/>
              <a:buChar char="■"/>
              <a:defRPr sz="2000">
                <a:latin typeface="Noto Sans"/>
                <a:ea typeface="Noto Sans"/>
                <a:cs typeface="Noto Sans"/>
                <a:sym typeface="Noto Sans"/>
              </a:defRPr>
            </a:lvl9pPr>
          </a:lstStyle>
          <a:p/>
        </p:txBody>
      </p:sp>
      <p:sp>
        <p:nvSpPr>
          <p:cNvPr id="75" name="Google Shape;75;p12"/>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lvl1pPr lvl="0">
              <a:buNone/>
              <a:defRPr sz="1100">
                <a:latin typeface="Noto Sans"/>
                <a:ea typeface="Noto Sans"/>
                <a:cs typeface="Noto Sans"/>
                <a:sym typeface="Noto Sans"/>
              </a:defRPr>
            </a:lvl1pPr>
            <a:lvl2pPr lvl="1">
              <a:buNone/>
              <a:defRPr sz="1100">
                <a:latin typeface="Noto Sans"/>
                <a:ea typeface="Noto Sans"/>
                <a:cs typeface="Noto Sans"/>
                <a:sym typeface="Noto Sans"/>
              </a:defRPr>
            </a:lvl2pPr>
            <a:lvl3pPr lvl="2">
              <a:buNone/>
              <a:defRPr sz="1100">
                <a:latin typeface="Noto Sans"/>
                <a:ea typeface="Noto Sans"/>
                <a:cs typeface="Noto Sans"/>
                <a:sym typeface="Noto Sans"/>
              </a:defRPr>
            </a:lvl3pPr>
            <a:lvl4pPr lvl="3">
              <a:buNone/>
              <a:defRPr sz="1100">
                <a:latin typeface="Noto Sans"/>
                <a:ea typeface="Noto Sans"/>
                <a:cs typeface="Noto Sans"/>
                <a:sym typeface="Noto Sans"/>
              </a:defRPr>
            </a:lvl4pPr>
            <a:lvl5pPr lvl="4">
              <a:buNone/>
              <a:defRPr sz="1100">
                <a:latin typeface="Noto Sans"/>
                <a:ea typeface="Noto Sans"/>
                <a:cs typeface="Noto Sans"/>
                <a:sym typeface="Noto Sans"/>
              </a:defRPr>
            </a:lvl5pPr>
            <a:lvl6pPr lvl="5">
              <a:buNone/>
              <a:defRPr sz="1100">
                <a:latin typeface="Noto Sans"/>
                <a:ea typeface="Noto Sans"/>
                <a:cs typeface="Noto Sans"/>
                <a:sym typeface="Noto Sans"/>
              </a:defRPr>
            </a:lvl6pPr>
            <a:lvl7pPr lvl="6">
              <a:buNone/>
              <a:defRPr sz="1100">
                <a:latin typeface="Noto Sans"/>
                <a:ea typeface="Noto Sans"/>
                <a:cs typeface="Noto Sans"/>
                <a:sym typeface="Noto Sans"/>
              </a:defRPr>
            </a:lvl7pPr>
            <a:lvl8pPr lvl="7">
              <a:buNone/>
              <a:defRPr sz="1100">
                <a:latin typeface="Noto Sans"/>
                <a:ea typeface="Noto Sans"/>
                <a:cs typeface="Noto Sans"/>
                <a:sym typeface="Noto Sans"/>
              </a:defRPr>
            </a:lvl8pPr>
            <a:lvl9pPr lvl="8">
              <a:buNone/>
              <a:defRPr sz="1100">
                <a:latin typeface="Noto Sans"/>
                <a:ea typeface="Noto Sans"/>
                <a:cs typeface="Noto Sans"/>
                <a:sym typeface="Noto Sans"/>
              </a:defRPr>
            </a:lvl9pPr>
          </a:lstStyle>
          <a:p>
            <a:pPr indent="0" lvl="0" marL="0" rtl="0" algn="r">
              <a:spcBef>
                <a:spcPts val="0"/>
              </a:spcBef>
              <a:spcAft>
                <a:spcPts val="0"/>
              </a:spcAft>
              <a:buNone/>
            </a:pPr>
            <a:fld id="{00000000-1234-1234-1234-123412341234}" type="slidenum">
              <a:rPr lang="en"/>
              <a:t>‹#›</a:t>
            </a:fld>
            <a:endParaRPr/>
          </a:p>
        </p:txBody>
      </p:sp>
      <p:sp>
        <p:nvSpPr>
          <p:cNvPr id="76" name="Google Shape;76;p12"/>
          <p:cNvSpPr txBox="1"/>
          <p:nvPr>
            <p:ph idx="3" type="sldNum"/>
          </p:nvPr>
        </p:nvSpPr>
        <p:spPr>
          <a:xfrm>
            <a:off x="311700" y="4650950"/>
            <a:ext cx="7971900" cy="354000"/>
          </a:xfrm>
          <a:prstGeom prst="rect">
            <a:avLst/>
          </a:prstGeom>
        </p:spPr>
        <p:txBody>
          <a:bodyPr anchorCtr="0" anchor="ctr" bIns="91425" lIns="91425" spcFirstLastPara="1" rIns="91425" wrap="square" tIns="91425">
            <a:spAutoFit/>
          </a:bodyPr>
          <a:lstStyle>
            <a:lvl1pPr lvl="0" algn="l">
              <a:buNone/>
              <a:defRPr sz="1100">
                <a:latin typeface="Noto Sans"/>
                <a:ea typeface="Noto Sans"/>
                <a:cs typeface="Noto Sans"/>
                <a:sym typeface="Noto Sans"/>
              </a:defRPr>
            </a:lvl1pPr>
            <a:lvl2pPr lvl="1" algn="l">
              <a:buNone/>
              <a:defRPr sz="1100">
                <a:latin typeface="Noto Sans"/>
                <a:ea typeface="Noto Sans"/>
                <a:cs typeface="Noto Sans"/>
                <a:sym typeface="Noto Sans"/>
              </a:defRPr>
            </a:lvl2pPr>
            <a:lvl3pPr lvl="2" algn="l">
              <a:buNone/>
              <a:defRPr sz="1100">
                <a:latin typeface="Noto Sans"/>
                <a:ea typeface="Noto Sans"/>
                <a:cs typeface="Noto Sans"/>
                <a:sym typeface="Noto Sans"/>
              </a:defRPr>
            </a:lvl3pPr>
            <a:lvl4pPr lvl="3" algn="l">
              <a:buNone/>
              <a:defRPr sz="1100">
                <a:latin typeface="Noto Sans"/>
                <a:ea typeface="Noto Sans"/>
                <a:cs typeface="Noto Sans"/>
                <a:sym typeface="Noto Sans"/>
              </a:defRPr>
            </a:lvl4pPr>
            <a:lvl5pPr lvl="4" algn="l">
              <a:buNone/>
              <a:defRPr sz="1100">
                <a:latin typeface="Noto Sans"/>
                <a:ea typeface="Noto Sans"/>
                <a:cs typeface="Noto Sans"/>
                <a:sym typeface="Noto Sans"/>
              </a:defRPr>
            </a:lvl5pPr>
            <a:lvl6pPr lvl="5" algn="l">
              <a:buNone/>
              <a:defRPr sz="1100">
                <a:latin typeface="Noto Sans"/>
                <a:ea typeface="Noto Sans"/>
                <a:cs typeface="Noto Sans"/>
                <a:sym typeface="Noto Sans"/>
              </a:defRPr>
            </a:lvl6pPr>
            <a:lvl7pPr lvl="6" algn="l">
              <a:buNone/>
              <a:defRPr sz="1100">
                <a:latin typeface="Noto Sans"/>
                <a:ea typeface="Noto Sans"/>
                <a:cs typeface="Noto Sans"/>
                <a:sym typeface="Noto Sans"/>
              </a:defRPr>
            </a:lvl7pPr>
            <a:lvl8pPr lvl="7" algn="l">
              <a:buNone/>
              <a:defRPr sz="1100">
                <a:latin typeface="Noto Sans"/>
                <a:ea typeface="Noto Sans"/>
                <a:cs typeface="Noto Sans"/>
                <a:sym typeface="Noto Sans"/>
              </a:defRPr>
            </a:lvl8pPr>
            <a:lvl9pPr lvl="8" algn="l">
              <a:buNone/>
              <a:defRPr sz="1100">
                <a:latin typeface="Noto Sans"/>
                <a:ea typeface="Noto Sans"/>
                <a:cs typeface="Noto Sans"/>
                <a:sym typeface="Noto Sans"/>
              </a:defRPr>
            </a:lvl9pPr>
          </a:lstStyle>
          <a:p>
            <a:pPr indent="0" lvl="0" marL="0" rtl="0" algn="l">
              <a:spcBef>
                <a:spcPts val="0"/>
              </a:spcBef>
              <a:spcAft>
                <a:spcPts val="0"/>
              </a:spcAft>
              <a:buNone/>
            </a:pPr>
            <a:r>
              <a:rPr lang="en"/>
              <a:t>Page name</a:t>
            </a:r>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Learning Goals slide">
  <p:cSld name="TITLE_AND_TWO_COLUMNS_1_1">
    <p:bg>
      <p:bgPr>
        <a:solidFill>
          <a:srgbClr val="005047"/>
        </a:solidFill>
      </p:bgPr>
    </p:bg>
    <p:spTree>
      <p:nvGrpSpPr>
        <p:cNvPr id="77" name="Shape 77"/>
        <p:cNvGrpSpPr/>
        <p:nvPr/>
      </p:nvGrpSpPr>
      <p:grpSpPr>
        <a:xfrm>
          <a:off x="0" y="0"/>
          <a:ext cx="0" cy="0"/>
          <a:chOff x="0" y="0"/>
          <a:chExt cx="0" cy="0"/>
        </a:xfrm>
      </p:grpSpPr>
      <p:sp>
        <p:nvSpPr>
          <p:cNvPr id="78" name="Google Shape;78;p13"/>
          <p:cNvSpPr txBox="1"/>
          <p:nvPr>
            <p:ph type="title"/>
          </p:nvPr>
        </p:nvSpPr>
        <p:spPr>
          <a:xfrm>
            <a:off x="311700" y="137160"/>
            <a:ext cx="8520600" cy="822900"/>
          </a:xfrm>
          <a:prstGeom prst="rect">
            <a:avLst/>
          </a:prstGeom>
          <a:ln>
            <a:noFill/>
          </a:ln>
        </p:spPr>
        <p:txBody>
          <a:bodyPr anchorCtr="0" anchor="t" bIns="91425" lIns="91425" spcFirstLastPara="1" rIns="91425" wrap="square" tIns="91425">
            <a:spAutoFit/>
          </a:bodyPr>
          <a:lstStyle>
            <a:lvl1pPr lvl="0">
              <a:spcBef>
                <a:spcPts val="0"/>
              </a:spcBef>
              <a:spcAft>
                <a:spcPts val="0"/>
              </a:spcAft>
              <a:buClr>
                <a:srgbClr val="FDBD3E"/>
              </a:buClr>
              <a:buSzPts val="2800"/>
              <a:buNone/>
              <a:defRPr sz="2800">
                <a:solidFill>
                  <a:srgbClr val="FDBD3E"/>
                </a:solidFill>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79" name="Google Shape;79;p13"/>
          <p:cNvSpPr txBox="1"/>
          <p:nvPr>
            <p:ph idx="1" type="body"/>
          </p:nvPr>
        </p:nvSpPr>
        <p:spPr>
          <a:xfrm>
            <a:off x="311700" y="960120"/>
            <a:ext cx="3999900" cy="3657600"/>
          </a:xfrm>
          <a:prstGeom prst="rect">
            <a:avLst/>
          </a:prstGeom>
        </p:spPr>
        <p:txBody>
          <a:bodyPr anchorCtr="0" anchor="t" bIns="91425" lIns="91425" spcFirstLastPara="1" rIns="91425" wrap="square" tIns="91425">
            <a:noAutofit/>
          </a:bodyPr>
          <a:lstStyle>
            <a:lvl1pPr indent="-368300" lvl="0" marL="457200">
              <a:spcBef>
                <a:spcPts val="0"/>
              </a:spcBef>
              <a:spcAft>
                <a:spcPts val="0"/>
              </a:spcAft>
              <a:buClr>
                <a:schemeClr val="lt1"/>
              </a:buClr>
              <a:buSzPts val="2200"/>
              <a:buFont typeface="Noto Sans"/>
              <a:buChar char="●"/>
              <a:defRPr sz="2200">
                <a:solidFill>
                  <a:schemeClr val="lt1"/>
                </a:solidFill>
                <a:latin typeface="Noto Sans"/>
                <a:ea typeface="Noto Sans"/>
                <a:cs typeface="Noto Sans"/>
                <a:sym typeface="Noto Sans"/>
              </a:defRPr>
            </a:lvl1pPr>
            <a:lvl2pPr indent="-355600" lvl="1" marL="914400">
              <a:spcBef>
                <a:spcPts val="0"/>
              </a:spcBef>
              <a:spcAft>
                <a:spcPts val="0"/>
              </a:spcAft>
              <a:buClr>
                <a:schemeClr val="lt1"/>
              </a:buClr>
              <a:buSzPts val="2000"/>
              <a:buFont typeface="Noto Sans"/>
              <a:buChar char="○"/>
              <a:defRPr sz="2000">
                <a:solidFill>
                  <a:schemeClr val="lt1"/>
                </a:solidFill>
                <a:latin typeface="Noto Sans"/>
                <a:ea typeface="Noto Sans"/>
                <a:cs typeface="Noto Sans"/>
                <a:sym typeface="Noto Sans"/>
              </a:defRPr>
            </a:lvl2pPr>
            <a:lvl3pPr indent="-355600" lvl="2" marL="1371600">
              <a:spcBef>
                <a:spcPts val="0"/>
              </a:spcBef>
              <a:spcAft>
                <a:spcPts val="0"/>
              </a:spcAft>
              <a:buClr>
                <a:schemeClr val="lt1"/>
              </a:buClr>
              <a:buSzPts val="2000"/>
              <a:buFont typeface="Noto Sans"/>
              <a:buChar char="■"/>
              <a:defRPr sz="2000">
                <a:solidFill>
                  <a:schemeClr val="lt1"/>
                </a:solidFill>
                <a:latin typeface="Noto Sans"/>
                <a:ea typeface="Noto Sans"/>
                <a:cs typeface="Noto Sans"/>
                <a:sym typeface="Noto Sans"/>
              </a:defRPr>
            </a:lvl3pPr>
            <a:lvl4pPr indent="-355600" lvl="3" marL="1828800">
              <a:spcBef>
                <a:spcPts val="0"/>
              </a:spcBef>
              <a:spcAft>
                <a:spcPts val="0"/>
              </a:spcAft>
              <a:buClr>
                <a:schemeClr val="lt1"/>
              </a:buClr>
              <a:buSzPts val="2000"/>
              <a:buFont typeface="Noto Sans"/>
              <a:buChar char="●"/>
              <a:defRPr sz="2000">
                <a:solidFill>
                  <a:schemeClr val="lt1"/>
                </a:solidFill>
                <a:latin typeface="Noto Sans"/>
                <a:ea typeface="Noto Sans"/>
                <a:cs typeface="Noto Sans"/>
                <a:sym typeface="Noto Sans"/>
              </a:defRPr>
            </a:lvl4pPr>
            <a:lvl5pPr indent="-355600" lvl="4" marL="2286000">
              <a:spcBef>
                <a:spcPts val="0"/>
              </a:spcBef>
              <a:spcAft>
                <a:spcPts val="0"/>
              </a:spcAft>
              <a:buClr>
                <a:schemeClr val="lt1"/>
              </a:buClr>
              <a:buSzPts val="2000"/>
              <a:buFont typeface="Noto Sans"/>
              <a:buChar char="○"/>
              <a:defRPr sz="2000">
                <a:solidFill>
                  <a:schemeClr val="lt1"/>
                </a:solidFill>
                <a:latin typeface="Noto Sans"/>
                <a:ea typeface="Noto Sans"/>
                <a:cs typeface="Noto Sans"/>
                <a:sym typeface="Noto Sans"/>
              </a:defRPr>
            </a:lvl5pPr>
            <a:lvl6pPr indent="-355600" lvl="5" marL="2743200">
              <a:spcBef>
                <a:spcPts val="0"/>
              </a:spcBef>
              <a:spcAft>
                <a:spcPts val="0"/>
              </a:spcAft>
              <a:buClr>
                <a:schemeClr val="lt1"/>
              </a:buClr>
              <a:buSzPts val="2000"/>
              <a:buFont typeface="Noto Sans"/>
              <a:buChar char="■"/>
              <a:defRPr sz="2000">
                <a:solidFill>
                  <a:schemeClr val="lt1"/>
                </a:solidFill>
                <a:latin typeface="Noto Sans"/>
                <a:ea typeface="Noto Sans"/>
                <a:cs typeface="Noto Sans"/>
                <a:sym typeface="Noto Sans"/>
              </a:defRPr>
            </a:lvl6pPr>
            <a:lvl7pPr indent="-355600" lvl="6" marL="3200400">
              <a:spcBef>
                <a:spcPts val="0"/>
              </a:spcBef>
              <a:spcAft>
                <a:spcPts val="0"/>
              </a:spcAft>
              <a:buClr>
                <a:schemeClr val="lt1"/>
              </a:buClr>
              <a:buSzPts val="2000"/>
              <a:buFont typeface="Noto Sans"/>
              <a:buChar char="●"/>
              <a:defRPr sz="2000">
                <a:solidFill>
                  <a:schemeClr val="lt1"/>
                </a:solidFill>
                <a:latin typeface="Noto Sans"/>
                <a:ea typeface="Noto Sans"/>
                <a:cs typeface="Noto Sans"/>
                <a:sym typeface="Noto Sans"/>
              </a:defRPr>
            </a:lvl7pPr>
            <a:lvl8pPr indent="-355600" lvl="7" marL="3657600">
              <a:spcBef>
                <a:spcPts val="0"/>
              </a:spcBef>
              <a:spcAft>
                <a:spcPts val="0"/>
              </a:spcAft>
              <a:buClr>
                <a:schemeClr val="lt1"/>
              </a:buClr>
              <a:buSzPts val="2000"/>
              <a:buFont typeface="Noto Sans"/>
              <a:buChar char="○"/>
              <a:defRPr sz="2000">
                <a:solidFill>
                  <a:schemeClr val="lt1"/>
                </a:solidFill>
                <a:latin typeface="Noto Sans"/>
                <a:ea typeface="Noto Sans"/>
                <a:cs typeface="Noto Sans"/>
                <a:sym typeface="Noto Sans"/>
              </a:defRPr>
            </a:lvl8pPr>
            <a:lvl9pPr indent="-355600" lvl="8" marL="4114800">
              <a:spcBef>
                <a:spcPts val="0"/>
              </a:spcBef>
              <a:spcAft>
                <a:spcPts val="0"/>
              </a:spcAft>
              <a:buClr>
                <a:schemeClr val="lt1"/>
              </a:buClr>
              <a:buSzPts val="2000"/>
              <a:buFont typeface="Noto Sans"/>
              <a:buChar char="■"/>
              <a:defRPr sz="2000">
                <a:solidFill>
                  <a:schemeClr val="lt1"/>
                </a:solidFill>
                <a:latin typeface="Noto Sans"/>
                <a:ea typeface="Noto Sans"/>
                <a:cs typeface="Noto Sans"/>
                <a:sym typeface="Noto Sans"/>
              </a:defRPr>
            </a:lvl9pPr>
          </a:lstStyle>
          <a:p/>
        </p:txBody>
      </p:sp>
      <p:sp>
        <p:nvSpPr>
          <p:cNvPr id="80" name="Google Shape;80;p13"/>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lvl1pPr lvl="0">
              <a:buNone/>
              <a:defRPr sz="1100">
                <a:solidFill>
                  <a:schemeClr val="lt1"/>
                </a:solidFill>
              </a:defRPr>
            </a:lvl1pPr>
            <a:lvl2pPr lvl="1">
              <a:buNone/>
              <a:defRPr sz="1100">
                <a:solidFill>
                  <a:schemeClr val="lt1"/>
                </a:solidFill>
              </a:defRPr>
            </a:lvl2pPr>
            <a:lvl3pPr lvl="2">
              <a:buNone/>
              <a:defRPr sz="1100">
                <a:solidFill>
                  <a:schemeClr val="lt1"/>
                </a:solidFill>
              </a:defRPr>
            </a:lvl3pPr>
            <a:lvl4pPr lvl="3">
              <a:buNone/>
              <a:defRPr sz="1100">
                <a:solidFill>
                  <a:schemeClr val="lt1"/>
                </a:solidFill>
              </a:defRPr>
            </a:lvl4pPr>
            <a:lvl5pPr lvl="4">
              <a:buNone/>
              <a:defRPr sz="1100">
                <a:solidFill>
                  <a:schemeClr val="lt1"/>
                </a:solidFill>
              </a:defRPr>
            </a:lvl5pPr>
            <a:lvl6pPr lvl="5">
              <a:buNone/>
              <a:defRPr sz="1100">
                <a:solidFill>
                  <a:schemeClr val="lt1"/>
                </a:solidFill>
              </a:defRPr>
            </a:lvl6pPr>
            <a:lvl7pPr lvl="6">
              <a:buNone/>
              <a:defRPr sz="1100">
                <a:solidFill>
                  <a:schemeClr val="lt1"/>
                </a:solidFill>
              </a:defRPr>
            </a:lvl7pPr>
            <a:lvl8pPr lvl="7">
              <a:buNone/>
              <a:defRPr sz="1100">
                <a:solidFill>
                  <a:schemeClr val="lt1"/>
                </a:solidFill>
              </a:defRPr>
            </a:lvl8pPr>
            <a:lvl9pPr lvl="8">
              <a:buNone/>
              <a:defRPr sz="1100">
                <a:solidFill>
                  <a:schemeClr val="lt1"/>
                </a:solidFill>
              </a:defRPr>
            </a:lvl9pPr>
          </a:lstStyle>
          <a:p>
            <a:pPr indent="0" lvl="0" marL="0" rtl="0" algn="r">
              <a:spcBef>
                <a:spcPts val="0"/>
              </a:spcBef>
              <a:spcAft>
                <a:spcPts val="0"/>
              </a:spcAft>
              <a:buNone/>
            </a:pPr>
            <a:fld id="{00000000-1234-1234-1234-123412341234}" type="slidenum">
              <a:rPr lang="en"/>
              <a:t>‹#›</a:t>
            </a:fld>
            <a:endParaRPr>
              <a:latin typeface="Noto Sans"/>
              <a:ea typeface="Noto Sans"/>
              <a:cs typeface="Noto Sans"/>
              <a:sym typeface="Noto Sans"/>
            </a:endParaRPr>
          </a:p>
        </p:txBody>
      </p:sp>
      <p:sp>
        <p:nvSpPr>
          <p:cNvPr id="81" name="Google Shape;81;p13"/>
          <p:cNvSpPr txBox="1"/>
          <p:nvPr>
            <p:ph idx="2" type="sldNum"/>
          </p:nvPr>
        </p:nvSpPr>
        <p:spPr>
          <a:xfrm>
            <a:off x="311700" y="4650950"/>
            <a:ext cx="7971900" cy="354000"/>
          </a:xfrm>
          <a:prstGeom prst="rect">
            <a:avLst/>
          </a:prstGeom>
        </p:spPr>
        <p:txBody>
          <a:bodyPr anchorCtr="0" anchor="ctr" bIns="91425" lIns="91425" spcFirstLastPara="1" rIns="91425" wrap="square" tIns="91425">
            <a:spAutoFit/>
          </a:bodyPr>
          <a:lstStyle>
            <a:lvl1pPr lvl="0" algn="l">
              <a:buNone/>
              <a:defRPr sz="1100">
                <a:solidFill>
                  <a:schemeClr val="lt1"/>
                </a:solidFill>
                <a:latin typeface="Noto Sans"/>
                <a:ea typeface="Noto Sans"/>
                <a:cs typeface="Noto Sans"/>
                <a:sym typeface="Noto Sans"/>
              </a:defRPr>
            </a:lvl1pPr>
            <a:lvl2pPr lvl="1" algn="l">
              <a:buNone/>
              <a:defRPr sz="1100">
                <a:solidFill>
                  <a:schemeClr val="lt1"/>
                </a:solidFill>
                <a:latin typeface="Noto Sans"/>
                <a:ea typeface="Noto Sans"/>
                <a:cs typeface="Noto Sans"/>
                <a:sym typeface="Noto Sans"/>
              </a:defRPr>
            </a:lvl2pPr>
            <a:lvl3pPr lvl="2" algn="l">
              <a:buNone/>
              <a:defRPr sz="1100">
                <a:solidFill>
                  <a:schemeClr val="lt1"/>
                </a:solidFill>
                <a:latin typeface="Noto Sans"/>
                <a:ea typeface="Noto Sans"/>
                <a:cs typeface="Noto Sans"/>
                <a:sym typeface="Noto Sans"/>
              </a:defRPr>
            </a:lvl3pPr>
            <a:lvl4pPr lvl="3" algn="l">
              <a:buNone/>
              <a:defRPr sz="1100">
                <a:solidFill>
                  <a:schemeClr val="lt1"/>
                </a:solidFill>
                <a:latin typeface="Noto Sans"/>
                <a:ea typeface="Noto Sans"/>
                <a:cs typeface="Noto Sans"/>
                <a:sym typeface="Noto Sans"/>
              </a:defRPr>
            </a:lvl4pPr>
            <a:lvl5pPr lvl="4" algn="l">
              <a:buNone/>
              <a:defRPr sz="1100">
                <a:solidFill>
                  <a:schemeClr val="lt1"/>
                </a:solidFill>
                <a:latin typeface="Noto Sans"/>
                <a:ea typeface="Noto Sans"/>
                <a:cs typeface="Noto Sans"/>
                <a:sym typeface="Noto Sans"/>
              </a:defRPr>
            </a:lvl5pPr>
            <a:lvl6pPr lvl="5" algn="l">
              <a:buNone/>
              <a:defRPr sz="1100">
                <a:solidFill>
                  <a:schemeClr val="lt1"/>
                </a:solidFill>
                <a:latin typeface="Noto Sans"/>
                <a:ea typeface="Noto Sans"/>
                <a:cs typeface="Noto Sans"/>
                <a:sym typeface="Noto Sans"/>
              </a:defRPr>
            </a:lvl6pPr>
            <a:lvl7pPr lvl="6" algn="l">
              <a:buNone/>
              <a:defRPr sz="1100">
                <a:solidFill>
                  <a:schemeClr val="lt1"/>
                </a:solidFill>
                <a:latin typeface="Noto Sans"/>
                <a:ea typeface="Noto Sans"/>
                <a:cs typeface="Noto Sans"/>
                <a:sym typeface="Noto Sans"/>
              </a:defRPr>
            </a:lvl7pPr>
            <a:lvl8pPr lvl="7" algn="l">
              <a:buNone/>
              <a:defRPr sz="1100">
                <a:solidFill>
                  <a:schemeClr val="lt1"/>
                </a:solidFill>
                <a:latin typeface="Noto Sans"/>
                <a:ea typeface="Noto Sans"/>
                <a:cs typeface="Noto Sans"/>
                <a:sym typeface="Noto Sans"/>
              </a:defRPr>
            </a:lvl8pPr>
            <a:lvl9pPr lvl="8" algn="l">
              <a:buNone/>
              <a:defRPr sz="1100">
                <a:solidFill>
                  <a:schemeClr val="lt1"/>
                </a:solidFill>
                <a:latin typeface="Noto Sans"/>
                <a:ea typeface="Noto Sans"/>
                <a:cs typeface="Noto Sans"/>
                <a:sym typeface="Noto Sans"/>
              </a:defRPr>
            </a:lvl9pPr>
          </a:lstStyle>
          <a:p>
            <a:pPr indent="0" lvl="0" marL="0" rtl="0" algn="l">
              <a:spcBef>
                <a:spcPts val="0"/>
              </a:spcBef>
              <a:spcAft>
                <a:spcPts val="0"/>
              </a:spcAft>
              <a:buNone/>
            </a:pPr>
            <a:r>
              <a:rPr lang="en"/>
              <a:t>Page name</a:t>
            </a:r>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Lesson Journey slide" type="blank">
  <p:cSld name="BLANK">
    <p:spTree>
      <p:nvGrpSpPr>
        <p:cNvPr id="82" name="Shape 82"/>
        <p:cNvGrpSpPr/>
        <p:nvPr/>
      </p:nvGrpSpPr>
      <p:grpSpPr>
        <a:xfrm>
          <a:off x="0" y="0"/>
          <a:ext cx="0" cy="0"/>
          <a:chOff x="0" y="0"/>
          <a:chExt cx="0" cy="0"/>
        </a:xfrm>
      </p:grpSpPr>
      <p:sp>
        <p:nvSpPr>
          <p:cNvPr id="83" name="Google Shape;83;p14"/>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
        <p:nvSpPr>
          <p:cNvPr id="84" name="Google Shape;84;p14"/>
          <p:cNvSpPr txBox="1"/>
          <p:nvPr>
            <p:ph type="title"/>
          </p:nvPr>
        </p:nvSpPr>
        <p:spPr>
          <a:xfrm>
            <a:off x="-7000" y="-39550"/>
            <a:ext cx="9150900" cy="1194000"/>
          </a:xfrm>
          <a:prstGeom prst="rect">
            <a:avLst/>
          </a:prstGeom>
          <a:solidFill>
            <a:srgbClr val="005047"/>
          </a:solidFill>
        </p:spPr>
        <p:txBody>
          <a:bodyPr anchorCtr="0" anchor="t" bIns="91425" lIns="91425" spcFirstLastPara="1" rIns="91425" wrap="square" tIns="182875">
            <a:noAutofit/>
          </a:bodyPr>
          <a:lstStyle>
            <a:lvl1pPr lvl="0" algn="ctr">
              <a:spcBef>
                <a:spcPts val="0"/>
              </a:spcBef>
              <a:spcAft>
                <a:spcPts val="0"/>
              </a:spcAft>
              <a:buClr>
                <a:srgbClr val="FDBD3E"/>
              </a:buClr>
              <a:buSzPts val="3000"/>
              <a:buNone/>
              <a:defRPr>
                <a:solidFill>
                  <a:srgbClr val="FDBD3E"/>
                </a:solidFill>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0" Type="http://schemas.openxmlformats.org/officeDocument/2006/relationships/slideLayout" Target="../slideLayouts/slideLayout10.xml"/><Relationship Id="rId13" Type="http://schemas.openxmlformats.org/officeDocument/2006/relationships/slideLayout" Target="../slideLayouts/slideLayout13.xml"/><Relationship Id="rId12" Type="http://schemas.openxmlformats.org/officeDocument/2006/relationships/slideLayout" Target="../slideLayouts/slideLayout12.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2.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137160"/>
            <a:ext cx="8520600" cy="822900"/>
          </a:xfrm>
          <a:prstGeom prst="rect">
            <a:avLst/>
          </a:prstGeom>
          <a:noFill/>
          <a:ln>
            <a:noFill/>
          </a:ln>
        </p:spPr>
        <p:txBody>
          <a:bodyPr anchorCtr="0" anchor="t" bIns="91425" lIns="91425" spcFirstLastPara="1" rIns="91425" wrap="square" tIns="91425">
            <a:noAutofit/>
          </a:bodyPr>
          <a:lstStyle>
            <a:lvl1pPr lvl="0">
              <a:spcBef>
                <a:spcPts val="0"/>
              </a:spcBef>
              <a:spcAft>
                <a:spcPts val="0"/>
              </a:spcAft>
              <a:buClr>
                <a:srgbClr val="005047"/>
              </a:buClr>
              <a:buSzPts val="3000"/>
              <a:buFont typeface="Verdana"/>
              <a:buNone/>
              <a:defRPr b="1" sz="3000">
                <a:solidFill>
                  <a:srgbClr val="005047"/>
                </a:solidFill>
                <a:latin typeface="Verdana"/>
                <a:ea typeface="Verdana"/>
                <a:cs typeface="Verdana"/>
                <a:sym typeface="Verdana"/>
              </a:defRPr>
            </a:lvl1pPr>
            <a:lvl2pPr lvl="1">
              <a:spcBef>
                <a:spcPts val="0"/>
              </a:spcBef>
              <a:spcAft>
                <a:spcPts val="0"/>
              </a:spcAft>
              <a:buClr>
                <a:schemeClr val="dk1"/>
              </a:buClr>
              <a:buSzPts val="2800"/>
              <a:buFont typeface="Verdana"/>
              <a:buNone/>
              <a:defRPr b="1" sz="2800">
                <a:solidFill>
                  <a:schemeClr val="dk1"/>
                </a:solidFill>
                <a:latin typeface="Verdana"/>
                <a:ea typeface="Verdana"/>
                <a:cs typeface="Verdana"/>
                <a:sym typeface="Verdana"/>
              </a:defRPr>
            </a:lvl2pPr>
            <a:lvl3pPr lvl="2">
              <a:spcBef>
                <a:spcPts val="0"/>
              </a:spcBef>
              <a:spcAft>
                <a:spcPts val="0"/>
              </a:spcAft>
              <a:buClr>
                <a:schemeClr val="dk1"/>
              </a:buClr>
              <a:buSzPts val="2800"/>
              <a:buFont typeface="Verdana"/>
              <a:buNone/>
              <a:defRPr b="1" sz="2800">
                <a:solidFill>
                  <a:schemeClr val="dk1"/>
                </a:solidFill>
                <a:latin typeface="Verdana"/>
                <a:ea typeface="Verdana"/>
                <a:cs typeface="Verdana"/>
                <a:sym typeface="Verdana"/>
              </a:defRPr>
            </a:lvl3pPr>
            <a:lvl4pPr lvl="3">
              <a:spcBef>
                <a:spcPts val="0"/>
              </a:spcBef>
              <a:spcAft>
                <a:spcPts val="0"/>
              </a:spcAft>
              <a:buClr>
                <a:schemeClr val="dk1"/>
              </a:buClr>
              <a:buSzPts val="2800"/>
              <a:buFont typeface="Verdana"/>
              <a:buNone/>
              <a:defRPr b="1" sz="2800">
                <a:solidFill>
                  <a:schemeClr val="dk1"/>
                </a:solidFill>
                <a:latin typeface="Verdana"/>
                <a:ea typeface="Verdana"/>
                <a:cs typeface="Verdana"/>
                <a:sym typeface="Verdana"/>
              </a:defRPr>
            </a:lvl4pPr>
            <a:lvl5pPr lvl="4">
              <a:spcBef>
                <a:spcPts val="0"/>
              </a:spcBef>
              <a:spcAft>
                <a:spcPts val="0"/>
              </a:spcAft>
              <a:buClr>
                <a:schemeClr val="dk1"/>
              </a:buClr>
              <a:buSzPts val="2800"/>
              <a:buFont typeface="Verdana"/>
              <a:buNone/>
              <a:defRPr b="1" sz="2800">
                <a:solidFill>
                  <a:schemeClr val="dk1"/>
                </a:solidFill>
                <a:latin typeface="Verdana"/>
                <a:ea typeface="Verdana"/>
                <a:cs typeface="Verdana"/>
                <a:sym typeface="Verdana"/>
              </a:defRPr>
            </a:lvl5pPr>
            <a:lvl6pPr lvl="5">
              <a:spcBef>
                <a:spcPts val="0"/>
              </a:spcBef>
              <a:spcAft>
                <a:spcPts val="0"/>
              </a:spcAft>
              <a:buClr>
                <a:schemeClr val="dk1"/>
              </a:buClr>
              <a:buSzPts val="2800"/>
              <a:buFont typeface="Verdana"/>
              <a:buNone/>
              <a:defRPr b="1" sz="2800">
                <a:solidFill>
                  <a:schemeClr val="dk1"/>
                </a:solidFill>
                <a:latin typeface="Verdana"/>
                <a:ea typeface="Verdana"/>
                <a:cs typeface="Verdana"/>
                <a:sym typeface="Verdana"/>
              </a:defRPr>
            </a:lvl6pPr>
            <a:lvl7pPr lvl="6">
              <a:spcBef>
                <a:spcPts val="0"/>
              </a:spcBef>
              <a:spcAft>
                <a:spcPts val="0"/>
              </a:spcAft>
              <a:buClr>
                <a:schemeClr val="dk1"/>
              </a:buClr>
              <a:buSzPts val="2800"/>
              <a:buFont typeface="Verdana"/>
              <a:buNone/>
              <a:defRPr b="1" sz="2800">
                <a:solidFill>
                  <a:schemeClr val="dk1"/>
                </a:solidFill>
                <a:latin typeface="Verdana"/>
                <a:ea typeface="Verdana"/>
                <a:cs typeface="Verdana"/>
                <a:sym typeface="Verdana"/>
              </a:defRPr>
            </a:lvl7pPr>
            <a:lvl8pPr lvl="7">
              <a:spcBef>
                <a:spcPts val="0"/>
              </a:spcBef>
              <a:spcAft>
                <a:spcPts val="0"/>
              </a:spcAft>
              <a:buClr>
                <a:schemeClr val="dk1"/>
              </a:buClr>
              <a:buSzPts val="2800"/>
              <a:buFont typeface="Verdana"/>
              <a:buNone/>
              <a:defRPr b="1" sz="2800">
                <a:solidFill>
                  <a:schemeClr val="dk1"/>
                </a:solidFill>
                <a:latin typeface="Verdana"/>
                <a:ea typeface="Verdana"/>
                <a:cs typeface="Verdana"/>
                <a:sym typeface="Verdana"/>
              </a:defRPr>
            </a:lvl8pPr>
            <a:lvl9pPr lvl="8">
              <a:spcBef>
                <a:spcPts val="0"/>
              </a:spcBef>
              <a:spcAft>
                <a:spcPts val="0"/>
              </a:spcAft>
              <a:buClr>
                <a:schemeClr val="dk1"/>
              </a:buClr>
              <a:buSzPts val="2800"/>
              <a:buFont typeface="Verdana"/>
              <a:buNone/>
              <a:defRPr b="1" sz="2800">
                <a:solidFill>
                  <a:schemeClr val="dk1"/>
                </a:solidFill>
                <a:latin typeface="Verdana"/>
                <a:ea typeface="Verdana"/>
                <a:cs typeface="Verdana"/>
                <a:sym typeface="Verdana"/>
              </a:defRPr>
            </a:lvl9pPr>
          </a:lstStyle>
          <a:p/>
        </p:txBody>
      </p:sp>
      <p:sp>
        <p:nvSpPr>
          <p:cNvPr id="7" name="Google Shape;7;p1"/>
          <p:cNvSpPr txBox="1"/>
          <p:nvPr>
            <p:ph idx="1" type="body"/>
          </p:nvPr>
        </p:nvSpPr>
        <p:spPr>
          <a:xfrm>
            <a:off x="311700" y="960120"/>
            <a:ext cx="8520600" cy="3657600"/>
          </a:xfrm>
          <a:prstGeom prst="rect">
            <a:avLst/>
          </a:prstGeom>
          <a:noFill/>
          <a:ln>
            <a:noFill/>
          </a:ln>
        </p:spPr>
        <p:txBody>
          <a:bodyPr anchorCtr="0" anchor="t" bIns="91425" lIns="91425" spcFirstLastPara="1" rIns="91425" wrap="square" tIns="91425">
            <a:noAutofit/>
          </a:bodyPr>
          <a:lstStyle>
            <a:lvl1pPr indent="-381000" lvl="0" marL="457200">
              <a:lnSpc>
                <a:spcPct val="115000"/>
              </a:lnSpc>
              <a:spcBef>
                <a:spcPts val="0"/>
              </a:spcBef>
              <a:spcAft>
                <a:spcPts val="0"/>
              </a:spcAft>
              <a:buClr>
                <a:schemeClr val="dk1"/>
              </a:buClr>
              <a:buSzPts val="2400"/>
              <a:buFont typeface="Noto Sans"/>
              <a:buChar char="●"/>
              <a:defRPr sz="2400">
                <a:solidFill>
                  <a:schemeClr val="dk1"/>
                </a:solidFill>
                <a:latin typeface="Noto Sans"/>
                <a:ea typeface="Noto Sans"/>
                <a:cs typeface="Noto Sans"/>
                <a:sym typeface="Noto Sans"/>
              </a:defRPr>
            </a:lvl1pPr>
            <a:lvl2pPr indent="-355600" lvl="1" marL="914400">
              <a:lnSpc>
                <a:spcPct val="115000"/>
              </a:lnSpc>
              <a:spcBef>
                <a:spcPts val="0"/>
              </a:spcBef>
              <a:spcAft>
                <a:spcPts val="0"/>
              </a:spcAft>
              <a:buClr>
                <a:schemeClr val="dk1"/>
              </a:buClr>
              <a:buSzPts val="2000"/>
              <a:buFont typeface="Noto Sans"/>
              <a:buChar char="○"/>
              <a:defRPr sz="2000">
                <a:solidFill>
                  <a:schemeClr val="dk1"/>
                </a:solidFill>
                <a:latin typeface="Noto Sans"/>
                <a:ea typeface="Noto Sans"/>
                <a:cs typeface="Noto Sans"/>
                <a:sym typeface="Noto Sans"/>
              </a:defRPr>
            </a:lvl2pPr>
            <a:lvl3pPr indent="-355600" lvl="2" marL="1371600">
              <a:lnSpc>
                <a:spcPct val="115000"/>
              </a:lnSpc>
              <a:spcBef>
                <a:spcPts val="0"/>
              </a:spcBef>
              <a:spcAft>
                <a:spcPts val="0"/>
              </a:spcAft>
              <a:buClr>
                <a:schemeClr val="dk1"/>
              </a:buClr>
              <a:buSzPts val="2000"/>
              <a:buFont typeface="Noto Sans"/>
              <a:buChar char="■"/>
              <a:defRPr sz="2000">
                <a:solidFill>
                  <a:schemeClr val="dk1"/>
                </a:solidFill>
                <a:latin typeface="Noto Sans"/>
                <a:ea typeface="Noto Sans"/>
                <a:cs typeface="Noto Sans"/>
                <a:sym typeface="Noto Sans"/>
              </a:defRPr>
            </a:lvl3pPr>
            <a:lvl4pPr indent="-355600" lvl="3" marL="1828800">
              <a:lnSpc>
                <a:spcPct val="115000"/>
              </a:lnSpc>
              <a:spcBef>
                <a:spcPts val="0"/>
              </a:spcBef>
              <a:spcAft>
                <a:spcPts val="0"/>
              </a:spcAft>
              <a:buClr>
                <a:schemeClr val="dk1"/>
              </a:buClr>
              <a:buSzPts val="2000"/>
              <a:buFont typeface="Noto Sans"/>
              <a:buChar char="●"/>
              <a:defRPr sz="2000">
                <a:solidFill>
                  <a:schemeClr val="dk1"/>
                </a:solidFill>
                <a:latin typeface="Noto Sans"/>
                <a:ea typeface="Noto Sans"/>
                <a:cs typeface="Noto Sans"/>
                <a:sym typeface="Noto Sans"/>
              </a:defRPr>
            </a:lvl4pPr>
            <a:lvl5pPr indent="-355600" lvl="4" marL="2286000">
              <a:lnSpc>
                <a:spcPct val="115000"/>
              </a:lnSpc>
              <a:spcBef>
                <a:spcPts val="0"/>
              </a:spcBef>
              <a:spcAft>
                <a:spcPts val="0"/>
              </a:spcAft>
              <a:buClr>
                <a:schemeClr val="dk1"/>
              </a:buClr>
              <a:buSzPts val="2000"/>
              <a:buFont typeface="Noto Sans"/>
              <a:buChar char="○"/>
              <a:defRPr sz="2000">
                <a:solidFill>
                  <a:schemeClr val="dk1"/>
                </a:solidFill>
                <a:latin typeface="Noto Sans"/>
                <a:ea typeface="Noto Sans"/>
                <a:cs typeface="Noto Sans"/>
                <a:sym typeface="Noto Sans"/>
              </a:defRPr>
            </a:lvl5pPr>
            <a:lvl6pPr indent="-355600" lvl="5" marL="2743200">
              <a:lnSpc>
                <a:spcPct val="115000"/>
              </a:lnSpc>
              <a:spcBef>
                <a:spcPts val="0"/>
              </a:spcBef>
              <a:spcAft>
                <a:spcPts val="0"/>
              </a:spcAft>
              <a:buClr>
                <a:schemeClr val="dk1"/>
              </a:buClr>
              <a:buSzPts val="2000"/>
              <a:buFont typeface="Noto Sans"/>
              <a:buChar char="■"/>
              <a:defRPr sz="2000">
                <a:solidFill>
                  <a:schemeClr val="dk1"/>
                </a:solidFill>
                <a:latin typeface="Noto Sans"/>
                <a:ea typeface="Noto Sans"/>
                <a:cs typeface="Noto Sans"/>
                <a:sym typeface="Noto Sans"/>
              </a:defRPr>
            </a:lvl6pPr>
            <a:lvl7pPr indent="-355600" lvl="6" marL="3200400">
              <a:lnSpc>
                <a:spcPct val="115000"/>
              </a:lnSpc>
              <a:spcBef>
                <a:spcPts val="0"/>
              </a:spcBef>
              <a:spcAft>
                <a:spcPts val="0"/>
              </a:spcAft>
              <a:buClr>
                <a:schemeClr val="dk1"/>
              </a:buClr>
              <a:buSzPts val="2000"/>
              <a:buFont typeface="Noto Sans"/>
              <a:buChar char="●"/>
              <a:defRPr sz="2000">
                <a:solidFill>
                  <a:schemeClr val="dk1"/>
                </a:solidFill>
                <a:latin typeface="Noto Sans"/>
                <a:ea typeface="Noto Sans"/>
                <a:cs typeface="Noto Sans"/>
                <a:sym typeface="Noto Sans"/>
              </a:defRPr>
            </a:lvl7pPr>
            <a:lvl8pPr indent="-355600" lvl="7" marL="3657600">
              <a:lnSpc>
                <a:spcPct val="115000"/>
              </a:lnSpc>
              <a:spcBef>
                <a:spcPts val="0"/>
              </a:spcBef>
              <a:spcAft>
                <a:spcPts val="0"/>
              </a:spcAft>
              <a:buClr>
                <a:schemeClr val="dk1"/>
              </a:buClr>
              <a:buSzPts val="2000"/>
              <a:buFont typeface="Noto Sans"/>
              <a:buChar char="○"/>
              <a:defRPr sz="2000">
                <a:solidFill>
                  <a:schemeClr val="dk1"/>
                </a:solidFill>
                <a:latin typeface="Noto Sans"/>
                <a:ea typeface="Noto Sans"/>
                <a:cs typeface="Noto Sans"/>
                <a:sym typeface="Noto Sans"/>
              </a:defRPr>
            </a:lvl8pPr>
            <a:lvl9pPr indent="-355600" lvl="8" marL="4114800">
              <a:lnSpc>
                <a:spcPct val="115000"/>
              </a:lnSpc>
              <a:spcBef>
                <a:spcPts val="0"/>
              </a:spcBef>
              <a:spcAft>
                <a:spcPts val="0"/>
              </a:spcAft>
              <a:buClr>
                <a:schemeClr val="dk1"/>
              </a:buClr>
              <a:buSzPts val="2000"/>
              <a:buFont typeface="Noto Sans"/>
              <a:buChar char="■"/>
              <a:defRPr sz="2000">
                <a:solidFill>
                  <a:schemeClr val="dk1"/>
                </a:solidFill>
                <a:latin typeface="Noto Sans"/>
                <a:ea typeface="Noto Sans"/>
                <a:cs typeface="Noto Sans"/>
                <a:sym typeface="Noto Sans"/>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lvl="0" algn="r">
              <a:buNone/>
              <a:defRPr sz="1100">
                <a:solidFill>
                  <a:schemeClr val="dk2"/>
                </a:solidFill>
                <a:latin typeface="Calibri"/>
                <a:ea typeface="Calibri"/>
                <a:cs typeface="Calibri"/>
                <a:sym typeface="Calibri"/>
              </a:defRPr>
            </a:lvl1pPr>
            <a:lvl2pPr lvl="1" algn="r">
              <a:buNone/>
              <a:defRPr sz="1100">
                <a:solidFill>
                  <a:schemeClr val="dk2"/>
                </a:solidFill>
                <a:latin typeface="Calibri"/>
                <a:ea typeface="Calibri"/>
                <a:cs typeface="Calibri"/>
                <a:sym typeface="Calibri"/>
              </a:defRPr>
            </a:lvl2pPr>
            <a:lvl3pPr lvl="2" algn="r">
              <a:buNone/>
              <a:defRPr sz="1100">
                <a:solidFill>
                  <a:schemeClr val="dk2"/>
                </a:solidFill>
                <a:latin typeface="Calibri"/>
                <a:ea typeface="Calibri"/>
                <a:cs typeface="Calibri"/>
                <a:sym typeface="Calibri"/>
              </a:defRPr>
            </a:lvl3pPr>
            <a:lvl4pPr lvl="3" algn="r">
              <a:buNone/>
              <a:defRPr sz="1100">
                <a:solidFill>
                  <a:schemeClr val="dk2"/>
                </a:solidFill>
                <a:latin typeface="Calibri"/>
                <a:ea typeface="Calibri"/>
                <a:cs typeface="Calibri"/>
                <a:sym typeface="Calibri"/>
              </a:defRPr>
            </a:lvl4pPr>
            <a:lvl5pPr lvl="4" algn="r">
              <a:buNone/>
              <a:defRPr sz="1100">
                <a:solidFill>
                  <a:schemeClr val="dk2"/>
                </a:solidFill>
                <a:latin typeface="Calibri"/>
                <a:ea typeface="Calibri"/>
                <a:cs typeface="Calibri"/>
                <a:sym typeface="Calibri"/>
              </a:defRPr>
            </a:lvl5pPr>
            <a:lvl6pPr lvl="5" algn="r">
              <a:buNone/>
              <a:defRPr sz="1100">
                <a:solidFill>
                  <a:schemeClr val="dk2"/>
                </a:solidFill>
                <a:latin typeface="Calibri"/>
                <a:ea typeface="Calibri"/>
                <a:cs typeface="Calibri"/>
                <a:sym typeface="Calibri"/>
              </a:defRPr>
            </a:lvl6pPr>
            <a:lvl7pPr lvl="6" algn="r">
              <a:buNone/>
              <a:defRPr sz="1100">
                <a:solidFill>
                  <a:schemeClr val="dk2"/>
                </a:solidFill>
                <a:latin typeface="Calibri"/>
                <a:ea typeface="Calibri"/>
                <a:cs typeface="Calibri"/>
                <a:sym typeface="Calibri"/>
              </a:defRPr>
            </a:lvl7pPr>
            <a:lvl8pPr lvl="7" algn="r">
              <a:buNone/>
              <a:defRPr sz="1100">
                <a:solidFill>
                  <a:schemeClr val="dk2"/>
                </a:solidFill>
                <a:latin typeface="Calibri"/>
                <a:ea typeface="Calibri"/>
                <a:cs typeface="Calibri"/>
                <a:sym typeface="Calibri"/>
              </a:defRPr>
            </a:lvl8pPr>
            <a:lvl9pPr lvl="8" algn="r">
              <a:buNone/>
              <a:defRPr sz="1100">
                <a:solidFill>
                  <a:schemeClr val="dk2"/>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Lst>
  <p:hf dt="0" ftr="0" hdr="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image" Target="../media/image4.png"/><Relationship Id="rId4" Type="http://schemas.openxmlformats.org/officeDocument/2006/relationships/hyperlink" Target="https://ancillaries.openstax.org/ancillaries/resources/ddbc409a-95e0-46eb-8a8a-2786b11fdc85/1748882784005/99e4a3d3-55ac-486a-ae16-30c75ca9c18d/2e/getting-started/quick-start" TargetMode="Externa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 Id="rId3" Type="http://schemas.openxmlformats.org/officeDocument/2006/relationships/image" Target="../media/image4.png"/><Relationship Id="rId4" Type="http://schemas.openxmlformats.org/officeDocument/2006/relationships/image" Target="../media/image7.png"/><Relationship Id="rId5" Type="http://schemas.openxmlformats.org/officeDocument/2006/relationships/image" Target="../media/image8.png"/><Relationship Id="rId6" Type="http://schemas.openxmlformats.org/officeDocument/2006/relationships/image" Target="../media/image5.png"/><Relationship Id="rId7" Type="http://schemas.openxmlformats.org/officeDocument/2006/relationships/image" Target="../media/image9.png"/><Relationship Id="rId8" Type="http://schemas.openxmlformats.org/officeDocument/2006/relationships/image" Target="../media/image6.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4.xml"/><Relationship Id="rId3" Type="http://schemas.openxmlformats.org/officeDocument/2006/relationships/image" Target="../media/image15.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6.xml"/><Relationship Id="rId3" Type="http://schemas.openxmlformats.org/officeDocument/2006/relationships/image" Target="../media/image19.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 Id="rId3" Type="http://schemas.openxmlformats.org/officeDocument/2006/relationships/image" Target="../media/image13.jp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8.xml"/><Relationship Id="rId3" Type="http://schemas.openxmlformats.org/officeDocument/2006/relationships/image" Target="../media/image30.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9.xml"/><Relationship Id="rId3" Type="http://schemas.openxmlformats.org/officeDocument/2006/relationships/image" Target="../media/image21.png"/><Relationship Id="rId4" Type="http://schemas.openxmlformats.org/officeDocument/2006/relationships/image" Target="../media/image7.png"/><Relationship Id="rId5" Type="http://schemas.openxmlformats.org/officeDocument/2006/relationships/image" Target="../media/image8.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0.xml"/><Relationship Id="rId3" Type="http://schemas.openxmlformats.org/officeDocument/2006/relationships/image" Target="../media/image13.jp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 Id="rId3" Type="http://schemas.openxmlformats.org/officeDocument/2006/relationships/image" Target="../media/image13.jp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12.xml"/><Relationship Id="rId3" Type="http://schemas.openxmlformats.org/officeDocument/2006/relationships/image" Target="../media/image21.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3.xml"/><Relationship Id="rId3" Type="http://schemas.openxmlformats.org/officeDocument/2006/relationships/image" Target="../media/image10.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4.xml"/><Relationship Id="rId3" Type="http://schemas.openxmlformats.org/officeDocument/2006/relationships/image" Target="../media/image13.jpg"/><Relationship Id="rId4" Type="http://schemas.openxmlformats.org/officeDocument/2006/relationships/hyperlink" Target="https://youtu.be/xbkUER7_51s?si=1eiFOW1eHtuTAKnO" TargetMode="External"/><Relationship Id="rId5" Type="http://schemas.openxmlformats.org/officeDocument/2006/relationships/hyperlink" Target="http://www.youtube.com/watch?v=xbkUER7_51s" TargetMode="External"/><Relationship Id="rId6" Type="http://schemas.openxmlformats.org/officeDocument/2006/relationships/image" Target="../media/image28.jp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15.xml"/><Relationship Id="rId3" Type="http://schemas.openxmlformats.org/officeDocument/2006/relationships/image" Target="../media/image26.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6.xml"/><Relationship Id="rId3" Type="http://schemas.openxmlformats.org/officeDocument/2006/relationships/image" Target="../media/image21.png"/><Relationship Id="rId4" Type="http://schemas.openxmlformats.org/officeDocument/2006/relationships/image" Target="../media/image7.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7.xml"/><Relationship Id="rId3" Type="http://schemas.openxmlformats.org/officeDocument/2006/relationships/image" Target="../media/image13.jp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8.xml"/><Relationship Id="rId3" Type="http://schemas.openxmlformats.org/officeDocument/2006/relationships/image" Target="../media/image13.jp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9.xml"/><Relationship Id="rId3" Type="http://schemas.openxmlformats.org/officeDocument/2006/relationships/image" Target="../media/image21.png"/><Relationship Id="rId4" Type="http://schemas.openxmlformats.org/officeDocument/2006/relationships/image" Target="../media/image3.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20.xml"/><Relationship Id="rId3" Type="http://schemas.openxmlformats.org/officeDocument/2006/relationships/image" Target="../media/image10.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21.xml"/><Relationship Id="rId3" Type="http://schemas.openxmlformats.org/officeDocument/2006/relationships/image" Target="../media/image29.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2.xml"/><Relationship Id="rId3" Type="http://schemas.openxmlformats.org/officeDocument/2006/relationships/image" Target="../media/image13.jp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23.xml"/><Relationship Id="rId3" Type="http://schemas.openxmlformats.org/officeDocument/2006/relationships/image" Target="../media/image27.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4.xml"/><Relationship Id="rId3" Type="http://schemas.openxmlformats.org/officeDocument/2006/relationships/image" Target="../media/image13.jpg"/><Relationship Id="rId4" Type="http://schemas.openxmlformats.org/officeDocument/2006/relationships/image" Target="../media/image18.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25.xml"/><Relationship Id="rId3" Type="http://schemas.openxmlformats.org/officeDocument/2006/relationships/image" Target="../media/image31.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6.xml"/><Relationship Id="rId3" Type="http://schemas.openxmlformats.org/officeDocument/2006/relationships/image" Target="../media/image13.jp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7.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8" name="Shape 88"/>
        <p:cNvGrpSpPr/>
        <p:nvPr/>
      </p:nvGrpSpPr>
      <p:grpSpPr>
        <a:xfrm>
          <a:off x="0" y="0"/>
          <a:ext cx="0" cy="0"/>
          <a:chOff x="0" y="0"/>
          <a:chExt cx="0" cy="0"/>
        </a:xfrm>
      </p:grpSpPr>
      <p:sp>
        <p:nvSpPr>
          <p:cNvPr id="89" name="Google Shape;89;p15"/>
          <p:cNvSpPr txBox="1"/>
          <p:nvPr>
            <p:ph type="ctrTitle"/>
          </p:nvPr>
        </p:nvSpPr>
        <p:spPr>
          <a:xfrm>
            <a:off x="0" y="744575"/>
            <a:ext cx="9144000" cy="2052600"/>
          </a:xfrm>
          <a:prstGeom prst="rect">
            <a:avLst/>
          </a:prstGeom>
        </p:spPr>
        <p:txBody>
          <a:bodyPr anchorCtr="0" anchor="t" bIns="91425" lIns="91425" spcFirstLastPara="1" rIns="91425" wrap="square" tIns="548625">
            <a:noAutofit/>
          </a:bodyPr>
          <a:lstStyle/>
          <a:p>
            <a:pPr indent="0" lvl="0" marL="0" rtl="0" algn="ctr">
              <a:spcBef>
                <a:spcPts val="0"/>
              </a:spcBef>
              <a:spcAft>
                <a:spcPts val="0"/>
              </a:spcAft>
              <a:buNone/>
            </a:pPr>
            <a:r>
              <a:rPr lang="en"/>
              <a:t>Algebra 1</a:t>
            </a:r>
            <a:endParaRPr/>
          </a:p>
        </p:txBody>
      </p:sp>
      <p:sp>
        <p:nvSpPr>
          <p:cNvPr id="90" name="Google Shape;90;p15"/>
          <p:cNvSpPr txBox="1"/>
          <p:nvPr>
            <p:ph idx="1" type="subTitle"/>
          </p:nvPr>
        </p:nvSpPr>
        <p:spPr>
          <a:xfrm>
            <a:off x="311700" y="1846075"/>
            <a:ext cx="8520600" cy="7926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Unit </a:t>
            </a:r>
            <a:r>
              <a:rPr lang="en"/>
              <a:t>9 More Quadratic Equations</a:t>
            </a:r>
            <a:endParaRPr b="1" sz="2200"/>
          </a:p>
        </p:txBody>
      </p:sp>
      <p:sp>
        <p:nvSpPr>
          <p:cNvPr id="91" name="Google Shape;91;p15"/>
          <p:cNvSpPr txBox="1"/>
          <p:nvPr>
            <p:ph idx="2" type="subTitle"/>
          </p:nvPr>
        </p:nvSpPr>
        <p:spPr>
          <a:xfrm>
            <a:off x="1078800" y="2819495"/>
            <a:ext cx="6986400" cy="792600"/>
          </a:xfrm>
          <a:prstGeom prst="rect">
            <a:avLst/>
          </a:prstGeom>
        </p:spPr>
        <p:txBody>
          <a:bodyPr anchorCtr="0" anchor="t" bIns="91425" lIns="91425" spcFirstLastPara="1" rIns="91425" wrap="square" tIns="91425">
            <a:noAutofit/>
          </a:bodyPr>
          <a:lstStyle/>
          <a:p>
            <a:pPr indent="0" lvl="0" marL="0" rtl="0" algn="ctr">
              <a:spcBef>
                <a:spcPts val="0"/>
              </a:spcBef>
              <a:spcAft>
                <a:spcPts val="1200"/>
              </a:spcAft>
              <a:buNone/>
            </a:pPr>
            <a:r>
              <a:rPr lang="en"/>
              <a:t>Lesson 9.4 Completing the Square, Part 3</a:t>
            </a:r>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95" name="Shape 95"/>
        <p:cNvGrpSpPr/>
        <p:nvPr/>
      </p:nvGrpSpPr>
      <p:grpSpPr>
        <a:xfrm>
          <a:off x="0" y="0"/>
          <a:ext cx="0" cy="0"/>
          <a:chOff x="0" y="0"/>
          <a:chExt cx="0" cy="0"/>
        </a:xfrm>
      </p:grpSpPr>
      <p:pic>
        <p:nvPicPr>
          <p:cNvPr descr="Icon indicating this slide is hidden from student view" id="96" name="Google Shape;96;p16" title="mdi_hide.png"/>
          <p:cNvPicPr preferRelativeResize="0"/>
          <p:nvPr/>
        </p:nvPicPr>
        <p:blipFill>
          <a:blip r:embed="rId3">
            <a:alphaModFix/>
          </a:blip>
          <a:stretch>
            <a:fillRect/>
          </a:stretch>
        </p:blipFill>
        <p:spPr>
          <a:xfrm>
            <a:off x="8686800" y="137160"/>
            <a:ext cx="274320" cy="274320"/>
          </a:xfrm>
          <a:prstGeom prst="rect">
            <a:avLst/>
          </a:prstGeom>
          <a:noFill/>
          <a:ln>
            <a:noFill/>
          </a:ln>
        </p:spPr>
      </p:pic>
      <p:sp>
        <p:nvSpPr>
          <p:cNvPr id="97" name="Google Shape;97;p16"/>
          <p:cNvSpPr txBox="1"/>
          <p:nvPr>
            <p:ph type="title"/>
          </p:nvPr>
        </p:nvSpPr>
        <p:spPr>
          <a:xfrm>
            <a:off x="311700" y="137160"/>
            <a:ext cx="8520600" cy="8229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3000">
                <a:solidFill>
                  <a:srgbClr val="005047"/>
                </a:solidFill>
              </a:rPr>
              <a:t>How to use these slides</a:t>
            </a:r>
            <a:endParaRPr sz="3000">
              <a:solidFill>
                <a:srgbClr val="005047"/>
              </a:solidFill>
            </a:endParaRPr>
          </a:p>
        </p:txBody>
      </p:sp>
      <p:sp>
        <p:nvSpPr>
          <p:cNvPr id="98" name="Google Shape;98;p16"/>
          <p:cNvSpPr txBox="1"/>
          <p:nvPr>
            <p:ph idx="1" type="body"/>
          </p:nvPr>
        </p:nvSpPr>
        <p:spPr>
          <a:xfrm>
            <a:off x="311700" y="959070"/>
            <a:ext cx="8520600" cy="3555600"/>
          </a:xfrm>
          <a:prstGeom prst="rect">
            <a:avLst/>
          </a:prstGeom>
        </p:spPr>
        <p:txBody>
          <a:bodyPr anchorCtr="0" anchor="t" bIns="0" lIns="91425" spcFirstLastPara="1" rIns="91425" wrap="square" tIns="91425">
            <a:spAutoFit/>
          </a:bodyPr>
          <a:lstStyle/>
          <a:p>
            <a:pPr indent="-342900" lvl="0" marL="457200" rtl="0" algn="l">
              <a:spcBef>
                <a:spcPts val="0"/>
              </a:spcBef>
              <a:spcAft>
                <a:spcPts val="0"/>
              </a:spcAft>
              <a:buClr>
                <a:srgbClr val="424242"/>
              </a:buClr>
              <a:buSzPts val="1800"/>
              <a:buFont typeface="Noto Sans"/>
              <a:buChar char="●"/>
            </a:pPr>
            <a:r>
              <a:rPr lang="en" sz="1800"/>
              <a:t>On the activity slides </a:t>
            </a:r>
            <a:r>
              <a:rPr b="1" lang="en" sz="1800"/>
              <a:t>c</a:t>
            </a:r>
            <a:r>
              <a:rPr b="1" lang="en" sz="1800"/>
              <a:t>heck the speaker notes</a:t>
            </a:r>
            <a:r>
              <a:rPr lang="en" sz="1800"/>
              <a:t> for teacher support and instructional information.</a:t>
            </a:r>
            <a:endParaRPr sz="1800"/>
          </a:p>
          <a:p>
            <a:pPr indent="-342900" lvl="0" marL="457200" rtl="0" algn="l">
              <a:spcBef>
                <a:spcPts val="0"/>
              </a:spcBef>
              <a:spcAft>
                <a:spcPts val="0"/>
              </a:spcAft>
              <a:buClr>
                <a:srgbClr val="424242"/>
              </a:buClr>
              <a:buSzPts val="1800"/>
              <a:buFont typeface="Noto Sans"/>
              <a:buChar char="●"/>
            </a:pPr>
            <a:r>
              <a:rPr lang="en" sz="1800"/>
              <a:t>Each lesson includes 1 warm up, 2-3 learning activities, a cool down, practice and a lesson synthesis. </a:t>
            </a:r>
            <a:endParaRPr sz="1800"/>
          </a:p>
          <a:p>
            <a:pPr indent="-342900" lvl="1" marL="914400" rtl="0" algn="l">
              <a:spcBef>
                <a:spcPts val="0"/>
              </a:spcBef>
              <a:spcAft>
                <a:spcPts val="0"/>
              </a:spcAft>
              <a:buSzPts val="1800"/>
              <a:buChar char="○"/>
            </a:pPr>
            <a:r>
              <a:rPr lang="en" sz="1800"/>
              <a:t>Learning activities are followed by a self check question, and review section.</a:t>
            </a:r>
            <a:endParaRPr sz="1800"/>
          </a:p>
          <a:p>
            <a:pPr indent="-342900" lvl="0" marL="457200" rtl="0" algn="l">
              <a:spcBef>
                <a:spcPts val="0"/>
              </a:spcBef>
              <a:spcAft>
                <a:spcPts val="0"/>
              </a:spcAft>
              <a:buSzPts val="1800"/>
              <a:buChar char="●"/>
            </a:pPr>
            <a:r>
              <a:rPr lang="en" sz="1800"/>
              <a:t>Some slides have been</a:t>
            </a:r>
            <a:r>
              <a:rPr b="1" lang="en" sz="1800"/>
              <a:t> hidden from student view</a:t>
            </a:r>
            <a:r>
              <a:rPr lang="en" sz="1800"/>
              <a:t>, more information can be found on the next slide (Reference Key).</a:t>
            </a:r>
            <a:endParaRPr sz="1800"/>
          </a:p>
          <a:p>
            <a:pPr indent="-342900" lvl="0" marL="457200" rtl="0" algn="l">
              <a:spcBef>
                <a:spcPts val="0"/>
              </a:spcBef>
              <a:spcAft>
                <a:spcPts val="0"/>
              </a:spcAft>
              <a:buSzPts val="1800"/>
              <a:buChar char="●"/>
            </a:pPr>
            <a:r>
              <a:rPr lang="en" sz="1800"/>
              <a:t>You can edit and use these slides for personal and classroom use, but cannot sell them and must keep the attribution logos.</a:t>
            </a:r>
            <a:endParaRPr sz="1800"/>
          </a:p>
          <a:p>
            <a:pPr indent="-342900" lvl="0" marL="457200" rtl="0" algn="l">
              <a:spcBef>
                <a:spcPts val="0"/>
              </a:spcBef>
              <a:spcAft>
                <a:spcPts val="0"/>
              </a:spcAft>
              <a:buSzPts val="1800"/>
              <a:buChar char="●"/>
            </a:pPr>
            <a:r>
              <a:rPr lang="en" sz="1800"/>
              <a:t>For more information, </a:t>
            </a:r>
            <a:r>
              <a:rPr lang="en" sz="1800" u="sng">
                <a:solidFill>
                  <a:schemeClr val="hlink"/>
                </a:solidFill>
                <a:hlinkClick r:id="rId4"/>
              </a:rPr>
              <a:t>Check out the digital quick start guide</a:t>
            </a:r>
            <a:r>
              <a:rPr lang="en" sz="1800"/>
              <a:t>!			</a:t>
            </a:r>
            <a:endParaRPr sz="1800"/>
          </a:p>
        </p:txBody>
      </p:sp>
      <p:sp>
        <p:nvSpPr>
          <p:cNvPr id="99" name="Google Shape;99;p16"/>
          <p:cNvSpPr txBox="1"/>
          <p:nvPr/>
        </p:nvSpPr>
        <p:spPr>
          <a:xfrm>
            <a:off x="241526" y="4631150"/>
            <a:ext cx="2861100" cy="3936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sz="1000">
                <a:solidFill>
                  <a:srgbClr val="666666"/>
                </a:solidFill>
                <a:latin typeface="Noto Sans"/>
                <a:ea typeface="Noto Sans"/>
                <a:cs typeface="Noto Sans"/>
                <a:sym typeface="Noto Sans"/>
              </a:rPr>
              <a:t>OpenStax CC BY NC SA</a:t>
            </a:r>
            <a:endParaRPr sz="1000">
              <a:solidFill>
                <a:srgbClr val="666666"/>
              </a:solidFill>
              <a:latin typeface="Noto Sans"/>
              <a:ea typeface="Noto Sans"/>
              <a:cs typeface="Noto Sans"/>
              <a:sym typeface="Noto Sans"/>
            </a:endParaRPr>
          </a:p>
        </p:txBody>
      </p:sp>
      <p:sp>
        <p:nvSpPr>
          <p:cNvPr id="100" name="Google Shape;100;p16"/>
          <p:cNvSpPr txBox="1"/>
          <p:nvPr>
            <p:ph idx="12" type="sldNum"/>
          </p:nvPr>
        </p:nvSpPr>
        <p:spPr>
          <a:xfrm>
            <a:off x="8283608" y="4650942"/>
            <a:ext cx="548700" cy="3540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latin typeface="Noto Sans"/>
              <a:ea typeface="Noto Sans"/>
              <a:cs typeface="Noto Sans"/>
              <a:sym typeface="Noto Sans"/>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104" name="Shape 104"/>
        <p:cNvGrpSpPr/>
        <p:nvPr/>
      </p:nvGrpSpPr>
      <p:grpSpPr>
        <a:xfrm>
          <a:off x="0" y="0"/>
          <a:ext cx="0" cy="0"/>
          <a:chOff x="0" y="0"/>
          <a:chExt cx="0" cy="0"/>
        </a:xfrm>
      </p:grpSpPr>
      <p:sp>
        <p:nvSpPr>
          <p:cNvPr id="105" name="Google Shape;105;p17"/>
          <p:cNvSpPr txBox="1"/>
          <p:nvPr>
            <p:ph type="title"/>
          </p:nvPr>
        </p:nvSpPr>
        <p:spPr>
          <a:xfrm>
            <a:off x="311700" y="137160"/>
            <a:ext cx="8520600" cy="8229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Reference </a:t>
            </a:r>
            <a:r>
              <a:rPr lang="en"/>
              <a:t>Key</a:t>
            </a:r>
            <a:endParaRPr sz="3000">
              <a:solidFill>
                <a:srgbClr val="005047"/>
              </a:solidFill>
            </a:endParaRPr>
          </a:p>
        </p:txBody>
      </p:sp>
      <p:sp>
        <p:nvSpPr>
          <p:cNvPr id="106" name="Google Shape;106;p17"/>
          <p:cNvSpPr txBox="1"/>
          <p:nvPr>
            <p:ph idx="1" type="body"/>
          </p:nvPr>
        </p:nvSpPr>
        <p:spPr>
          <a:xfrm>
            <a:off x="311700" y="723490"/>
            <a:ext cx="8520600" cy="477000"/>
          </a:xfrm>
          <a:prstGeom prst="rect">
            <a:avLst/>
          </a:prstGeom>
        </p:spPr>
        <p:txBody>
          <a:bodyPr anchorCtr="0" anchor="t" bIns="91425" lIns="91425" spcFirstLastPara="1" rIns="91425" wrap="square" tIns="91425">
            <a:spAutoFit/>
          </a:bodyPr>
          <a:lstStyle/>
          <a:p>
            <a:pPr indent="0" lvl="0" marL="0" rtl="0" algn="l">
              <a:spcBef>
                <a:spcPts val="0"/>
              </a:spcBef>
              <a:spcAft>
                <a:spcPts val="1200"/>
              </a:spcAft>
              <a:buNone/>
            </a:pPr>
            <a:r>
              <a:rPr lang="en" sz="1900"/>
              <a:t>Check the top right corner for an icon referencing these unique sections. </a:t>
            </a:r>
            <a:endParaRPr sz="1900"/>
          </a:p>
        </p:txBody>
      </p:sp>
      <p:pic>
        <p:nvPicPr>
          <p:cNvPr descr="Icon indicating this slide is hidden from student view" id="107" name="Google Shape;107;p17" title="mdi_hide.png"/>
          <p:cNvPicPr preferRelativeResize="0"/>
          <p:nvPr/>
        </p:nvPicPr>
        <p:blipFill>
          <a:blip r:embed="rId3">
            <a:alphaModFix/>
          </a:blip>
          <a:stretch>
            <a:fillRect/>
          </a:stretch>
        </p:blipFill>
        <p:spPr>
          <a:xfrm>
            <a:off x="8686800" y="137160"/>
            <a:ext cx="274320" cy="274320"/>
          </a:xfrm>
          <a:prstGeom prst="rect">
            <a:avLst/>
          </a:prstGeom>
          <a:noFill/>
          <a:ln>
            <a:noFill/>
          </a:ln>
        </p:spPr>
      </p:pic>
      <p:graphicFrame>
        <p:nvGraphicFramePr>
          <p:cNvPr descr="Table organizing information about the meanings of various icons used on the slides. The first row serves as the table header and indicates the first column lists the icon images, the second column lists the icon title, the third column indicates if the page is initially hidden from student view, and the fourth column indicates the location of the icon and description of the purpose for the slide. " id="108" name="Google Shape;108;p17" title="Reference Key Icon table"/>
          <p:cNvGraphicFramePr/>
          <p:nvPr/>
        </p:nvGraphicFramePr>
        <p:xfrm>
          <a:off x="242200" y="1160330"/>
          <a:ext cx="3000000" cy="3000000"/>
        </p:xfrm>
        <a:graphic>
          <a:graphicData uri="http://schemas.openxmlformats.org/drawingml/2006/table">
            <a:tbl>
              <a:tblPr>
                <a:noFill/>
                <a:tableStyleId>{02D73B13-D318-4724-A9DB-4E7DA9669FF5}</a:tableStyleId>
              </a:tblPr>
              <a:tblGrid>
                <a:gridCol w="684550"/>
                <a:gridCol w="2780925"/>
                <a:gridCol w="871450"/>
                <a:gridCol w="4070225"/>
              </a:tblGrid>
              <a:tr h="294550">
                <a:tc>
                  <a:txBody>
                    <a:bodyPr/>
                    <a:lstStyle/>
                    <a:p>
                      <a:pPr indent="0" lvl="0" marL="0" rtl="0" algn="ctr">
                        <a:spcBef>
                          <a:spcPts val="0"/>
                        </a:spcBef>
                        <a:spcAft>
                          <a:spcPts val="0"/>
                        </a:spcAft>
                        <a:buNone/>
                      </a:pPr>
                      <a:r>
                        <a:rPr b="1" lang="en" sz="1200">
                          <a:solidFill>
                            <a:srgbClr val="FFFFFF"/>
                          </a:solidFill>
                          <a:latin typeface="Noto Sans"/>
                          <a:ea typeface="Noto Sans"/>
                          <a:cs typeface="Noto Sans"/>
                          <a:sym typeface="Noto Sans"/>
                        </a:rPr>
                        <a:t>Icon</a:t>
                      </a:r>
                      <a:endParaRPr b="1" sz="1200">
                        <a:solidFill>
                          <a:srgbClr val="FFFFFF"/>
                        </a:solidFill>
                        <a:latin typeface="Noto Sans"/>
                        <a:ea typeface="Noto Sans"/>
                        <a:cs typeface="Noto Sans"/>
                        <a:sym typeface="Noto Sans"/>
                      </a:endParaRPr>
                    </a:p>
                  </a:txBody>
                  <a:tcPr marT="91425" marB="91425" marR="91425" marL="91425">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solidFill>
                      <a:srgbClr val="005047"/>
                    </a:solidFill>
                  </a:tcPr>
                </a:tc>
                <a:tc>
                  <a:txBody>
                    <a:bodyPr/>
                    <a:lstStyle/>
                    <a:p>
                      <a:pPr indent="0" lvl="0" marL="0" rtl="0" algn="l">
                        <a:spcBef>
                          <a:spcPts val="0"/>
                        </a:spcBef>
                        <a:spcAft>
                          <a:spcPts val="0"/>
                        </a:spcAft>
                        <a:buNone/>
                      </a:pPr>
                      <a:r>
                        <a:rPr b="1" lang="en" sz="1200">
                          <a:solidFill>
                            <a:srgbClr val="FFFFFF"/>
                          </a:solidFill>
                          <a:latin typeface="Noto Sans"/>
                          <a:ea typeface="Noto Sans"/>
                          <a:cs typeface="Noto Sans"/>
                          <a:sym typeface="Noto Sans"/>
                        </a:rPr>
                        <a:t>Title</a:t>
                      </a:r>
                      <a:endParaRPr b="1" sz="1200">
                        <a:solidFill>
                          <a:srgbClr val="FFFFFF"/>
                        </a:solidFill>
                        <a:latin typeface="Noto Sans"/>
                        <a:ea typeface="Noto Sans"/>
                        <a:cs typeface="Noto Sans"/>
                        <a:sym typeface="Noto Sans"/>
                      </a:endParaRPr>
                    </a:p>
                  </a:txBody>
                  <a:tcPr marT="91425" marB="91425" marR="91425" marL="91425">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solidFill>
                      <a:srgbClr val="005047"/>
                    </a:solidFill>
                  </a:tcPr>
                </a:tc>
                <a:tc>
                  <a:txBody>
                    <a:bodyPr/>
                    <a:lstStyle/>
                    <a:p>
                      <a:pPr indent="0" lvl="0" marL="0" rtl="0" algn="l">
                        <a:spcBef>
                          <a:spcPts val="0"/>
                        </a:spcBef>
                        <a:spcAft>
                          <a:spcPts val="0"/>
                        </a:spcAft>
                        <a:buNone/>
                      </a:pPr>
                      <a:r>
                        <a:rPr b="1" lang="en" sz="1200">
                          <a:solidFill>
                            <a:srgbClr val="FFFFFF"/>
                          </a:solidFill>
                          <a:latin typeface="Noto Sans"/>
                          <a:ea typeface="Noto Sans"/>
                          <a:cs typeface="Noto Sans"/>
                          <a:sym typeface="Noto Sans"/>
                        </a:rPr>
                        <a:t>View</a:t>
                      </a:r>
                      <a:endParaRPr b="1" sz="1200">
                        <a:solidFill>
                          <a:srgbClr val="FFFFFF"/>
                        </a:solidFill>
                        <a:latin typeface="Noto Sans"/>
                        <a:ea typeface="Noto Sans"/>
                        <a:cs typeface="Noto Sans"/>
                        <a:sym typeface="Noto Sans"/>
                      </a:endParaRPr>
                    </a:p>
                  </a:txBody>
                  <a:tcPr marT="91425" marB="91425" marR="91425" marL="91425">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solidFill>
                      <a:srgbClr val="005047"/>
                    </a:solidFill>
                  </a:tcPr>
                </a:tc>
                <a:tc>
                  <a:txBody>
                    <a:bodyPr/>
                    <a:lstStyle/>
                    <a:p>
                      <a:pPr indent="0" lvl="0" marL="0" rtl="0" algn="l">
                        <a:spcBef>
                          <a:spcPts val="0"/>
                        </a:spcBef>
                        <a:spcAft>
                          <a:spcPts val="0"/>
                        </a:spcAft>
                        <a:buNone/>
                      </a:pPr>
                      <a:r>
                        <a:rPr b="1" lang="en" sz="1200">
                          <a:solidFill>
                            <a:srgbClr val="FFFFFF"/>
                          </a:solidFill>
                          <a:latin typeface="Noto Sans"/>
                          <a:ea typeface="Noto Sans"/>
                          <a:cs typeface="Noto Sans"/>
                          <a:sym typeface="Noto Sans"/>
                        </a:rPr>
                        <a:t>Location and </a:t>
                      </a:r>
                      <a:r>
                        <a:rPr b="1" lang="en" sz="1200">
                          <a:solidFill>
                            <a:srgbClr val="FFFFFF"/>
                          </a:solidFill>
                          <a:latin typeface="Noto Sans"/>
                          <a:ea typeface="Noto Sans"/>
                          <a:cs typeface="Noto Sans"/>
                          <a:sym typeface="Noto Sans"/>
                        </a:rPr>
                        <a:t>Description</a:t>
                      </a:r>
                      <a:endParaRPr b="1" sz="1200">
                        <a:solidFill>
                          <a:srgbClr val="FFFFFF"/>
                        </a:solidFill>
                        <a:latin typeface="Noto Sans"/>
                        <a:ea typeface="Noto Sans"/>
                        <a:cs typeface="Noto Sans"/>
                        <a:sym typeface="Noto Sans"/>
                      </a:endParaRPr>
                    </a:p>
                  </a:txBody>
                  <a:tcPr marT="91425" marB="91425" marR="91425" marL="91425">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solidFill>
                      <a:srgbClr val="005047"/>
                    </a:solidFill>
                  </a:tcPr>
                </a:tc>
              </a:tr>
              <a:tr h="521350">
                <a:tc>
                  <a:txBody>
                    <a:bodyPr/>
                    <a:lstStyle/>
                    <a:p>
                      <a:pPr indent="0" lvl="0" marL="0" rtl="0" algn="ctr">
                        <a:spcBef>
                          <a:spcPts val="0"/>
                        </a:spcBef>
                        <a:spcAft>
                          <a:spcPts val="0"/>
                        </a:spcAft>
                        <a:buNone/>
                      </a:pPr>
                      <a:r>
                        <a:rPr lang="en">
                          <a:solidFill>
                            <a:schemeClr val="dk1"/>
                          </a:solidFill>
                          <a:latin typeface="Noto Sans"/>
                          <a:ea typeface="Noto Sans"/>
                          <a:cs typeface="Noto Sans"/>
                          <a:sym typeface="Noto Sans"/>
                        </a:rPr>
                        <a:t>n/a</a:t>
                      </a:r>
                      <a:endParaRPr>
                        <a:solidFill>
                          <a:schemeClr val="dk1"/>
                        </a:solidFill>
                        <a:latin typeface="Noto Sans"/>
                        <a:ea typeface="Noto Sans"/>
                        <a:cs typeface="Noto Sans"/>
                        <a:sym typeface="Noto Sans"/>
                      </a:endParaRPr>
                    </a:p>
                  </a:txBody>
                  <a:tcPr marT="91425" marB="91425" marR="91425" marL="91425">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Support for Students with Disability</a:t>
                      </a:r>
                      <a:endParaRPr sz="1300">
                        <a:solidFill>
                          <a:srgbClr val="424242"/>
                        </a:solidFill>
                        <a:latin typeface="Calibri"/>
                        <a:ea typeface="Calibri"/>
                        <a:cs typeface="Calibri"/>
                        <a:sym typeface="Calibri"/>
                      </a:endParaRPr>
                    </a:p>
                  </a:txBody>
                  <a:tcPr marT="91425" marB="91425" marR="91425" marL="91425">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Hidden</a:t>
                      </a:r>
                      <a:endParaRPr sz="1300">
                        <a:solidFill>
                          <a:srgbClr val="424242"/>
                        </a:solidFill>
                        <a:latin typeface="Calibri"/>
                        <a:ea typeface="Calibri"/>
                        <a:cs typeface="Calibri"/>
                        <a:sym typeface="Calibri"/>
                      </a:endParaRPr>
                    </a:p>
                  </a:txBody>
                  <a:tcPr marT="91425" marB="91425" marR="91425" marL="91425">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Learning Strategies slide, provides additional support to students for understanding the activity. </a:t>
                      </a:r>
                      <a:endParaRPr sz="1300">
                        <a:solidFill>
                          <a:srgbClr val="424242"/>
                        </a:solidFill>
                        <a:latin typeface="Calibri"/>
                        <a:ea typeface="Calibri"/>
                        <a:cs typeface="Calibri"/>
                        <a:sym typeface="Calibri"/>
                      </a:endParaRPr>
                    </a:p>
                  </a:txBody>
                  <a:tcPr marT="91425" marB="91425" marR="91425" marL="91425">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r>
              <a:tr h="521350">
                <a:tc>
                  <a:txBody>
                    <a:bodyPr/>
                    <a:lstStyle/>
                    <a:p>
                      <a:pPr indent="0" lvl="0" marL="0" rtl="0" algn="ctr">
                        <a:spcBef>
                          <a:spcPts val="0"/>
                        </a:spcBef>
                        <a:spcAft>
                          <a:spcPts val="0"/>
                        </a:spcAft>
                        <a:buClr>
                          <a:schemeClr val="dk1"/>
                        </a:buClr>
                        <a:buSzPts val="1100"/>
                        <a:buFont typeface="Arial"/>
                        <a:buNone/>
                      </a:pPr>
                      <a:r>
                        <a:rPr lang="en">
                          <a:solidFill>
                            <a:schemeClr val="dk1"/>
                          </a:solidFill>
                          <a:latin typeface="Noto Sans"/>
                          <a:ea typeface="Noto Sans"/>
                          <a:cs typeface="Noto Sans"/>
                          <a:sym typeface="Noto Sans"/>
                        </a:rPr>
                        <a:t>n/a</a:t>
                      </a:r>
                      <a:endParaRPr>
                        <a:solidFill>
                          <a:srgbClr val="5E5E5E"/>
                        </a:solidFill>
                        <a:latin typeface="Noto Sans"/>
                        <a:ea typeface="Noto Sans"/>
                        <a:cs typeface="Noto Sans"/>
                        <a:sym typeface="Noto Sans"/>
                      </a:endParaRPr>
                    </a:p>
                  </a:txBody>
                  <a:tcPr marT="91425" marB="91425" marR="91425" marL="91425">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rtl="0" algn="l">
                        <a:lnSpc>
                          <a:spcPct val="115000"/>
                        </a:lnSpc>
                        <a:spcBef>
                          <a:spcPts val="0"/>
                        </a:spcBef>
                        <a:spcAft>
                          <a:spcPts val="1200"/>
                        </a:spcAft>
                        <a:buNone/>
                      </a:pPr>
                      <a:r>
                        <a:rPr lang="en" sz="1300">
                          <a:solidFill>
                            <a:srgbClr val="424242"/>
                          </a:solidFill>
                          <a:latin typeface="Calibri"/>
                          <a:ea typeface="Calibri"/>
                          <a:cs typeface="Calibri"/>
                          <a:sym typeface="Calibri"/>
                        </a:rPr>
                        <a:t>Support for English Language Learners</a:t>
                      </a:r>
                      <a:endParaRPr sz="1300">
                        <a:solidFill>
                          <a:srgbClr val="424242"/>
                        </a:solidFill>
                        <a:latin typeface="Calibri"/>
                        <a:ea typeface="Calibri"/>
                        <a:cs typeface="Calibri"/>
                        <a:sym typeface="Calibri"/>
                      </a:endParaRPr>
                    </a:p>
                  </a:txBody>
                  <a:tcPr marT="91425" marB="91425" marR="91425" marL="91425">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Hidden</a:t>
                      </a:r>
                      <a:endParaRPr sz="1300">
                        <a:solidFill>
                          <a:srgbClr val="424242"/>
                        </a:solidFill>
                        <a:latin typeface="Calibri"/>
                        <a:ea typeface="Calibri"/>
                        <a:cs typeface="Calibri"/>
                        <a:sym typeface="Calibri"/>
                      </a:endParaRPr>
                    </a:p>
                  </a:txBody>
                  <a:tcPr marT="91425" marB="91425" marR="91425" marL="91425">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rtl="0" algn="l">
                        <a:spcBef>
                          <a:spcPts val="0"/>
                        </a:spcBef>
                        <a:spcAft>
                          <a:spcPts val="0"/>
                        </a:spcAft>
                        <a:buClr>
                          <a:srgbClr val="000000"/>
                        </a:buClr>
                        <a:buSzPts val="1100"/>
                        <a:buFont typeface="Arial"/>
                        <a:buNone/>
                      </a:pPr>
                      <a:r>
                        <a:rPr lang="en" sz="1300">
                          <a:solidFill>
                            <a:srgbClr val="424242"/>
                          </a:solidFill>
                          <a:latin typeface="Calibri"/>
                          <a:ea typeface="Calibri"/>
                          <a:cs typeface="Calibri"/>
                          <a:sym typeface="Calibri"/>
                        </a:rPr>
                        <a:t>Learning Strategies slide, provides additional support to students for understanding the activity. </a:t>
                      </a:r>
                      <a:endParaRPr sz="1200">
                        <a:solidFill>
                          <a:srgbClr val="424242"/>
                        </a:solidFill>
                        <a:latin typeface="Noto Sans"/>
                        <a:ea typeface="Noto Sans"/>
                        <a:cs typeface="Noto Sans"/>
                        <a:sym typeface="Noto Sans"/>
                      </a:endParaRPr>
                    </a:p>
                  </a:txBody>
                  <a:tcPr marT="91425" marB="91425" marR="91425" marL="91425">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r>
              <a:tr h="521350">
                <a:tc>
                  <a:txBody>
                    <a:bodyPr/>
                    <a:lstStyle/>
                    <a:p>
                      <a:pPr indent="0" lvl="0" marL="0" rtl="0" algn="ctr">
                        <a:spcBef>
                          <a:spcPts val="0"/>
                        </a:spcBef>
                        <a:spcAft>
                          <a:spcPts val="0"/>
                        </a:spcAft>
                        <a:buClr>
                          <a:srgbClr val="000000"/>
                        </a:buClr>
                        <a:buSzPts val="1100"/>
                        <a:buFont typeface="Arial"/>
                        <a:buNone/>
                      </a:pPr>
                      <a:r>
                        <a:rPr lang="en">
                          <a:solidFill>
                            <a:schemeClr val="dk1"/>
                          </a:solidFill>
                          <a:latin typeface="Noto Sans"/>
                          <a:ea typeface="Noto Sans"/>
                          <a:cs typeface="Noto Sans"/>
                          <a:sym typeface="Noto Sans"/>
                        </a:rPr>
                        <a:t>n/a</a:t>
                      </a:r>
                      <a:endParaRPr>
                        <a:solidFill>
                          <a:schemeClr val="dk1"/>
                        </a:solidFill>
                        <a:latin typeface="Noto Sans"/>
                        <a:ea typeface="Noto Sans"/>
                        <a:cs typeface="Noto Sans"/>
                        <a:sym typeface="Noto Sans"/>
                      </a:endParaRPr>
                    </a:p>
                  </a:txBody>
                  <a:tcPr marT="91425" marB="91425" marR="91425" marL="91425">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Extending Your Thinking</a:t>
                      </a:r>
                      <a:endParaRPr sz="1300">
                        <a:solidFill>
                          <a:srgbClr val="424242"/>
                        </a:solidFill>
                        <a:latin typeface="Calibri"/>
                        <a:ea typeface="Calibri"/>
                        <a:cs typeface="Calibri"/>
                        <a:sym typeface="Calibri"/>
                      </a:endParaRPr>
                    </a:p>
                  </a:txBody>
                  <a:tcPr marT="91425" marB="91425" marR="91425" marL="91425">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Hidden</a:t>
                      </a:r>
                      <a:endParaRPr sz="1300">
                        <a:solidFill>
                          <a:srgbClr val="424242"/>
                        </a:solidFill>
                        <a:latin typeface="Calibri"/>
                        <a:ea typeface="Calibri"/>
                        <a:cs typeface="Calibri"/>
                        <a:sym typeface="Calibri"/>
                      </a:endParaRPr>
                    </a:p>
                  </a:txBody>
                  <a:tcPr marT="91425" marB="91425" marR="91425" marL="91425">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Extending Your Thinking slide, provides an extra challenge for students.</a:t>
                      </a:r>
                      <a:endParaRPr sz="1300">
                        <a:solidFill>
                          <a:srgbClr val="424242"/>
                        </a:solidFill>
                        <a:latin typeface="Calibri"/>
                        <a:ea typeface="Calibri"/>
                        <a:cs typeface="Calibri"/>
                        <a:sym typeface="Calibri"/>
                      </a:endParaRPr>
                    </a:p>
                  </a:txBody>
                  <a:tcPr marT="91425" marB="91425" marR="91425" marL="91425">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r>
              <a:tr h="521350">
                <a:tc>
                  <a:txBody>
                    <a:bodyPr/>
                    <a:lstStyle/>
                    <a:p>
                      <a:pPr indent="0" lvl="0" marL="0" rtl="0" algn="ctr">
                        <a:spcBef>
                          <a:spcPts val="0"/>
                        </a:spcBef>
                        <a:spcAft>
                          <a:spcPts val="0"/>
                        </a:spcAft>
                        <a:buClr>
                          <a:srgbClr val="000000"/>
                        </a:buClr>
                        <a:buSzPts val="1100"/>
                        <a:buFont typeface="Arial"/>
                        <a:buNone/>
                      </a:pPr>
                      <a:r>
                        <a:rPr lang="en">
                          <a:solidFill>
                            <a:schemeClr val="dk1"/>
                          </a:solidFill>
                          <a:latin typeface="Noto Sans"/>
                          <a:ea typeface="Noto Sans"/>
                          <a:cs typeface="Noto Sans"/>
                          <a:sym typeface="Noto Sans"/>
                        </a:rPr>
                        <a:t>n/a</a:t>
                      </a:r>
                      <a:endParaRPr>
                        <a:solidFill>
                          <a:schemeClr val="dk1"/>
                        </a:solidFill>
                        <a:latin typeface="Noto Sans"/>
                        <a:ea typeface="Noto Sans"/>
                        <a:cs typeface="Noto Sans"/>
                        <a:sym typeface="Noto Sans"/>
                      </a:endParaRPr>
                    </a:p>
                  </a:txBody>
                  <a:tcPr marT="91425" marB="91425" marR="91425" marL="91425">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Self Check</a:t>
                      </a:r>
                      <a:endParaRPr sz="1300">
                        <a:solidFill>
                          <a:srgbClr val="424242"/>
                        </a:solidFill>
                        <a:latin typeface="Calibri"/>
                        <a:ea typeface="Calibri"/>
                        <a:cs typeface="Calibri"/>
                        <a:sym typeface="Calibri"/>
                      </a:endParaRPr>
                    </a:p>
                  </a:txBody>
                  <a:tcPr marT="91425" marB="91425" marR="91425" marL="91425">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Not Hidden</a:t>
                      </a:r>
                      <a:endParaRPr sz="1300">
                        <a:solidFill>
                          <a:srgbClr val="424242"/>
                        </a:solidFill>
                        <a:latin typeface="Calibri"/>
                        <a:ea typeface="Calibri"/>
                        <a:cs typeface="Calibri"/>
                        <a:sym typeface="Calibri"/>
                      </a:endParaRPr>
                    </a:p>
                  </a:txBody>
                  <a:tcPr marT="91425" marB="91425" marR="91425" marL="91425">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Self Check slide, checkpoint to assess student understanding after the learning activity.</a:t>
                      </a:r>
                      <a:endParaRPr sz="1300">
                        <a:solidFill>
                          <a:srgbClr val="424242"/>
                        </a:solidFill>
                        <a:latin typeface="Calibri"/>
                        <a:ea typeface="Calibri"/>
                        <a:cs typeface="Calibri"/>
                        <a:sym typeface="Calibri"/>
                      </a:endParaRPr>
                    </a:p>
                  </a:txBody>
                  <a:tcPr marT="91425" marB="91425" marR="91425" marL="91425">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r>
              <a:tr h="521350">
                <a:tc>
                  <a:txBody>
                    <a:bodyPr/>
                    <a:lstStyle/>
                    <a:p>
                      <a:pPr indent="0" lvl="0" marL="0" rtl="0" algn="ctr">
                        <a:spcBef>
                          <a:spcPts val="0"/>
                        </a:spcBef>
                        <a:spcAft>
                          <a:spcPts val="0"/>
                        </a:spcAft>
                        <a:buClr>
                          <a:srgbClr val="000000"/>
                        </a:buClr>
                        <a:buSzPts val="1100"/>
                        <a:buFont typeface="Arial"/>
                        <a:buNone/>
                      </a:pPr>
                      <a:r>
                        <a:rPr lang="en">
                          <a:solidFill>
                            <a:schemeClr val="dk1"/>
                          </a:solidFill>
                          <a:latin typeface="Noto Sans"/>
                          <a:ea typeface="Noto Sans"/>
                          <a:cs typeface="Noto Sans"/>
                          <a:sym typeface="Noto Sans"/>
                        </a:rPr>
                        <a:t>n/a</a:t>
                      </a:r>
                      <a:endParaRPr>
                        <a:solidFill>
                          <a:schemeClr val="dk1"/>
                        </a:solidFill>
                        <a:latin typeface="Noto Sans"/>
                        <a:ea typeface="Noto Sans"/>
                        <a:cs typeface="Noto Sans"/>
                        <a:sym typeface="Noto Sans"/>
                      </a:endParaRPr>
                    </a:p>
                  </a:txBody>
                  <a:tcPr marT="91425" marB="91425" marR="91425" marL="91425">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Review</a:t>
                      </a:r>
                      <a:endParaRPr sz="1300">
                        <a:solidFill>
                          <a:srgbClr val="424242"/>
                        </a:solidFill>
                        <a:latin typeface="Calibri"/>
                        <a:ea typeface="Calibri"/>
                        <a:cs typeface="Calibri"/>
                        <a:sym typeface="Calibri"/>
                      </a:endParaRPr>
                    </a:p>
                  </a:txBody>
                  <a:tcPr marT="91425" marB="91425" marR="91425" marL="91425">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Hidden</a:t>
                      </a:r>
                      <a:endParaRPr sz="1300">
                        <a:solidFill>
                          <a:srgbClr val="424242"/>
                        </a:solidFill>
                        <a:latin typeface="Calibri"/>
                        <a:ea typeface="Calibri"/>
                        <a:cs typeface="Calibri"/>
                        <a:sym typeface="Calibri"/>
                      </a:endParaRPr>
                    </a:p>
                  </a:txBody>
                  <a:tcPr marT="91425" marB="91425" marR="91425" marL="91425">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Self Check - Review slide, designed to help review topics from the self check question.</a:t>
                      </a:r>
                      <a:endParaRPr sz="1300">
                        <a:solidFill>
                          <a:srgbClr val="424242"/>
                        </a:solidFill>
                        <a:latin typeface="Calibri"/>
                        <a:ea typeface="Calibri"/>
                        <a:cs typeface="Calibri"/>
                        <a:sym typeface="Calibri"/>
                      </a:endParaRPr>
                    </a:p>
                  </a:txBody>
                  <a:tcPr marT="91425" marB="91425" marR="91425" marL="91425">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r>
            </a:tbl>
          </a:graphicData>
        </a:graphic>
      </p:graphicFrame>
      <p:pic>
        <p:nvPicPr>
          <p:cNvPr descr="Icon indicating the slide contains a support for students with disabilities" id="109" name="Google Shape;109;p17" title="Frame 13.png"/>
          <p:cNvPicPr preferRelativeResize="0"/>
          <p:nvPr/>
        </p:nvPicPr>
        <p:blipFill>
          <a:blip r:embed="rId4">
            <a:alphaModFix/>
          </a:blip>
          <a:stretch>
            <a:fillRect/>
          </a:stretch>
        </p:blipFill>
        <p:spPr>
          <a:xfrm>
            <a:off x="441470" y="1624887"/>
            <a:ext cx="274320" cy="274320"/>
          </a:xfrm>
          <a:prstGeom prst="rect">
            <a:avLst/>
          </a:prstGeom>
          <a:noFill/>
          <a:ln>
            <a:noFill/>
          </a:ln>
        </p:spPr>
      </p:pic>
      <p:pic>
        <p:nvPicPr>
          <p:cNvPr descr="Icon indicating the slide contains a support for emerging bilingual students " id="110" name="Google Shape;110;p17" title="emojione_input-latin-letters (4).png"/>
          <p:cNvPicPr preferRelativeResize="0"/>
          <p:nvPr/>
        </p:nvPicPr>
        <p:blipFill>
          <a:blip r:embed="rId5">
            <a:alphaModFix/>
          </a:blip>
          <a:stretch>
            <a:fillRect/>
          </a:stretch>
        </p:blipFill>
        <p:spPr>
          <a:xfrm>
            <a:off x="418607" y="2162346"/>
            <a:ext cx="320040" cy="320040"/>
          </a:xfrm>
          <a:prstGeom prst="rect">
            <a:avLst/>
          </a:prstGeom>
          <a:noFill/>
          <a:ln>
            <a:noFill/>
          </a:ln>
        </p:spPr>
      </p:pic>
      <p:pic>
        <p:nvPicPr>
          <p:cNvPr descr="Icon indicating the slide contains a support for gifted students by providing a challenge that increases the depth or complexity of the material" id="111" name="Google Shape;111;p17" title="extending your thinking icon opaque"/>
          <p:cNvPicPr preferRelativeResize="0"/>
          <p:nvPr/>
        </p:nvPicPr>
        <p:blipFill>
          <a:blip r:embed="rId6">
            <a:alphaModFix/>
          </a:blip>
          <a:stretch>
            <a:fillRect/>
          </a:stretch>
        </p:blipFill>
        <p:spPr>
          <a:xfrm>
            <a:off x="382175" y="2702586"/>
            <a:ext cx="392925" cy="383577"/>
          </a:xfrm>
          <a:prstGeom prst="rect">
            <a:avLst/>
          </a:prstGeom>
          <a:noFill/>
          <a:ln>
            <a:noFill/>
          </a:ln>
        </p:spPr>
      </p:pic>
      <p:pic>
        <p:nvPicPr>
          <p:cNvPr descr="Icon indicating the slide contains a check for understanding question for students " id="112" name="Google Shape;112;p17" title="self check 1 opaque"/>
          <p:cNvPicPr preferRelativeResize="0"/>
          <p:nvPr/>
        </p:nvPicPr>
        <p:blipFill>
          <a:blip r:embed="rId7">
            <a:alphaModFix/>
          </a:blip>
          <a:stretch>
            <a:fillRect/>
          </a:stretch>
        </p:blipFill>
        <p:spPr>
          <a:xfrm>
            <a:off x="418612" y="3306384"/>
            <a:ext cx="320050" cy="309016"/>
          </a:xfrm>
          <a:prstGeom prst="rect">
            <a:avLst/>
          </a:prstGeom>
          <a:noFill/>
          <a:ln>
            <a:noFill/>
          </a:ln>
        </p:spPr>
      </p:pic>
      <p:pic>
        <p:nvPicPr>
          <p:cNvPr descr="Icon indicating the slide contains a additional resources for students who struggled with the check for understanding (self check) question" id="113" name="Google Shape;113;p17" title="additional resources icon opaque"/>
          <p:cNvPicPr preferRelativeResize="0"/>
          <p:nvPr/>
        </p:nvPicPr>
        <p:blipFill>
          <a:blip r:embed="rId8">
            <a:alphaModFix/>
          </a:blip>
          <a:stretch>
            <a:fillRect/>
          </a:stretch>
        </p:blipFill>
        <p:spPr>
          <a:xfrm>
            <a:off x="397310" y="3866175"/>
            <a:ext cx="362627" cy="354000"/>
          </a:xfrm>
          <a:prstGeom prst="rect">
            <a:avLst/>
          </a:prstGeom>
          <a:noFill/>
          <a:ln>
            <a:noFill/>
          </a:ln>
        </p:spPr>
      </p:pic>
      <p:sp>
        <p:nvSpPr>
          <p:cNvPr descr="Gold colored box with downward point arrow reminding teachers where the speaker notes are located." id="114" name="Google Shape;114;p17" title="Speaker notes callout box"/>
          <p:cNvSpPr/>
          <p:nvPr/>
        </p:nvSpPr>
        <p:spPr>
          <a:xfrm>
            <a:off x="886725" y="4493600"/>
            <a:ext cx="7118100" cy="668700"/>
          </a:xfrm>
          <a:prstGeom prst="downArrowCallout">
            <a:avLst>
              <a:gd fmla="val 40182" name="adj1"/>
              <a:gd fmla="val 41349" name="adj2"/>
              <a:gd fmla="val 18452" name="adj3"/>
              <a:gd fmla="val 69766" name="adj4"/>
            </a:avLst>
          </a:prstGeom>
          <a:solidFill>
            <a:srgbClr val="FDBD3E"/>
          </a:solidFill>
          <a:ln>
            <a:noFill/>
          </a:ln>
        </p:spPr>
        <p:txBody>
          <a:bodyPr anchorCtr="0" anchor="ctr" bIns="91425" lIns="91425" spcFirstLastPara="1" rIns="91425" wrap="square" tIns="91425">
            <a:noAutofit/>
          </a:bodyPr>
          <a:lstStyle/>
          <a:p>
            <a:pPr indent="0" lvl="0" marL="0" rtl="0" algn="ctr">
              <a:spcBef>
                <a:spcPts val="0"/>
              </a:spcBef>
              <a:spcAft>
                <a:spcPts val="0"/>
              </a:spcAft>
              <a:buClr>
                <a:schemeClr val="dk1"/>
              </a:buClr>
              <a:buSzPts val="1100"/>
              <a:buFont typeface="Arial"/>
              <a:buNone/>
            </a:pPr>
            <a:r>
              <a:rPr lang="en" sz="1500">
                <a:solidFill>
                  <a:schemeClr val="dk1"/>
                </a:solidFill>
                <a:latin typeface="Calibri"/>
                <a:ea typeface="Calibri"/>
                <a:cs typeface="Calibri"/>
                <a:sym typeface="Calibri"/>
              </a:rPr>
              <a:t>On the next slides, c</a:t>
            </a:r>
            <a:r>
              <a:rPr lang="en" sz="1500">
                <a:solidFill>
                  <a:schemeClr val="dk1"/>
                </a:solidFill>
                <a:latin typeface="Calibri"/>
                <a:ea typeface="Calibri"/>
                <a:cs typeface="Calibri"/>
                <a:sym typeface="Calibri"/>
              </a:rPr>
              <a:t>heck the </a:t>
            </a:r>
            <a:r>
              <a:rPr b="1" lang="en" sz="1500">
                <a:solidFill>
                  <a:schemeClr val="dk1"/>
                </a:solidFill>
                <a:latin typeface="Calibri"/>
                <a:ea typeface="Calibri"/>
                <a:cs typeface="Calibri"/>
                <a:sym typeface="Calibri"/>
              </a:rPr>
              <a:t>speaker notes </a:t>
            </a:r>
            <a:r>
              <a:rPr lang="en" sz="1500">
                <a:solidFill>
                  <a:schemeClr val="dk1"/>
                </a:solidFill>
                <a:latin typeface="Calibri"/>
                <a:ea typeface="Calibri"/>
                <a:cs typeface="Calibri"/>
                <a:sym typeface="Calibri"/>
              </a:rPr>
              <a:t>for teacher instructions and support.</a:t>
            </a:r>
            <a:endParaRPr sz="1600">
              <a:latin typeface="Calibri"/>
              <a:ea typeface="Calibri"/>
              <a:cs typeface="Calibri"/>
              <a:sym typeface="Calibri"/>
            </a:endParaRPr>
          </a:p>
        </p:txBody>
      </p:sp>
      <p:sp>
        <p:nvSpPr>
          <p:cNvPr id="115" name="Google Shape;115;p17"/>
          <p:cNvSpPr txBox="1"/>
          <p:nvPr>
            <p:ph idx="12" type="sldNum"/>
          </p:nvPr>
        </p:nvSpPr>
        <p:spPr>
          <a:xfrm>
            <a:off x="8283608" y="4650942"/>
            <a:ext cx="548700" cy="3540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latin typeface="Noto Sans"/>
              <a:ea typeface="Noto Sans"/>
              <a:cs typeface="Noto Sans"/>
              <a:sym typeface="Noto Sans"/>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05047"/>
        </a:solidFill>
      </p:bgPr>
    </p:bg>
    <p:spTree>
      <p:nvGrpSpPr>
        <p:cNvPr id="119" name="Shape 119"/>
        <p:cNvGrpSpPr/>
        <p:nvPr/>
      </p:nvGrpSpPr>
      <p:grpSpPr>
        <a:xfrm>
          <a:off x="0" y="0"/>
          <a:ext cx="0" cy="0"/>
          <a:chOff x="0" y="0"/>
          <a:chExt cx="0" cy="0"/>
        </a:xfrm>
      </p:grpSpPr>
      <p:sp>
        <p:nvSpPr>
          <p:cNvPr id="120" name="Google Shape;120;p18"/>
          <p:cNvSpPr txBox="1"/>
          <p:nvPr>
            <p:ph type="title"/>
          </p:nvPr>
        </p:nvSpPr>
        <p:spPr>
          <a:xfrm>
            <a:off x="311700" y="137160"/>
            <a:ext cx="8520600" cy="615600"/>
          </a:xfrm>
          <a:prstGeom prst="rect">
            <a:avLst/>
          </a:prstGeom>
        </p:spPr>
        <p:txBody>
          <a:bodyPr anchorCtr="0" anchor="t" bIns="91425" lIns="91425" spcFirstLastPara="1" rIns="91425" wrap="square" tIns="91425">
            <a:spAutoFit/>
          </a:bodyPr>
          <a:lstStyle/>
          <a:p>
            <a:pPr indent="0" lvl="0" marL="0" rtl="0" algn="l">
              <a:spcBef>
                <a:spcPts val="0"/>
              </a:spcBef>
              <a:spcAft>
                <a:spcPts val="0"/>
              </a:spcAft>
              <a:buNone/>
            </a:pPr>
            <a:r>
              <a:rPr lang="en">
                <a:solidFill>
                  <a:srgbClr val="FDBD3E"/>
                </a:solidFill>
              </a:rPr>
              <a:t>Learning Goals</a:t>
            </a:r>
            <a:endParaRPr sz="3000">
              <a:solidFill>
                <a:srgbClr val="FDBD3E"/>
              </a:solidFill>
            </a:endParaRPr>
          </a:p>
        </p:txBody>
      </p:sp>
      <p:sp>
        <p:nvSpPr>
          <p:cNvPr id="121" name="Google Shape;121;p18"/>
          <p:cNvSpPr txBox="1"/>
          <p:nvPr>
            <p:ph idx="1" type="body"/>
          </p:nvPr>
        </p:nvSpPr>
        <p:spPr>
          <a:xfrm>
            <a:off x="311700" y="960125"/>
            <a:ext cx="5183700" cy="3657600"/>
          </a:xfrm>
          <a:prstGeom prst="rect">
            <a:avLst/>
          </a:prstGeom>
        </p:spPr>
        <p:txBody>
          <a:bodyPr anchorCtr="0" anchor="t" bIns="91425" lIns="91425" spcFirstLastPara="1" rIns="91425" wrap="square" tIns="91425">
            <a:noAutofit/>
          </a:bodyPr>
          <a:lstStyle/>
          <a:p>
            <a:pPr indent="0" lvl="0" marL="0" rtl="0" algn="l">
              <a:lnSpc>
                <a:spcPct val="100000"/>
              </a:lnSpc>
              <a:spcBef>
                <a:spcPts val="800"/>
              </a:spcBef>
              <a:spcAft>
                <a:spcPts val="0"/>
              </a:spcAft>
              <a:buNone/>
            </a:pPr>
            <a:r>
              <a:rPr lang="en" sz="2100">
                <a:solidFill>
                  <a:srgbClr val="F3F3F3"/>
                </a:solidFill>
              </a:rPr>
              <a:t>By the end of this lesson you will be able to -</a:t>
            </a:r>
            <a:endParaRPr sz="2100">
              <a:solidFill>
                <a:srgbClr val="F3F3F3"/>
              </a:solidFill>
            </a:endParaRPr>
          </a:p>
          <a:p>
            <a:pPr indent="-336550" lvl="0" marL="457200" rtl="0" algn="l">
              <a:lnSpc>
                <a:spcPct val="100000"/>
              </a:lnSpc>
              <a:spcBef>
                <a:spcPts val="1000"/>
              </a:spcBef>
              <a:spcAft>
                <a:spcPts val="0"/>
              </a:spcAft>
              <a:buClr>
                <a:srgbClr val="F3F3F3"/>
              </a:buClr>
              <a:buSzPts val="1700"/>
              <a:buFont typeface="Helvetica Neue"/>
              <a:buChar char="●"/>
            </a:pPr>
            <a:r>
              <a:rPr b="1" lang="en" sz="2100">
                <a:solidFill>
                  <a:srgbClr val="F3F3F3"/>
                </a:solidFill>
              </a:rPr>
              <a:t>Complete the square for quadratic expressions of the form </a:t>
            </a:r>
            <a:r>
              <a:rPr b="1" i="1" lang="en" sz="2100">
                <a:solidFill>
                  <a:srgbClr val="F3F3F3"/>
                </a:solidFill>
                <a:latin typeface="Times New Roman"/>
                <a:ea typeface="Times New Roman"/>
                <a:cs typeface="Times New Roman"/>
                <a:sym typeface="Times New Roman"/>
              </a:rPr>
              <a:t>ax</a:t>
            </a:r>
            <a:r>
              <a:rPr b="1" baseline="30000" lang="en" sz="2100">
                <a:solidFill>
                  <a:srgbClr val="F3F3F3"/>
                </a:solidFill>
              </a:rPr>
              <a:t>2</a:t>
            </a:r>
            <a:r>
              <a:rPr b="1" lang="en" sz="2100">
                <a:solidFill>
                  <a:srgbClr val="F3F3F3"/>
                </a:solidFill>
              </a:rPr>
              <a:t> + </a:t>
            </a:r>
            <a:r>
              <a:rPr b="1" i="1" lang="en" sz="2100">
                <a:solidFill>
                  <a:srgbClr val="F3F3F3"/>
                </a:solidFill>
                <a:latin typeface="Times New Roman"/>
                <a:ea typeface="Times New Roman"/>
                <a:cs typeface="Times New Roman"/>
                <a:sym typeface="Times New Roman"/>
              </a:rPr>
              <a:t>bx</a:t>
            </a:r>
            <a:r>
              <a:rPr b="1" lang="en" sz="2100">
                <a:solidFill>
                  <a:srgbClr val="F3F3F3"/>
                </a:solidFill>
              </a:rPr>
              <a:t> + </a:t>
            </a:r>
            <a:r>
              <a:rPr b="1" i="1" lang="en" sz="2100">
                <a:solidFill>
                  <a:srgbClr val="F3F3F3"/>
                </a:solidFill>
                <a:latin typeface="Times New Roman"/>
                <a:ea typeface="Times New Roman"/>
                <a:cs typeface="Times New Roman"/>
                <a:sym typeface="Times New Roman"/>
              </a:rPr>
              <a:t>c</a:t>
            </a:r>
            <a:r>
              <a:rPr b="1" lang="en" sz="2100">
                <a:solidFill>
                  <a:srgbClr val="F3F3F3"/>
                </a:solidFill>
              </a:rPr>
              <a:t> </a:t>
            </a:r>
            <a:r>
              <a:rPr lang="en" sz="2100">
                <a:solidFill>
                  <a:srgbClr val="F3F3F3"/>
                </a:solidFill>
              </a:rPr>
              <a:t>when </a:t>
            </a:r>
            <a:r>
              <a:rPr i="1" lang="en" sz="2100">
                <a:solidFill>
                  <a:srgbClr val="F3F3F3"/>
                </a:solidFill>
                <a:latin typeface="Times New Roman"/>
                <a:ea typeface="Times New Roman"/>
                <a:cs typeface="Times New Roman"/>
                <a:sym typeface="Times New Roman"/>
              </a:rPr>
              <a:t>a</a:t>
            </a:r>
            <a:r>
              <a:rPr lang="en" sz="2100">
                <a:solidFill>
                  <a:srgbClr val="F3F3F3"/>
                </a:solidFill>
              </a:rPr>
              <a:t> is not 1 and explain the process.</a:t>
            </a:r>
            <a:endParaRPr sz="2100">
              <a:solidFill>
                <a:srgbClr val="F3F3F3"/>
              </a:solidFill>
            </a:endParaRPr>
          </a:p>
          <a:p>
            <a:pPr indent="-336550" lvl="0" marL="457200" rtl="0" algn="l">
              <a:lnSpc>
                <a:spcPct val="100000"/>
              </a:lnSpc>
              <a:spcBef>
                <a:spcPts val="1000"/>
              </a:spcBef>
              <a:spcAft>
                <a:spcPts val="0"/>
              </a:spcAft>
              <a:buClr>
                <a:srgbClr val="F3F3F3"/>
              </a:buClr>
              <a:buSzPts val="1700"/>
              <a:buFont typeface="Helvetica Neue"/>
              <a:buChar char="●"/>
            </a:pPr>
            <a:r>
              <a:rPr b="1" lang="en" sz="2100">
                <a:solidFill>
                  <a:srgbClr val="F3F3F3"/>
                </a:solidFill>
              </a:rPr>
              <a:t>Solve quadratic equations</a:t>
            </a:r>
            <a:r>
              <a:rPr lang="en" sz="2100">
                <a:solidFill>
                  <a:srgbClr val="F3F3F3"/>
                </a:solidFill>
              </a:rPr>
              <a:t> in which the squared term coefficient is not 1 </a:t>
            </a:r>
            <a:r>
              <a:rPr b="1" lang="en" sz="2100">
                <a:solidFill>
                  <a:srgbClr val="F3F3F3"/>
                </a:solidFill>
              </a:rPr>
              <a:t>by completing the square</a:t>
            </a:r>
            <a:r>
              <a:rPr lang="en" sz="2100">
                <a:solidFill>
                  <a:srgbClr val="F3F3F3"/>
                </a:solidFill>
              </a:rPr>
              <a:t>.</a:t>
            </a:r>
            <a:endParaRPr sz="2100">
              <a:solidFill>
                <a:srgbClr val="F3F3F3"/>
              </a:solidFill>
            </a:endParaRPr>
          </a:p>
        </p:txBody>
      </p:sp>
      <p:pic>
        <p:nvPicPr>
          <p:cNvPr descr="Three students helping each other up a staircase toward a flag, symbolizing teamwork and building math skills step by step." id="122" name="Google Shape;122;p18" title="lesson journey-opt 2 (2).png"/>
          <p:cNvPicPr preferRelativeResize="0"/>
          <p:nvPr/>
        </p:nvPicPr>
        <p:blipFill rotWithShape="1">
          <a:blip r:embed="rId3">
            <a:alphaModFix/>
          </a:blip>
          <a:srcRect b="0" l="39" r="49" t="0"/>
          <a:stretch/>
        </p:blipFill>
        <p:spPr>
          <a:xfrm>
            <a:off x="5769625" y="1550861"/>
            <a:ext cx="3062675" cy="2041775"/>
          </a:xfrm>
          <a:prstGeom prst="rect">
            <a:avLst/>
          </a:prstGeom>
          <a:noFill/>
          <a:ln>
            <a:noFill/>
          </a:ln>
        </p:spPr>
      </p:pic>
      <p:sp>
        <p:nvSpPr>
          <p:cNvPr id="123" name="Google Shape;123;p18"/>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latin typeface="Noto Sans"/>
                <a:ea typeface="Noto Sans"/>
                <a:cs typeface="Noto Sans"/>
                <a:sym typeface="Noto Sans"/>
              </a:rPr>
              <a:t>‹#›</a:t>
            </a:fld>
            <a:endParaRPr>
              <a:latin typeface="Noto Sans"/>
              <a:ea typeface="Noto Sans"/>
              <a:cs typeface="Noto Sans"/>
              <a:sym typeface="Noto Sans"/>
            </a:endParaRPr>
          </a:p>
        </p:txBody>
      </p:sp>
      <p:sp>
        <p:nvSpPr>
          <p:cNvPr id="124" name="Google Shape;124;p18"/>
          <p:cNvSpPr txBox="1"/>
          <p:nvPr>
            <p:ph idx="2" type="sldNum"/>
          </p:nvPr>
        </p:nvSpPr>
        <p:spPr>
          <a:xfrm>
            <a:off x="311700" y="4650950"/>
            <a:ext cx="7971900" cy="3540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Lesson 9.4 Completing the Square, Part 3</a:t>
            </a:r>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8" name="Shape 128"/>
        <p:cNvGrpSpPr/>
        <p:nvPr/>
      </p:nvGrpSpPr>
      <p:grpSpPr>
        <a:xfrm>
          <a:off x="0" y="0"/>
          <a:ext cx="0" cy="0"/>
          <a:chOff x="0" y="0"/>
          <a:chExt cx="0" cy="0"/>
        </a:xfrm>
      </p:grpSpPr>
      <p:sp>
        <p:nvSpPr>
          <p:cNvPr id="129" name="Google Shape;129;p19"/>
          <p:cNvSpPr txBox="1"/>
          <p:nvPr>
            <p:ph type="title"/>
          </p:nvPr>
        </p:nvSpPr>
        <p:spPr>
          <a:xfrm>
            <a:off x="311700" y="137160"/>
            <a:ext cx="8520600" cy="615600"/>
          </a:xfrm>
          <a:prstGeom prst="rect">
            <a:avLst/>
          </a:prstGeom>
        </p:spPr>
        <p:txBody>
          <a:bodyPr anchorCtr="0" anchor="t" bIns="91425" lIns="91425" spcFirstLastPara="1" rIns="91425" wrap="square" tIns="91425">
            <a:spAutoFit/>
          </a:bodyPr>
          <a:lstStyle/>
          <a:p>
            <a:pPr indent="0" lvl="0" marL="0" rtl="0" algn="l">
              <a:spcBef>
                <a:spcPts val="0"/>
              </a:spcBef>
              <a:spcAft>
                <a:spcPts val="0"/>
              </a:spcAft>
              <a:buNone/>
            </a:pPr>
            <a:r>
              <a:rPr lang="en"/>
              <a:t>Vocabulary</a:t>
            </a:r>
            <a:endParaRPr/>
          </a:p>
        </p:txBody>
      </p:sp>
      <p:sp>
        <p:nvSpPr>
          <p:cNvPr id="130" name="Google Shape;130;p19"/>
          <p:cNvSpPr txBox="1"/>
          <p:nvPr>
            <p:ph idx="1" type="body"/>
          </p:nvPr>
        </p:nvSpPr>
        <p:spPr>
          <a:xfrm>
            <a:off x="311700" y="960125"/>
            <a:ext cx="4520700" cy="3657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
              <a:t>Previous</a:t>
            </a:r>
            <a:endParaRPr b="1"/>
          </a:p>
          <a:p>
            <a:pPr indent="-342900" lvl="0" marL="457200" rtl="0" algn="l">
              <a:spcBef>
                <a:spcPts val="1200"/>
              </a:spcBef>
              <a:spcAft>
                <a:spcPts val="0"/>
              </a:spcAft>
              <a:buSzPts val="1800"/>
              <a:buChar char="●"/>
            </a:pPr>
            <a:r>
              <a:rPr b="1" lang="en" sz="1800"/>
              <a:t>Completing the Square</a:t>
            </a:r>
            <a:endParaRPr b="1" sz="1800"/>
          </a:p>
          <a:p>
            <a:pPr indent="-330200" lvl="1" marL="914400" rtl="0" algn="l">
              <a:spcBef>
                <a:spcPts val="0"/>
              </a:spcBef>
              <a:spcAft>
                <a:spcPts val="0"/>
              </a:spcAft>
              <a:buSzPts val="1600"/>
              <a:buChar char="○"/>
            </a:pPr>
            <a:r>
              <a:rPr lang="en" sz="1600"/>
              <a:t>A method used with quadratic expressions to transform it into a perfect square trinomial.</a:t>
            </a:r>
            <a:endParaRPr i="1" sz="1600"/>
          </a:p>
          <a:p>
            <a:pPr indent="-342900" lvl="0" marL="457200" rtl="0" algn="l">
              <a:spcBef>
                <a:spcPts val="1000"/>
              </a:spcBef>
              <a:spcAft>
                <a:spcPts val="0"/>
              </a:spcAft>
              <a:buSzPts val="1800"/>
              <a:buChar char="●"/>
            </a:pPr>
            <a:r>
              <a:rPr b="1" lang="en" sz="1800"/>
              <a:t>Perfect Square Trinomial</a:t>
            </a:r>
            <a:endParaRPr b="1" sz="1800"/>
          </a:p>
          <a:p>
            <a:pPr indent="-342900" lvl="1" marL="914400" rtl="0" algn="l">
              <a:spcBef>
                <a:spcPts val="0"/>
              </a:spcBef>
              <a:spcAft>
                <a:spcPts val="0"/>
              </a:spcAft>
              <a:buSzPts val="1800"/>
              <a:buChar char="○"/>
            </a:pPr>
            <a:r>
              <a:rPr lang="en" sz="1600"/>
              <a:t>A perfect square trinomial fits the pattern </a:t>
            </a:r>
            <a:r>
              <a:rPr i="1" lang="en" sz="1600">
                <a:latin typeface="Times New Roman"/>
                <a:ea typeface="Times New Roman"/>
                <a:cs typeface="Times New Roman"/>
                <a:sym typeface="Times New Roman"/>
              </a:rPr>
              <a:t>a</a:t>
            </a:r>
            <a:r>
              <a:rPr lang="en" sz="1600"/>
              <a:t>² + 2</a:t>
            </a:r>
            <a:r>
              <a:rPr i="1" lang="en" sz="1600">
                <a:latin typeface="Times New Roman"/>
                <a:ea typeface="Times New Roman"/>
                <a:cs typeface="Times New Roman"/>
                <a:sym typeface="Times New Roman"/>
              </a:rPr>
              <a:t>ab</a:t>
            </a:r>
            <a:r>
              <a:rPr lang="en" sz="1600"/>
              <a:t> + </a:t>
            </a:r>
            <a:r>
              <a:rPr i="1" lang="en" sz="1600">
                <a:latin typeface="Times New Roman"/>
                <a:ea typeface="Times New Roman"/>
                <a:cs typeface="Times New Roman"/>
                <a:sym typeface="Times New Roman"/>
              </a:rPr>
              <a:t>b</a:t>
            </a:r>
            <a:r>
              <a:rPr lang="en" sz="1600"/>
              <a:t>² = (</a:t>
            </a:r>
            <a:r>
              <a:rPr i="1" lang="en" sz="1600">
                <a:latin typeface="Times New Roman"/>
                <a:ea typeface="Times New Roman"/>
                <a:cs typeface="Times New Roman"/>
                <a:sym typeface="Times New Roman"/>
              </a:rPr>
              <a:t>a </a:t>
            </a:r>
            <a:r>
              <a:rPr lang="en" sz="1600"/>
              <a:t>+ </a:t>
            </a:r>
            <a:r>
              <a:rPr i="1" lang="en" sz="1600">
                <a:latin typeface="Times New Roman"/>
                <a:ea typeface="Times New Roman"/>
                <a:cs typeface="Times New Roman"/>
                <a:sym typeface="Times New Roman"/>
              </a:rPr>
              <a:t>b</a:t>
            </a:r>
            <a:r>
              <a:rPr lang="en" sz="1600"/>
              <a:t>)² or </a:t>
            </a:r>
            <a:br>
              <a:rPr lang="en" sz="1600"/>
            </a:br>
            <a:r>
              <a:rPr i="1" lang="en" sz="1600">
                <a:latin typeface="Times New Roman"/>
                <a:ea typeface="Times New Roman"/>
                <a:cs typeface="Times New Roman"/>
                <a:sym typeface="Times New Roman"/>
              </a:rPr>
              <a:t>a</a:t>
            </a:r>
            <a:r>
              <a:rPr lang="en" sz="1600"/>
              <a:t>² – 2</a:t>
            </a:r>
            <a:r>
              <a:rPr i="1" lang="en" sz="1600">
                <a:latin typeface="Times New Roman"/>
                <a:ea typeface="Times New Roman"/>
                <a:cs typeface="Times New Roman"/>
                <a:sym typeface="Times New Roman"/>
              </a:rPr>
              <a:t>ab</a:t>
            </a:r>
            <a:r>
              <a:rPr lang="en" sz="1600"/>
              <a:t> + b² =(</a:t>
            </a:r>
            <a:r>
              <a:rPr i="1" lang="en" sz="1600">
                <a:latin typeface="Times New Roman"/>
                <a:ea typeface="Times New Roman"/>
                <a:cs typeface="Times New Roman"/>
                <a:sym typeface="Times New Roman"/>
              </a:rPr>
              <a:t>a</a:t>
            </a:r>
            <a:r>
              <a:rPr lang="en" sz="1600"/>
              <a:t> – </a:t>
            </a:r>
            <a:r>
              <a:rPr i="1" lang="en" sz="1600">
                <a:latin typeface="Times New Roman"/>
                <a:ea typeface="Times New Roman"/>
                <a:cs typeface="Times New Roman"/>
                <a:sym typeface="Times New Roman"/>
              </a:rPr>
              <a:t>b</a:t>
            </a:r>
            <a:r>
              <a:rPr lang="en" sz="1600"/>
              <a:t>)².</a:t>
            </a:r>
            <a:endParaRPr b="1" sz="1800"/>
          </a:p>
        </p:txBody>
      </p:sp>
      <p:sp>
        <p:nvSpPr>
          <p:cNvPr id="131" name="Google Shape;131;p19"/>
          <p:cNvSpPr txBox="1"/>
          <p:nvPr>
            <p:ph idx="2" type="body"/>
          </p:nvPr>
        </p:nvSpPr>
        <p:spPr>
          <a:xfrm>
            <a:off x="4832400" y="1467025"/>
            <a:ext cx="4118100" cy="3183900"/>
          </a:xfrm>
          <a:prstGeom prst="rect">
            <a:avLst/>
          </a:prstGeom>
        </p:spPr>
        <p:txBody>
          <a:bodyPr anchorCtr="0" anchor="t" bIns="91425" lIns="91425" spcFirstLastPara="1" rIns="91425" wrap="square" tIns="91425">
            <a:noAutofit/>
          </a:bodyPr>
          <a:lstStyle/>
          <a:p>
            <a:pPr indent="-342900" lvl="0" marL="457200" rtl="0" algn="l">
              <a:spcBef>
                <a:spcPts val="0"/>
              </a:spcBef>
              <a:spcAft>
                <a:spcPts val="0"/>
              </a:spcAft>
              <a:buSzPts val="1800"/>
              <a:buChar char="●"/>
            </a:pPr>
            <a:r>
              <a:rPr b="1" lang="en" sz="1800"/>
              <a:t>Factor</a:t>
            </a:r>
            <a:endParaRPr b="1" sz="1800"/>
          </a:p>
          <a:p>
            <a:pPr indent="-330200" lvl="1" marL="914400" rtl="0" algn="l">
              <a:spcBef>
                <a:spcPts val="0"/>
              </a:spcBef>
              <a:spcAft>
                <a:spcPts val="0"/>
              </a:spcAft>
              <a:buSzPts val="1600"/>
              <a:buChar char="○"/>
            </a:pPr>
            <a:r>
              <a:rPr lang="en" sz="1600">
                <a:highlight>
                  <a:srgbClr val="FFFFFF"/>
                </a:highlight>
              </a:rPr>
              <a:t>If</a:t>
            </a:r>
            <a:r>
              <a:rPr lang="en" sz="1600">
                <a:highlight>
                  <a:srgbClr val="FFFFFF"/>
                </a:highlight>
                <a:latin typeface="Arial"/>
                <a:ea typeface="Arial"/>
                <a:cs typeface="Arial"/>
                <a:sym typeface="Arial"/>
              </a:rPr>
              <a:t> </a:t>
            </a:r>
            <a:r>
              <a:rPr i="1" lang="en" sz="1600">
                <a:latin typeface="Times New Roman"/>
                <a:ea typeface="Times New Roman"/>
                <a:cs typeface="Times New Roman"/>
                <a:sym typeface="Times New Roman"/>
              </a:rPr>
              <a:t>a </a:t>
            </a:r>
            <a:r>
              <a:rPr i="1" lang="en" sz="1600">
                <a:highlight>
                  <a:srgbClr val="FFFFFF"/>
                </a:highlight>
                <a:latin typeface="Arial"/>
                <a:ea typeface="Arial"/>
                <a:cs typeface="Arial"/>
                <a:sym typeface="Arial"/>
              </a:rPr>
              <a:t>𑁦 </a:t>
            </a:r>
            <a:r>
              <a:rPr i="1" lang="en" sz="1600">
                <a:latin typeface="Times New Roman"/>
                <a:ea typeface="Times New Roman"/>
                <a:cs typeface="Times New Roman"/>
                <a:sym typeface="Times New Roman"/>
              </a:rPr>
              <a:t>b</a:t>
            </a:r>
            <a:r>
              <a:rPr lang="en" sz="1600">
                <a:highlight>
                  <a:srgbClr val="FFFFFF"/>
                </a:highlight>
                <a:latin typeface="Arial"/>
                <a:ea typeface="Arial"/>
                <a:cs typeface="Arial"/>
                <a:sym typeface="Arial"/>
              </a:rPr>
              <a:t> = </a:t>
            </a:r>
            <a:r>
              <a:rPr i="1" lang="en" sz="1600">
                <a:highlight>
                  <a:srgbClr val="FFFFFF"/>
                </a:highlight>
                <a:latin typeface="Times New Roman"/>
                <a:ea typeface="Times New Roman"/>
                <a:cs typeface="Times New Roman"/>
                <a:sym typeface="Times New Roman"/>
              </a:rPr>
              <a:t>m</a:t>
            </a:r>
            <a:r>
              <a:rPr lang="en" sz="1600">
                <a:highlight>
                  <a:srgbClr val="FFFFFF"/>
                </a:highlight>
                <a:latin typeface="Arial"/>
                <a:ea typeface="Arial"/>
                <a:cs typeface="Arial"/>
                <a:sym typeface="Arial"/>
              </a:rPr>
              <a:t>, </a:t>
            </a:r>
            <a:r>
              <a:rPr lang="en" sz="1600">
                <a:highlight>
                  <a:srgbClr val="FFFFFF"/>
                </a:highlight>
              </a:rPr>
              <a:t>then </a:t>
            </a:r>
            <a:r>
              <a:rPr i="1" lang="en" sz="1600">
                <a:latin typeface="Times New Roman"/>
                <a:ea typeface="Times New Roman"/>
                <a:cs typeface="Times New Roman"/>
                <a:sym typeface="Times New Roman"/>
              </a:rPr>
              <a:t>a</a:t>
            </a:r>
            <a:r>
              <a:rPr lang="en" sz="1600">
                <a:highlight>
                  <a:srgbClr val="FFFFFF"/>
                </a:highlight>
                <a:latin typeface="Arial"/>
                <a:ea typeface="Arial"/>
                <a:cs typeface="Arial"/>
                <a:sym typeface="Arial"/>
              </a:rPr>
              <a:t> </a:t>
            </a:r>
            <a:r>
              <a:rPr lang="en" sz="1600">
                <a:highlight>
                  <a:srgbClr val="FFFFFF"/>
                </a:highlight>
              </a:rPr>
              <a:t>and</a:t>
            </a:r>
            <a:r>
              <a:rPr lang="en" sz="1600">
                <a:highlight>
                  <a:srgbClr val="FFFFFF"/>
                </a:highlight>
                <a:latin typeface="Arial"/>
                <a:ea typeface="Arial"/>
                <a:cs typeface="Arial"/>
                <a:sym typeface="Arial"/>
              </a:rPr>
              <a:t> </a:t>
            </a:r>
            <a:r>
              <a:rPr i="1" lang="en" sz="1600">
                <a:latin typeface="Times New Roman"/>
                <a:ea typeface="Times New Roman"/>
                <a:cs typeface="Times New Roman"/>
                <a:sym typeface="Times New Roman"/>
              </a:rPr>
              <a:t>b</a:t>
            </a:r>
            <a:r>
              <a:rPr lang="en" sz="1600">
                <a:highlight>
                  <a:srgbClr val="FFFFFF"/>
                </a:highlight>
                <a:latin typeface="Arial"/>
                <a:ea typeface="Arial"/>
                <a:cs typeface="Arial"/>
                <a:sym typeface="Arial"/>
              </a:rPr>
              <a:t> </a:t>
            </a:r>
            <a:r>
              <a:rPr lang="en" sz="1600">
                <a:highlight>
                  <a:srgbClr val="FFFFFF"/>
                </a:highlight>
              </a:rPr>
              <a:t>are called factors, since their product is</a:t>
            </a:r>
            <a:r>
              <a:rPr lang="en" sz="1600">
                <a:highlight>
                  <a:srgbClr val="FFFFFF"/>
                </a:highlight>
                <a:latin typeface="Arial"/>
                <a:ea typeface="Arial"/>
                <a:cs typeface="Arial"/>
                <a:sym typeface="Arial"/>
              </a:rPr>
              <a:t> </a:t>
            </a:r>
            <a:r>
              <a:rPr i="1" lang="en" sz="1600">
                <a:highlight>
                  <a:schemeClr val="lt1"/>
                </a:highlight>
                <a:latin typeface="Times New Roman"/>
                <a:ea typeface="Times New Roman"/>
                <a:cs typeface="Times New Roman"/>
                <a:sym typeface="Times New Roman"/>
              </a:rPr>
              <a:t>m</a:t>
            </a:r>
            <a:r>
              <a:rPr lang="en" sz="1600">
                <a:highlight>
                  <a:srgbClr val="FFFFFF"/>
                </a:highlight>
                <a:latin typeface="Arial"/>
                <a:ea typeface="Arial"/>
                <a:cs typeface="Arial"/>
                <a:sym typeface="Arial"/>
              </a:rPr>
              <a:t>.</a:t>
            </a:r>
            <a:endParaRPr sz="1600"/>
          </a:p>
          <a:p>
            <a:pPr indent="-342900" lvl="0" marL="457200" rtl="0" algn="l">
              <a:spcBef>
                <a:spcPts val="1000"/>
              </a:spcBef>
              <a:spcAft>
                <a:spcPts val="0"/>
              </a:spcAft>
              <a:buSzPts val="1800"/>
              <a:buChar char="●"/>
            </a:pPr>
            <a:r>
              <a:rPr b="1" lang="en" sz="1800"/>
              <a:t>Distributive Property</a:t>
            </a:r>
            <a:endParaRPr b="1" sz="1800"/>
          </a:p>
          <a:p>
            <a:pPr indent="-336550" lvl="1" marL="914400" rtl="0" algn="l">
              <a:spcBef>
                <a:spcPts val="0"/>
              </a:spcBef>
              <a:spcAft>
                <a:spcPts val="0"/>
              </a:spcAft>
              <a:buSzPts val="1700"/>
              <a:buChar char="○"/>
            </a:pPr>
            <a:r>
              <a:rPr lang="en" sz="1600"/>
              <a:t>A property in which each term inside a set of parentheses can be multiplied by a factor outside the parentheses, such as </a:t>
            </a:r>
            <a:r>
              <a:rPr i="1" lang="en" sz="1700">
                <a:latin typeface="Times New Roman"/>
                <a:ea typeface="Times New Roman"/>
                <a:cs typeface="Times New Roman"/>
                <a:sym typeface="Times New Roman"/>
              </a:rPr>
              <a:t>a</a:t>
            </a:r>
            <a:r>
              <a:rPr lang="en" sz="1700"/>
              <a:t>(</a:t>
            </a:r>
            <a:r>
              <a:rPr i="1" lang="en" sz="1700">
                <a:latin typeface="Times New Roman"/>
                <a:ea typeface="Times New Roman"/>
                <a:cs typeface="Times New Roman"/>
                <a:sym typeface="Times New Roman"/>
              </a:rPr>
              <a:t>b</a:t>
            </a:r>
            <a:r>
              <a:rPr lang="en" sz="1700"/>
              <a:t> + </a:t>
            </a:r>
            <a:r>
              <a:rPr i="1" lang="en" sz="1700">
                <a:latin typeface="Times New Roman"/>
                <a:ea typeface="Times New Roman"/>
                <a:cs typeface="Times New Roman"/>
                <a:sym typeface="Times New Roman"/>
              </a:rPr>
              <a:t>c</a:t>
            </a:r>
            <a:r>
              <a:rPr lang="en" sz="1700"/>
              <a:t>) = </a:t>
            </a:r>
            <a:r>
              <a:rPr i="1" lang="en" sz="1700">
                <a:latin typeface="Times New Roman"/>
                <a:ea typeface="Times New Roman"/>
                <a:cs typeface="Times New Roman"/>
                <a:sym typeface="Times New Roman"/>
              </a:rPr>
              <a:t>ab</a:t>
            </a:r>
            <a:r>
              <a:rPr lang="en" sz="1700"/>
              <a:t> + </a:t>
            </a:r>
            <a:r>
              <a:rPr i="1" lang="en" sz="1700">
                <a:latin typeface="Times New Roman"/>
                <a:ea typeface="Times New Roman"/>
                <a:cs typeface="Times New Roman"/>
                <a:sym typeface="Times New Roman"/>
              </a:rPr>
              <a:t>ac</a:t>
            </a:r>
            <a:r>
              <a:rPr lang="en" sz="1700"/>
              <a:t>.</a:t>
            </a:r>
            <a:endParaRPr b="1" sz="1700"/>
          </a:p>
        </p:txBody>
      </p:sp>
      <p:sp>
        <p:nvSpPr>
          <p:cNvPr id="132" name="Google Shape;132;p19"/>
          <p:cNvSpPr txBox="1"/>
          <p:nvPr>
            <p:ph idx="12" type="sldNum"/>
          </p:nvPr>
        </p:nvSpPr>
        <p:spPr>
          <a:xfrm>
            <a:off x="8283608" y="473105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133" name="Google Shape;133;p19"/>
          <p:cNvSpPr txBox="1"/>
          <p:nvPr>
            <p:ph idx="3" type="sldNum"/>
          </p:nvPr>
        </p:nvSpPr>
        <p:spPr>
          <a:xfrm>
            <a:off x="311700" y="473106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None/>
            </a:pPr>
            <a:r>
              <a:rPr lang="en"/>
              <a:t>Lesson 9.4 Completing the Square, Part 3</a:t>
            </a:r>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7" name="Shape 137"/>
        <p:cNvGrpSpPr/>
        <p:nvPr/>
      </p:nvGrpSpPr>
      <p:grpSpPr>
        <a:xfrm>
          <a:off x="0" y="0"/>
          <a:ext cx="0" cy="0"/>
          <a:chOff x="0" y="0"/>
          <a:chExt cx="0" cy="0"/>
        </a:xfrm>
      </p:grpSpPr>
      <p:sp>
        <p:nvSpPr>
          <p:cNvPr id="138" name="Google Shape;138;p20"/>
          <p:cNvSpPr txBox="1"/>
          <p:nvPr>
            <p:ph type="title"/>
          </p:nvPr>
        </p:nvSpPr>
        <p:spPr>
          <a:xfrm>
            <a:off x="-7000" y="-39550"/>
            <a:ext cx="9150900" cy="1194000"/>
          </a:xfrm>
          <a:prstGeom prst="rect">
            <a:avLst/>
          </a:prstGeom>
        </p:spPr>
        <p:txBody>
          <a:bodyPr anchorCtr="0" anchor="t" bIns="91425" lIns="91425" spcFirstLastPara="1" rIns="91425" wrap="square" tIns="182875">
            <a:noAutofit/>
          </a:bodyPr>
          <a:lstStyle/>
          <a:p>
            <a:pPr indent="0" lvl="0" marL="0" rtl="0" algn="ctr">
              <a:spcBef>
                <a:spcPts val="0"/>
              </a:spcBef>
              <a:spcAft>
                <a:spcPts val="0"/>
              </a:spcAft>
              <a:buNone/>
            </a:pPr>
            <a:r>
              <a:rPr lang="en"/>
              <a:t>Lesson Journey</a:t>
            </a:r>
            <a:endParaRPr/>
          </a:p>
          <a:p>
            <a:pPr indent="0" lvl="0" marL="0" rtl="0" algn="ctr">
              <a:lnSpc>
                <a:spcPct val="115000"/>
              </a:lnSpc>
              <a:spcBef>
                <a:spcPts val="0"/>
              </a:spcBef>
              <a:spcAft>
                <a:spcPts val="1200"/>
              </a:spcAft>
              <a:buClr>
                <a:schemeClr val="dk1"/>
              </a:buClr>
              <a:buSzPts val="1100"/>
              <a:buFont typeface="Arial"/>
              <a:buNone/>
            </a:pPr>
            <a:r>
              <a:rPr b="0" lang="en" sz="2400">
                <a:latin typeface="Noto Sans"/>
                <a:ea typeface="Noto Sans"/>
                <a:cs typeface="Noto Sans"/>
                <a:sym typeface="Noto Sans"/>
              </a:rPr>
              <a:t>First Stop: Warm Up</a:t>
            </a:r>
            <a:endParaRPr/>
          </a:p>
        </p:txBody>
      </p:sp>
      <p:pic>
        <p:nvPicPr>
          <p:cNvPr descr="Map consisting of six rectangles connected by dotted lines conveying the progression of the Lesson. Each rectangle has an icon with text. The first rectangle depicts a rocket and is emphasized in dark green with yellow text that reads &quot;Warm Up.&quot;" id="139" name="Google Shape;139;p20" title="2 learning activity stop 1.png"/>
          <p:cNvPicPr preferRelativeResize="0"/>
          <p:nvPr/>
        </p:nvPicPr>
        <p:blipFill>
          <a:blip r:embed="rId3">
            <a:alphaModFix/>
          </a:blip>
          <a:stretch>
            <a:fillRect/>
          </a:stretch>
        </p:blipFill>
        <p:spPr>
          <a:xfrm>
            <a:off x="148850" y="1428745"/>
            <a:ext cx="8839204" cy="3163641"/>
          </a:xfrm>
          <a:prstGeom prst="rect">
            <a:avLst/>
          </a:prstGeom>
          <a:noFill/>
          <a:ln>
            <a:noFill/>
          </a:ln>
        </p:spPr>
      </p:pic>
      <p:sp>
        <p:nvSpPr>
          <p:cNvPr id="140" name="Google Shape;140;p20"/>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44" name="Shape 144"/>
        <p:cNvGrpSpPr/>
        <p:nvPr/>
      </p:nvGrpSpPr>
      <p:grpSpPr>
        <a:xfrm>
          <a:off x="0" y="0"/>
          <a:ext cx="0" cy="0"/>
          <a:chOff x="0" y="0"/>
          <a:chExt cx="0" cy="0"/>
        </a:xfrm>
      </p:grpSpPr>
      <p:sp>
        <p:nvSpPr>
          <p:cNvPr id="145" name="Google Shape;145;p21"/>
          <p:cNvSpPr txBox="1"/>
          <p:nvPr>
            <p:ph type="title"/>
          </p:nvPr>
        </p:nvSpPr>
        <p:spPr>
          <a:xfrm>
            <a:off x="311700" y="137160"/>
            <a:ext cx="8520600" cy="894300"/>
          </a:xfrm>
          <a:prstGeom prst="rect">
            <a:avLst/>
          </a:prstGeom>
        </p:spPr>
        <p:txBody>
          <a:bodyPr anchorCtr="0" anchor="t" bIns="91425" lIns="91425" spcFirstLastPara="1" rIns="91425" wrap="square" tIns="91425">
            <a:spAutoFit/>
          </a:bodyPr>
          <a:lstStyle/>
          <a:p>
            <a:pPr indent="0" lvl="0" marL="0" rtl="0" algn="l">
              <a:lnSpc>
                <a:spcPct val="115000"/>
              </a:lnSpc>
              <a:spcBef>
                <a:spcPts val="0"/>
              </a:spcBef>
              <a:spcAft>
                <a:spcPts val="0"/>
              </a:spcAft>
              <a:buClr>
                <a:schemeClr val="dk1"/>
              </a:buClr>
              <a:buSzPts val="1100"/>
              <a:buFont typeface="Arial"/>
              <a:buNone/>
            </a:pPr>
            <a:r>
              <a:rPr b="0" lang="en" sz="1400">
                <a:solidFill>
                  <a:srgbClr val="666666"/>
                </a:solidFill>
              </a:rPr>
              <a:t>Warm Up</a:t>
            </a:r>
            <a:endParaRPr b="0" sz="1400">
              <a:solidFill>
                <a:srgbClr val="666666"/>
              </a:solidFill>
            </a:endParaRPr>
          </a:p>
          <a:p>
            <a:pPr indent="0" lvl="0" marL="0" rtl="0" algn="l">
              <a:spcBef>
                <a:spcPts val="0"/>
              </a:spcBef>
              <a:spcAft>
                <a:spcPts val="0"/>
              </a:spcAft>
              <a:buNone/>
            </a:pPr>
            <a:r>
              <a:rPr lang="en" sz="3000"/>
              <a:t>Square with Care ⚠</a:t>
            </a:r>
            <a:endParaRPr>
              <a:solidFill>
                <a:srgbClr val="005047"/>
              </a:solidFill>
            </a:endParaRPr>
          </a:p>
        </p:txBody>
      </p:sp>
      <p:sp>
        <p:nvSpPr>
          <p:cNvPr id="146" name="Google Shape;146;p21"/>
          <p:cNvSpPr txBox="1"/>
          <p:nvPr>
            <p:ph idx="1" type="body"/>
          </p:nvPr>
        </p:nvSpPr>
        <p:spPr>
          <a:xfrm>
            <a:off x="311700" y="960125"/>
            <a:ext cx="8556300" cy="3657600"/>
          </a:xfrm>
          <a:prstGeom prst="rect">
            <a:avLst/>
          </a:prstGeom>
        </p:spPr>
        <p:txBody>
          <a:bodyPr anchorCtr="0" anchor="t" bIns="91425" lIns="91425" spcFirstLastPara="1" rIns="91425" wrap="square" tIns="91425">
            <a:normAutofit/>
          </a:bodyPr>
          <a:lstStyle/>
          <a:p>
            <a:pPr indent="0" lvl="0" marL="0" rtl="0" algn="l">
              <a:lnSpc>
                <a:spcPct val="115000"/>
              </a:lnSpc>
              <a:spcBef>
                <a:spcPts val="0"/>
              </a:spcBef>
              <a:spcAft>
                <a:spcPts val="0"/>
              </a:spcAft>
              <a:buNone/>
            </a:pPr>
            <a:r>
              <a:rPr lang="en"/>
              <a:t>Elena says, "(</a:t>
            </a:r>
            <a:r>
              <a:rPr i="1" lang="en">
                <a:latin typeface="Times New Roman"/>
                <a:ea typeface="Times New Roman"/>
                <a:cs typeface="Times New Roman"/>
                <a:sym typeface="Times New Roman"/>
              </a:rPr>
              <a:t>x </a:t>
            </a:r>
            <a:r>
              <a:rPr lang="en"/>
              <a:t>+ 3)</a:t>
            </a:r>
            <a:r>
              <a:rPr baseline="30000" lang="en"/>
              <a:t>2</a:t>
            </a:r>
            <a:r>
              <a:rPr lang="en"/>
              <a:t> can be expanded into </a:t>
            </a:r>
            <a:r>
              <a:rPr i="1" lang="en">
                <a:latin typeface="Times New Roman"/>
                <a:ea typeface="Times New Roman"/>
                <a:cs typeface="Times New Roman"/>
                <a:sym typeface="Times New Roman"/>
              </a:rPr>
              <a:t>x</a:t>
            </a:r>
            <a:r>
              <a:rPr baseline="30000" lang="en"/>
              <a:t>2 </a:t>
            </a:r>
            <a:r>
              <a:rPr lang="en"/>
              <a:t>+ 6</a:t>
            </a:r>
            <a:r>
              <a:rPr i="1" lang="en">
                <a:latin typeface="Times New Roman"/>
                <a:ea typeface="Times New Roman"/>
                <a:cs typeface="Times New Roman"/>
                <a:sym typeface="Times New Roman"/>
              </a:rPr>
              <a:t>x</a:t>
            </a:r>
            <a:r>
              <a:rPr i="1" lang="en">
                <a:latin typeface="Times New Roman"/>
                <a:ea typeface="Times New Roman"/>
                <a:cs typeface="Times New Roman"/>
                <a:sym typeface="Times New Roman"/>
              </a:rPr>
              <a:t> </a:t>
            </a:r>
            <a:r>
              <a:rPr lang="en"/>
              <a:t>+ 9. Likewise, (2</a:t>
            </a:r>
            <a:r>
              <a:rPr i="1" lang="en">
                <a:latin typeface="Times New Roman"/>
                <a:ea typeface="Times New Roman"/>
                <a:cs typeface="Times New Roman"/>
                <a:sym typeface="Times New Roman"/>
              </a:rPr>
              <a:t>x</a:t>
            </a:r>
            <a:r>
              <a:rPr i="1" lang="en">
                <a:latin typeface="Times New Roman"/>
                <a:ea typeface="Times New Roman"/>
                <a:cs typeface="Times New Roman"/>
                <a:sym typeface="Times New Roman"/>
              </a:rPr>
              <a:t> </a:t>
            </a:r>
            <a:r>
              <a:rPr lang="en"/>
              <a:t>+ 3)</a:t>
            </a:r>
            <a:r>
              <a:rPr baseline="30000" lang="en"/>
              <a:t>2</a:t>
            </a:r>
            <a:r>
              <a:rPr lang="en"/>
              <a:t> can be expanded into 4</a:t>
            </a:r>
            <a:r>
              <a:rPr i="1" lang="en">
                <a:latin typeface="Times New Roman"/>
                <a:ea typeface="Times New Roman"/>
                <a:cs typeface="Times New Roman"/>
                <a:sym typeface="Times New Roman"/>
              </a:rPr>
              <a:t>x</a:t>
            </a:r>
            <a:r>
              <a:rPr baseline="30000" lang="en"/>
              <a:t>2 </a:t>
            </a:r>
            <a:r>
              <a:rPr lang="en"/>
              <a:t>+ 6</a:t>
            </a:r>
            <a:r>
              <a:rPr i="1" lang="en">
                <a:latin typeface="Times New Roman"/>
                <a:ea typeface="Times New Roman"/>
                <a:cs typeface="Times New Roman"/>
                <a:sym typeface="Times New Roman"/>
              </a:rPr>
              <a:t>x</a:t>
            </a:r>
            <a:r>
              <a:rPr i="1" lang="en">
                <a:latin typeface="Times New Roman"/>
                <a:ea typeface="Times New Roman"/>
                <a:cs typeface="Times New Roman"/>
                <a:sym typeface="Times New Roman"/>
              </a:rPr>
              <a:t> </a:t>
            </a:r>
            <a:r>
              <a:rPr lang="en"/>
              <a:t>+ 9."</a:t>
            </a:r>
            <a:endParaRPr/>
          </a:p>
          <a:p>
            <a:pPr indent="0" lvl="0" marL="0" rtl="0" algn="l">
              <a:lnSpc>
                <a:spcPct val="115000"/>
              </a:lnSpc>
              <a:spcBef>
                <a:spcPts val="2000"/>
              </a:spcBef>
              <a:spcAft>
                <a:spcPts val="2000"/>
              </a:spcAft>
              <a:buNone/>
            </a:pPr>
            <a:r>
              <a:rPr lang="en"/>
              <a:t>Find an error in Elena's statement and correct the error. Show your reasoning.</a:t>
            </a:r>
            <a:endParaRPr/>
          </a:p>
        </p:txBody>
      </p:sp>
      <p:sp>
        <p:nvSpPr>
          <p:cNvPr id="147" name="Google Shape;147;p21"/>
          <p:cNvSpPr txBox="1"/>
          <p:nvPr>
            <p:ph idx="12" type="sldNum"/>
          </p:nvPr>
        </p:nvSpPr>
        <p:spPr>
          <a:xfrm>
            <a:off x="8283608" y="4727710"/>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148" name="Google Shape;148;p21"/>
          <p:cNvSpPr txBox="1"/>
          <p:nvPr>
            <p:ph idx="3" type="sldNum"/>
          </p:nvPr>
        </p:nvSpPr>
        <p:spPr>
          <a:xfrm>
            <a:off x="311700" y="4727719"/>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None/>
            </a:pPr>
            <a:r>
              <a:rPr lang="en"/>
              <a:t>9.4.1 </a:t>
            </a:r>
            <a:r>
              <a:rPr lang="en"/>
              <a:t>Perfect Squares with Coefficients Other than 1</a:t>
            </a:r>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2" name="Shape 152"/>
        <p:cNvGrpSpPr/>
        <p:nvPr/>
      </p:nvGrpSpPr>
      <p:grpSpPr>
        <a:xfrm>
          <a:off x="0" y="0"/>
          <a:ext cx="0" cy="0"/>
          <a:chOff x="0" y="0"/>
          <a:chExt cx="0" cy="0"/>
        </a:xfrm>
      </p:grpSpPr>
      <p:sp>
        <p:nvSpPr>
          <p:cNvPr id="153" name="Google Shape;153;p22"/>
          <p:cNvSpPr txBox="1"/>
          <p:nvPr>
            <p:ph type="title"/>
          </p:nvPr>
        </p:nvSpPr>
        <p:spPr>
          <a:xfrm>
            <a:off x="-7000" y="-39550"/>
            <a:ext cx="9150900" cy="1194000"/>
          </a:xfrm>
          <a:prstGeom prst="rect">
            <a:avLst/>
          </a:prstGeom>
        </p:spPr>
        <p:txBody>
          <a:bodyPr anchorCtr="0" anchor="t" bIns="91425" lIns="91425" spcFirstLastPara="1" rIns="91425" wrap="square" tIns="182875">
            <a:noAutofit/>
          </a:bodyPr>
          <a:lstStyle/>
          <a:p>
            <a:pPr indent="0" lvl="0" marL="0" rtl="0" algn="ctr">
              <a:spcBef>
                <a:spcPts val="0"/>
              </a:spcBef>
              <a:spcAft>
                <a:spcPts val="0"/>
              </a:spcAft>
              <a:buNone/>
            </a:pPr>
            <a:r>
              <a:rPr lang="en"/>
              <a:t>Lesson Journey</a:t>
            </a:r>
            <a:endParaRPr/>
          </a:p>
          <a:p>
            <a:pPr indent="0" lvl="0" marL="0" rtl="0" algn="ctr">
              <a:lnSpc>
                <a:spcPct val="115000"/>
              </a:lnSpc>
              <a:spcBef>
                <a:spcPts val="0"/>
              </a:spcBef>
              <a:spcAft>
                <a:spcPts val="1200"/>
              </a:spcAft>
              <a:buNone/>
            </a:pPr>
            <a:r>
              <a:rPr b="0" lang="en" sz="2400">
                <a:latin typeface="Noto Sans"/>
                <a:ea typeface="Noto Sans"/>
                <a:cs typeface="Noto Sans"/>
                <a:sym typeface="Noto Sans"/>
              </a:rPr>
              <a:t>Second Stop: Learning Activity A</a:t>
            </a:r>
            <a:endParaRPr/>
          </a:p>
        </p:txBody>
      </p:sp>
      <p:pic>
        <p:nvPicPr>
          <p:cNvPr descr="Map consisting of six rectangles connected by dotted lines conveying the progression of the Lesson. Each rectangle has an icon with text. Adding to the warm up stop, the second rectangle is now highlighted in dark green. A clipboard icon and the text &quot;Learning Activity&quot; are displayed in yellow font. " id="154" name="Google Shape;154;p22" title="2 learning activity stop 2.png"/>
          <p:cNvPicPr preferRelativeResize="0"/>
          <p:nvPr/>
        </p:nvPicPr>
        <p:blipFill>
          <a:blip r:embed="rId3">
            <a:alphaModFix/>
          </a:blip>
          <a:stretch>
            <a:fillRect/>
          </a:stretch>
        </p:blipFill>
        <p:spPr>
          <a:xfrm>
            <a:off x="146304" y="1426464"/>
            <a:ext cx="8839204" cy="3163641"/>
          </a:xfrm>
          <a:prstGeom prst="rect">
            <a:avLst/>
          </a:prstGeom>
          <a:noFill/>
          <a:ln>
            <a:noFill/>
          </a:ln>
        </p:spPr>
      </p:pic>
      <p:sp>
        <p:nvSpPr>
          <p:cNvPr id="155" name="Google Shape;155;p22"/>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bg>
      <p:bgPr>
        <a:blipFill>
          <a:blip r:embed="rId3">
            <a:alphaModFix/>
          </a:blip>
          <a:stretch>
            <a:fillRect/>
          </a:stretch>
        </a:blipFill>
      </p:bgPr>
    </p:bg>
    <p:spTree>
      <p:nvGrpSpPr>
        <p:cNvPr id="159" name="Shape 159"/>
        <p:cNvGrpSpPr/>
        <p:nvPr/>
      </p:nvGrpSpPr>
      <p:grpSpPr>
        <a:xfrm>
          <a:off x="0" y="0"/>
          <a:ext cx="0" cy="0"/>
          <a:chOff x="0" y="0"/>
          <a:chExt cx="0" cy="0"/>
        </a:xfrm>
      </p:grpSpPr>
      <p:pic>
        <p:nvPicPr>
          <p:cNvPr descr="Icon indicating the slide contains a support for students with disabilities" id="160" name="Google Shape;160;p23" title="Frame 13.png"/>
          <p:cNvPicPr preferRelativeResize="0"/>
          <p:nvPr/>
        </p:nvPicPr>
        <p:blipFill>
          <a:blip r:embed="rId4">
            <a:alphaModFix/>
          </a:blip>
          <a:stretch>
            <a:fillRect/>
          </a:stretch>
        </p:blipFill>
        <p:spPr>
          <a:xfrm>
            <a:off x="8283607" y="140237"/>
            <a:ext cx="274320" cy="274320"/>
          </a:xfrm>
          <a:prstGeom prst="rect">
            <a:avLst/>
          </a:prstGeom>
          <a:noFill/>
          <a:ln>
            <a:noFill/>
          </a:ln>
        </p:spPr>
      </p:pic>
      <p:pic>
        <p:nvPicPr>
          <p:cNvPr descr="Icon indicating the slide contains a support for emerging bilingual students " id="161" name="Google Shape;161;p23" title="emojione_input-latin-letters (4).png"/>
          <p:cNvPicPr preferRelativeResize="0"/>
          <p:nvPr/>
        </p:nvPicPr>
        <p:blipFill>
          <a:blip r:embed="rId5">
            <a:alphaModFix/>
          </a:blip>
          <a:stretch>
            <a:fillRect/>
          </a:stretch>
        </p:blipFill>
        <p:spPr>
          <a:xfrm>
            <a:off x="8639257" y="117371"/>
            <a:ext cx="320040" cy="320040"/>
          </a:xfrm>
          <a:prstGeom prst="rect">
            <a:avLst/>
          </a:prstGeom>
          <a:noFill/>
          <a:ln>
            <a:noFill/>
          </a:ln>
        </p:spPr>
      </p:pic>
      <p:sp>
        <p:nvSpPr>
          <p:cNvPr id="162" name="Google Shape;162;p23"/>
          <p:cNvSpPr txBox="1"/>
          <p:nvPr>
            <p:ph type="title"/>
          </p:nvPr>
        </p:nvSpPr>
        <p:spPr>
          <a:xfrm>
            <a:off x="311700" y="137160"/>
            <a:ext cx="8520600" cy="832800"/>
          </a:xfrm>
          <a:prstGeom prst="rect">
            <a:avLst/>
          </a:prstGeom>
        </p:spPr>
        <p:txBody>
          <a:bodyPr anchorCtr="0" anchor="t" bIns="91425" lIns="91425" spcFirstLastPara="1" rIns="91425" wrap="square" tIns="91425">
            <a:spAutoFit/>
          </a:bodyPr>
          <a:lstStyle/>
          <a:p>
            <a:pPr indent="0" lvl="0" marL="0" rtl="0" algn="l">
              <a:lnSpc>
                <a:spcPct val="115000"/>
              </a:lnSpc>
              <a:spcBef>
                <a:spcPts val="0"/>
              </a:spcBef>
              <a:spcAft>
                <a:spcPts val="0"/>
              </a:spcAft>
              <a:buClr>
                <a:schemeClr val="dk1"/>
              </a:buClr>
              <a:buSzPts val="1100"/>
              <a:buFont typeface="Arial"/>
              <a:buNone/>
            </a:pPr>
            <a:r>
              <a:rPr b="0" lang="en" sz="1400">
                <a:solidFill>
                  <a:srgbClr val="666666"/>
                </a:solidFill>
              </a:rPr>
              <a:t>Learning Activity A | Learning Strategies</a:t>
            </a:r>
            <a:endParaRPr b="0" sz="1400">
              <a:solidFill>
                <a:srgbClr val="666666"/>
              </a:solidFill>
            </a:endParaRPr>
          </a:p>
          <a:p>
            <a:pPr indent="0" lvl="0" marL="0" rtl="0" algn="l">
              <a:spcBef>
                <a:spcPts val="0"/>
              </a:spcBef>
              <a:spcAft>
                <a:spcPts val="0"/>
              </a:spcAft>
              <a:buNone/>
            </a:pPr>
            <a:r>
              <a:rPr lang="en" sz="2600"/>
              <a:t>Write it the same, but … different! </a:t>
            </a:r>
            <a:r>
              <a:rPr lang="en" sz="2600"/>
              <a:t>✍</a:t>
            </a:r>
            <a:endParaRPr sz="2600">
              <a:solidFill>
                <a:srgbClr val="005047"/>
              </a:solidFill>
            </a:endParaRPr>
          </a:p>
        </p:txBody>
      </p:sp>
      <p:sp>
        <p:nvSpPr>
          <p:cNvPr id="163" name="Google Shape;163;p23"/>
          <p:cNvSpPr txBox="1"/>
          <p:nvPr>
            <p:ph idx="1" type="body"/>
          </p:nvPr>
        </p:nvSpPr>
        <p:spPr>
          <a:xfrm>
            <a:off x="311700" y="960125"/>
            <a:ext cx="3074700" cy="3657600"/>
          </a:xfrm>
          <a:prstGeom prst="rect">
            <a:avLst/>
          </a:prstGeom>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b="1" lang="en" sz="1800"/>
              <a:t>Teacher Instruction:</a:t>
            </a:r>
            <a:r>
              <a:rPr lang="en" sz="1800"/>
              <a:t> Use these strategies to adjust the activity to support English language learners and students with disabilities. </a:t>
            </a:r>
            <a:endParaRPr sz="1800"/>
          </a:p>
          <a:p>
            <a:pPr indent="-342900" lvl="0" marL="457200" rtl="0" algn="l">
              <a:lnSpc>
                <a:spcPct val="100000"/>
              </a:lnSpc>
              <a:spcBef>
                <a:spcPts val="1200"/>
              </a:spcBef>
              <a:spcAft>
                <a:spcPts val="0"/>
              </a:spcAft>
              <a:buSzPts val="1800"/>
              <a:buChar char="●"/>
            </a:pPr>
            <a:r>
              <a:rPr i="1" lang="en" sz="1800"/>
              <a:t>You can copy and paste the callouts directly on top of the activity or give the instructions aloud. </a:t>
            </a:r>
            <a:endParaRPr b="1" sz="1800"/>
          </a:p>
        </p:txBody>
      </p:sp>
      <p:sp>
        <p:nvSpPr>
          <p:cNvPr descr="A callout box providing steps in a math language routine to support English Language Learners." id="164" name="Google Shape;164;p23" title="ELL callout box"/>
          <p:cNvSpPr/>
          <p:nvPr/>
        </p:nvSpPr>
        <p:spPr>
          <a:xfrm>
            <a:off x="4000250" y="953358"/>
            <a:ext cx="4959300" cy="1854000"/>
          </a:xfrm>
          <a:prstGeom prst="wedgeRoundRectCallout">
            <a:avLst>
              <a:gd fmla="val -59471" name="adj1"/>
              <a:gd fmla="val -18796" name="adj2"/>
              <a:gd fmla="val 0" name="adj3"/>
            </a:avLst>
          </a:prstGeom>
          <a:solidFill>
            <a:srgbClr val="FDBD3E"/>
          </a:solidFill>
          <a:ln>
            <a:noFill/>
          </a:ln>
        </p:spPr>
        <p:txBody>
          <a:bodyPr anchorCtr="0" anchor="ctr" bIns="91425" lIns="91425" spcFirstLastPara="1" rIns="91425" wrap="square" tIns="91425">
            <a:noAutofit/>
          </a:bodyPr>
          <a:lstStyle/>
          <a:p>
            <a:pPr indent="-232409" lvl="0" marL="274320" rtl="0" algn="l">
              <a:spcBef>
                <a:spcPts val="0"/>
              </a:spcBef>
              <a:spcAft>
                <a:spcPts val="0"/>
              </a:spcAft>
              <a:buSzPts val="1500"/>
              <a:buFont typeface="Noto Sans"/>
              <a:buAutoNum type="arabicPeriod"/>
            </a:pPr>
            <a:r>
              <a:rPr lang="en" sz="1500">
                <a:latin typeface="Noto Sans"/>
                <a:ea typeface="Noto Sans"/>
                <a:cs typeface="Noto Sans"/>
                <a:sym typeface="Noto Sans"/>
              </a:rPr>
              <a:t>Walk around the room and find two other </a:t>
            </a:r>
            <a:r>
              <a:rPr lang="en" sz="1500">
                <a:latin typeface="Noto Sans"/>
                <a:ea typeface="Noto Sans"/>
                <a:cs typeface="Noto Sans"/>
                <a:sym typeface="Noto Sans"/>
              </a:rPr>
              <a:t>strategies</a:t>
            </a:r>
            <a:r>
              <a:rPr lang="en" sz="1500">
                <a:latin typeface="Noto Sans"/>
                <a:ea typeface="Noto Sans"/>
                <a:cs typeface="Noto Sans"/>
                <a:sym typeface="Noto Sans"/>
              </a:rPr>
              <a:t> for rewriting expressions d &amp; e in standard form.</a:t>
            </a:r>
            <a:endParaRPr sz="1500">
              <a:latin typeface="Noto Sans"/>
              <a:ea typeface="Noto Sans"/>
              <a:cs typeface="Noto Sans"/>
              <a:sym typeface="Noto Sans"/>
            </a:endParaRPr>
          </a:p>
          <a:p>
            <a:pPr indent="-232409" lvl="0" marL="274320" rtl="0" algn="l">
              <a:spcBef>
                <a:spcPts val="500"/>
              </a:spcBef>
              <a:spcAft>
                <a:spcPts val="0"/>
              </a:spcAft>
              <a:buSzPts val="1500"/>
              <a:buFont typeface="Noto Sans"/>
              <a:buAutoNum type="arabicPeriod"/>
            </a:pPr>
            <a:r>
              <a:rPr lang="en" sz="1500">
                <a:latin typeface="Noto Sans"/>
                <a:ea typeface="Noto Sans"/>
                <a:cs typeface="Noto Sans"/>
                <a:sym typeface="Noto Sans"/>
              </a:rPr>
              <a:t>Think about what’s the same and different about the way they are written or represented.</a:t>
            </a:r>
            <a:endParaRPr sz="1500">
              <a:latin typeface="Noto Sans"/>
              <a:ea typeface="Noto Sans"/>
              <a:cs typeface="Noto Sans"/>
              <a:sym typeface="Noto Sans"/>
            </a:endParaRPr>
          </a:p>
          <a:p>
            <a:pPr indent="-232409" lvl="0" marL="274320" rtl="0" algn="l">
              <a:spcBef>
                <a:spcPts val="500"/>
              </a:spcBef>
              <a:spcAft>
                <a:spcPts val="0"/>
              </a:spcAft>
              <a:buSzPts val="1500"/>
              <a:buFont typeface="Noto Sans"/>
              <a:buAutoNum type="arabicPeriod"/>
            </a:pPr>
            <a:r>
              <a:rPr lang="en" sz="1500">
                <a:latin typeface="Noto Sans"/>
                <a:ea typeface="Noto Sans"/>
                <a:cs typeface="Noto Sans"/>
                <a:sym typeface="Noto Sans"/>
              </a:rPr>
              <a:t>Talk with your partner about what you noticed.</a:t>
            </a:r>
            <a:endParaRPr sz="1500">
              <a:latin typeface="Noto Sans"/>
              <a:ea typeface="Noto Sans"/>
              <a:cs typeface="Noto Sans"/>
              <a:sym typeface="Noto Sans"/>
            </a:endParaRPr>
          </a:p>
          <a:p>
            <a:pPr indent="0" lvl="0" marL="0" rtl="0" algn="r">
              <a:spcBef>
                <a:spcPts val="500"/>
              </a:spcBef>
              <a:spcAft>
                <a:spcPts val="0"/>
              </a:spcAft>
              <a:buNone/>
            </a:pPr>
            <a:r>
              <a:rPr lang="en" sz="1000">
                <a:solidFill>
                  <a:schemeClr val="dk1"/>
                </a:solidFill>
                <a:latin typeface="Noto Sans"/>
                <a:ea typeface="Noto Sans"/>
                <a:cs typeface="Noto Sans"/>
                <a:sym typeface="Noto Sans"/>
              </a:rPr>
              <a:t>Compare and Connect</a:t>
            </a:r>
            <a:endParaRPr sz="1000">
              <a:latin typeface="Noto Sans"/>
              <a:ea typeface="Noto Sans"/>
              <a:cs typeface="Noto Sans"/>
              <a:sym typeface="Noto Sans"/>
            </a:endParaRPr>
          </a:p>
        </p:txBody>
      </p:sp>
      <p:sp>
        <p:nvSpPr>
          <p:cNvPr descr="A callout providing support steps for students based on universal designs for learning. " id="165" name="Google Shape;165;p23" title="UDL callout box"/>
          <p:cNvSpPr/>
          <p:nvPr/>
        </p:nvSpPr>
        <p:spPr>
          <a:xfrm>
            <a:off x="4000200" y="2905650"/>
            <a:ext cx="4959300" cy="1932300"/>
          </a:xfrm>
          <a:prstGeom prst="wedgeRoundRectCallout">
            <a:avLst>
              <a:gd fmla="val -58476" name="adj1"/>
              <a:gd fmla="val -21281" name="adj2"/>
              <a:gd fmla="val 0" name="adj3"/>
            </a:avLst>
          </a:prstGeom>
          <a:solidFill>
            <a:srgbClr val="C6CE3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rPr b="1" lang="en" sz="1500">
                <a:latin typeface="Noto Sans"/>
                <a:ea typeface="Noto Sans"/>
                <a:cs typeface="Noto Sans"/>
                <a:sym typeface="Noto Sans"/>
              </a:rPr>
              <a:t>Partner share: </a:t>
            </a:r>
            <a:endParaRPr b="1" sz="1500">
              <a:latin typeface="Noto Sans"/>
              <a:ea typeface="Noto Sans"/>
              <a:cs typeface="Noto Sans"/>
              <a:sym typeface="Noto Sans"/>
            </a:endParaRPr>
          </a:p>
          <a:p>
            <a:pPr indent="0" lvl="0" marL="457200" rtl="0" algn="l">
              <a:spcBef>
                <a:spcPts val="500"/>
              </a:spcBef>
              <a:spcAft>
                <a:spcPts val="0"/>
              </a:spcAft>
              <a:buNone/>
            </a:pPr>
            <a:r>
              <a:rPr i="1" lang="en" sz="1500">
                <a:latin typeface="Noto Sans"/>
                <a:ea typeface="Noto Sans"/>
                <a:cs typeface="Noto Sans"/>
                <a:sym typeface="Noto Sans"/>
              </a:rPr>
              <a:t>“I noticed that … “</a:t>
            </a:r>
            <a:endParaRPr i="1" sz="1500">
              <a:latin typeface="Noto Sans"/>
              <a:ea typeface="Noto Sans"/>
              <a:cs typeface="Noto Sans"/>
              <a:sym typeface="Noto Sans"/>
            </a:endParaRPr>
          </a:p>
          <a:p>
            <a:pPr indent="0" lvl="0" marL="457200" rtl="0" algn="l">
              <a:spcBef>
                <a:spcPts val="500"/>
              </a:spcBef>
              <a:spcAft>
                <a:spcPts val="0"/>
              </a:spcAft>
              <a:buNone/>
            </a:pPr>
            <a:r>
              <a:rPr i="1" lang="en" sz="1500">
                <a:latin typeface="Noto Sans"/>
                <a:ea typeface="Noto Sans"/>
                <a:cs typeface="Noto Sans"/>
                <a:sym typeface="Noto Sans"/>
              </a:rPr>
              <a:t>“It looks like …”</a:t>
            </a:r>
            <a:endParaRPr i="1" sz="1500">
              <a:latin typeface="Noto Sans"/>
              <a:ea typeface="Noto Sans"/>
              <a:cs typeface="Noto Sans"/>
              <a:sym typeface="Noto Sans"/>
            </a:endParaRPr>
          </a:p>
          <a:p>
            <a:pPr indent="0" lvl="0" marL="0" rtl="0" algn="l">
              <a:spcBef>
                <a:spcPts val="500"/>
              </a:spcBef>
              <a:spcAft>
                <a:spcPts val="0"/>
              </a:spcAft>
              <a:buNone/>
            </a:pPr>
            <a:r>
              <a:rPr b="1" lang="en" sz="1500">
                <a:latin typeface="Noto Sans"/>
                <a:ea typeface="Noto Sans"/>
                <a:cs typeface="Noto Sans"/>
                <a:sym typeface="Noto Sans"/>
              </a:rPr>
              <a:t>Whole class discussion:</a:t>
            </a:r>
            <a:endParaRPr b="1" sz="1500">
              <a:latin typeface="Noto Sans"/>
              <a:ea typeface="Noto Sans"/>
              <a:cs typeface="Noto Sans"/>
              <a:sym typeface="Noto Sans"/>
            </a:endParaRPr>
          </a:p>
          <a:p>
            <a:pPr indent="0" lvl="0" marL="457200" rtl="0" algn="l">
              <a:spcBef>
                <a:spcPts val="500"/>
              </a:spcBef>
              <a:spcAft>
                <a:spcPts val="0"/>
              </a:spcAft>
              <a:buNone/>
            </a:pPr>
            <a:r>
              <a:rPr i="1" lang="en" sz="1500">
                <a:latin typeface="Noto Sans"/>
                <a:ea typeface="Noto Sans"/>
                <a:cs typeface="Noto Sans"/>
                <a:sym typeface="Noto Sans"/>
              </a:rPr>
              <a:t>“___ will </a:t>
            </a:r>
            <a:r>
              <a:rPr i="1" lang="en" sz="1500">
                <a:latin typeface="Noto Sans"/>
                <a:ea typeface="Noto Sans"/>
                <a:cs typeface="Noto Sans"/>
                <a:sym typeface="Noto Sans"/>
              </a:rPr>
              <a:t>always</a:t>
            </a:r>
            <a:r>
              <a:rPr i="1" lang="en" sz="1500">
                <a:latin typeface="Noto Sans"/>
                <a:ea typeface="Noto Sans"/>
                <a:cs typeface="Noto Sans"/>
                <a:sym typeface="Noto Sans"/>
              </a:rPr>
              <a:t> ___ because …”</a:t>
            </a:r>
            <a:endParaRPr i="1" sz="1500">
              <a:latin typeface="Noto Sans"/>
              <a:ea typeface="Noto Sans"/>
              <a:cs typeface="Noto Sans"/>
              <a:sym typeface="Noto Sans"/>
            </a:endParaRPr>
          </a:p>
          <a:p>
            <a:pPr indent="0" lvl="0" marL="457200" rtl="0" algn="l">
              <a:spcBef>
                <a:spcPts val="500"/>
              </a:spcBef>
              <a:spcAft>
                <a:spcPts val="0"/>
              </a:spcAft>
              <a:buNone/>
            </a:pPr>
            <a:r>
              <a:rPr i="1" lang="en" sz="1500">
                <a:latin typeface="Noto Sans"/>
                <a:ea typeface="Noto Sans"/>
                <a:cs typeface="Noto Sans"/>
                <a:sym typeface="Noto Sans"/>
              </a:rPr>
              <a:t>“Is it always true that …?”</a:t>
            </a:r>
            <a:endParaRPr i="1" sz="1500">
              <a:latin typeface="Noto Sans"/>
              <a:ea typeface="Noto Sans"/>
              <a:cs typeface="Noto Sans"/>
              <a:sym typeface="Noto Sans"/>
            </a:endParaRPr>
          </a:p>
          <a:p>
            <a:pPr indent="0" lvl="0" marL="0" rtl="0" algn="r">
              <a:spcBef>
                <a:spcPts val="0"/>
              </a:spcBef>
              <a:spcAft>
                <a:spcPts val="0"/>
              </a:spcAft>
              <a:buNone/>
            </a:pPr>
            <a:r>
              <a:rPr lang="en" sz="1000">
                <a:solidFill>
                  <a:schemeClr val="dk1"/>
                </a:solidFill>
                <a:latin typeface="Noto Sans"/>
                <a:ea typeface="Noto Sans"/>
                <a:cs typeface="Noto Sans"/>
                <a:sym typeface="Noto Sans"/>
              </a:rPr>
              <a:t>Action and Expression</a:t>
            </a:r>
            <a:endParaRPr>
              <a:latin typeface="Noto Sans"/>
              <a:ea typeface="Noto Sans"/>
              <a:cs typeface="Noto Sans"/>
              <a:sym typeface="Noto Sans"/>
            </a:endParaRPr>
          </a:p>
        </p:txBody>
      </p:sp>
      <p:sp>
        <p:nvSpPr>
          <p:cNvPr id="166" name="Google Shape;166;p23"/>
          <p:cNvSpPr txBox="1"/>
          <p:nvPr>
            <p:ph idx="12" type="sldNum"/>
          </p:nvPr>
        </p:nvSpPr>
        <p:spPr>
          <a:xfrm>
            <a:off x="8283608" y="4727710"/>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167" name="Google Shape;167;p23"/>
          <p:cNvSpPr txBox="1"/>
          <p:nvPr>
            <p:ph idx="2" type="sldNum"/>
          </p:nvPr>
        </p:nvSpPr>
        <p:spPr>
          <a:xfrm>
            <a:off x="311700" y="4727719"/>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None/>
            </a:pPr>
            <a:r>
              <a:rPr lang="en"/>
              <a:t>9.4.2 </a:t>
            </a:r>
            <a:r>
              <a:rPr lang="en"/>
              <a:t>Rewrite Squared Expressions</a:t>
            </a:r>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71" name="Shape 171"/>
        <p:cNvGrpSpPr/>
        <p:nvPr/>
      </p:nvGrpSpPr>
      <p:grpSpPr>
        <a:xfrm>
          <a:off x="0" y="0"/>
          <a:ext cx="0" cy="0"/>
          <a:chOff x="0" y="0"/>
          <a:chExt cx="0" cy="0"/>
        </a:xfrm>
      </p:grpSpPr>
      <p:sp>
        <p:nvSpPr>
          <p:cNvPr id="172" name="Google Shape;172;p24"/>
          <p:cNvSpPr txBox="1"/>
          <p:nvPr>
            <p:ph type="title"/>
          </p:nvPr>
        </p:nvSpPr>
        <p:spPr>
          <a:xfrm>
            <a:off x="311700" y="137160"/>
            <a:ext cx="8520600" cy="832800"/>
          </a:xfrm>
          <a:prstGeom prst="rect">
            <a:avLst/>
          </a:prstGeom>
        </p:spPr>
        <p:txBody>
          <a:bodyPr anchorCtr="0" anchor="t" bIns="91425" lIns="91425" spcFirstLastPara="1" rIns="91425" wrap="square" tIns="91425">
            <a:spAutoFit/>
          </a:bodyPr>
          <a:lstStyle/>
          <a:p>
            <a:pPr indent="0" lvl="0" marL="0" rtl="0" algn="l">
              <a:lnSpc>
                <a:spcPct val="115000"/>
              </a:lnSpc>
              <a:spcBef>
                <a:spcPts val="0"/>
              </a:spcBef>
              <a:spcAft>
                <a:spcPts val="0"/>
              </a:spcAft>
              <a:buClr>
                <a:schemeClr val="dk1"/>
              </a:buClr>
              <a:buSzPts val="1100"/>
              <a:buFont typeface="Arial"/>
              <a:buNone/>
            </a:pPr>
            <a:r>
              <a:rPr b="0" lang="en" sz="1400">
                <a:solidFill>
                  <a:srgbClr val="666666"/>
                </a:solidFill>
              </a:rPr>
              <a:t>Learning Activity A | Part 1</a:t>
            </a:r>
            <a:endParaRPr b="0" sz="1400">
              <a:solidFill>
                <a:srgbClr val="666666"/>
              </a:solidFill>
            </a:endParaRPr>
          </a:p>
          <a:p>
            <a:pPr indent="0" lvl="0" marL="0" rtl="0" algn="l">
              <a:spcBef>
                <a:spcPts val="0"/>
              </a:spcBef>
              <a:spcAft>
                <a:spcPts val="0"/>
              </a:spcAft>
              <a:buClr>
                <a:schemeClr val="dk1"/>
              </a:buClr>
              <a:buSzPts val="1100"/>
              <a:buFont typeface="Arial"/>
              <a:buNone/>
            </a:pPr>
            <a:r>
              <a:rPr lang="en" sz="2600"/>
              <a:t>Write it the same, but … different! ✍</a:t>
            </a:r>
            <a:endParaRPr>
              <a:solidFill>
                <a:srgbClr val="005047"/>
              </a:solidFill>
            </a:endParaRPr>
          </a:p>
        </p:txBody>
      </p:sp>
      <p:sp>
        <p:nvSpPr>
          <p:cNvPr id="173" name="Google Shape;173;p24"/>
          <p:cNvSpPr txBox="1"/>
          <p:nvPr>
            <p:ph idx="4" type="body"/>
          </p:nvPr>
        </p:nvSpPr>
        <p:spPr>
          <a:xfrm>
            <a:off x="311700" y="1054288"/>
            <a:ext cx="8520600" cy="489600"/>
          </a:xfrm>
          <a:prstGeom prst="rect">
            <a:avLst/>
          </a:prstGeom>
        </p:spPr>
        <p:txBody>
          <a:bodyPr anchorCtr="0" anchor="t" bIns="91425" lIns="91425" spcFirstLastPara="1" rIns="91425" wrap="square" tIns="91425">
            <a:noAutofit/>
          </a:bodyPr>
          <a:lstStyle/>
          <a:p>
            <a:pPr indent="-387350" lvl="0" marL="457200" rtl="0" algn="l">
              <a:spcBef>
                <a:spcPts val="0"/>
              </a:spcBef>
              <a:spcAft>
                <a:spcPts val="0"/>
              </a:spcAft>
              <a:buSzPts val="2500"/>
              <a:buAutoNum type="arabicPeriod"/>
            </a:pPr>
            <a:r>
              <a:rPr lang="en" sz="2500"/>
              <a:t>Write each expression in </a:t>
            </a:r>
            <a:r>
              <a:rPr b="1" lang="en" sz="2500"/>
              <a:t>standard form</a:t>
            </a:r>
            <a:r>
              <a:rPr lang="en" sz="2500"/>
              <a:t>.</a:t>
            </a:r>
            <a:endParaRPr sz="2300"/>
          </a:p>
        </p:txBody>
      </p:sp>
      <p:sp>
        <p:nvSpPr>
          <p:cNvPr id="174" name="Google Shape;174;p24"/>
          <p:cNvSpPr txBox="1"/>
          <p:nvPr>
            <p:ph idx="1" type="body"/>
          </p:nvPr>
        </p:nvSpPr>
        <p:spPr>
          <a:xfrm>
            <a:off x="311700" y="1638576"/>
            <a:ext cx="3999900" cy="3111000"/>
          </a:xfrm>
          <a:prstGeom prst="rect">
            <a:avLst/>
          </a:prstGeom>
        </p:spPr>
        <p:txBody>
          <a:bodyPr anchorCtr="0" anchor="t" bIns="91425" lIns="91425" spcFirstLastPara="1" rIns="91425" wrap="square" tIns="91425">
            <a:noAutofit/>
          </a:bodyPr>
          <a:lstStyle/>
          <a:p>
            <a:pPr indent="-355600" lvl="0" marL="457200" rtl="0" algn="l">
              <a:lnSpc>
                <a:spcPct val="300000"/>
              </a:lnSpc>
              <a:spcBef>
                <a:spcPts val="0"/>
              </a:spcBef>
              <a:spcAft>
                <a:spcPts val="0"/>
              </a:spcAft>
              <a:buSzPts val="2000"/>
              <a:buAutoNum type="alphaLcPeriod"/>
            </a:pPr>
            <a:r>
              <a:rPr lang="en"/>
              <a:t>(4</a:t>
            </a:r>
            <a:r>
              <a:rPr i="1" lang="en" sz="2400">
                <a:latin typeface="Times New Roman"/>
                <a:ea typeface="Times New Roman"/>
                <a:cs typeface="Times New Roman"/>
                <a:sym typeface="Times New Roman"/>
              </a:rPr>
              <a:t>x</a:t>
            </a:r>
            <a:r>
              <a:rPr lang="en"/>
              <a:t> + 1)</a:t>
            </a:r>
            <a:r>
              <a:rPr baseline="30000" lang="en"/>
              <a:t>2</a:t>
            </a:r>
            <a:endParaRPr baseline="30000"/>
          </a:p>
          <a:p>
            <a:pPr indent="-355600" lvl="0" marL="457200" rtl="0" algn="l">
              <a:lnSpc>
                <a:spcPct val="300000"/>
              </a:lnSpc>
              <a:spcBef>
                <a:spcPts val="1000"/>
              </a:spcBef>
              <a:spcAft>
                <a:spcPts val="0"/>
              </a:spcAft>
              <a:buSzPts val="2000"/>
              <a:buAutoNum type="alphaLcPeriod"/>
            </a:pPr>
            <a:r>
              <a:rPr lang="en"/>
              <a:t>(5</a:t>
            </a:r>
            <a:r>
              <a:rPr i="1" lang="en" sz="2400">
                <a:latin typeface="Times New Roman"/>
                <a:ea typeface="Times New Roman"/>
                <a:cs typeface="Times New Roman"/>
                <a:sym typeface="Times New Roman"/>
              </a:rPr>
              <a:t>x</a:t>
            </a:r>
            <a:r>
              <a:rPr lang="en"/>
              <a:t> − 2)</a:t>
            </a:r>
            <a:r>
              <a:rPr baseline="30000" lang="en"/>
              <a:t>2</a:t>
            </a:r>
            <a:endParaRPr baseline="30000"/>
          </a:p>
          <a:p>
            <a:pPr indent="-355600" lvl="0" marL="457200" rtl="0" algn="l">
              <a:lnSpc>
                <a:spcPct val="300000"/>
              </a:lnSpc>
              <a:spcBef>
                <a:spcPts val="1000"/>
              </a:spcBef>
              <a:spcAft>
                <a:spcPts val="0"/>
              </a:spcAft>
              <a:buSzPts val="2000"/>
              <a:buAutoNum type="alphaLcPeriod"/>
            </a:pPr>
            <a:r>
              <a:rPr lang="en"/>
              <a:t>(½ </a:t>
            </a:r>
            <a:r>
              <a:rPr i="1" lang="en" sz="2400">
                <a:latin typeface="Times New Roman"/>
                <a:ea typeface="Times New Roman"/>
                <a:cs typeface="Times New Roman"/>
                <a:sym typeface="Times New Roman"/>
              </a:rPr>
              <a:t>x</a:t>
            </a:r>
            <a:r>
              <a:rPr lang="en"/>
              <a:t> + 7)</a:t>
            </a:r>
            <a:r>
              <a:rPr baseline="30000" lang="en"/>
              <a:t>2</a:t>
            </a:r>
            <a:endParaRPr sz="2500"/>
          </a:p>
        </p:txBody>
      </p:sp>
      <p:sp>
        <p:nvSpPr>
          <p:cNvPr id="175" name="Google Shape;175;p24"/>
          <p:cNvSpPr txBox="1"/>
          <p:nvPr>
            <p:ph idx="2" type="body"/>
          </p:nvPr>
        </p:nvSpPr>
        <p:spPr>
          <a:xfrm>
            <a:off x="4832400" y="1638563"/>
            <a:ext cx="3999900" cy="2805300"/>
          </a:xfrm>
          <a:prstGeom prst="rect">
            <a:avLst/>
          </a:prstGeom>
        </p:spPr>
        <p:txBody>
          <a:bodyPr anchorCtr="0" anchor="t" bIns="91425" lIns="91425" spcFirstLastPara="1" rIns="91425" wrap="square" tIns="91425">
            <a:noAutofit/>
          </a:bodyPr>
          <a:lstStyle/>
          <a:p>
            <a:pPr indent="-355600" lvl="0" marL="457200" rtl="0" algn="l">
              <a:lnSpc>
                <a:spcPct val="300000"/>
              </a:lnSpc>
              <a:spcBef>
                <a:spcPts val="0"/>
              </a:spcBef>
              <a:spcAft>
                <a:spcPts val="0"/>
              </a:spcAft>
              <a:buSzPts val="2000"/>
              <a:buAutoNum type="alphaLcPeriod" startAt="4"/>
            </a:pPr>
            <a:r>
              <a:rPr lang="en"/>
              <a:t>(3</a:t>
            </a:r>
            <a:r>
              <a:rPr i="1" lang="en" sz="2400">
                <a:latin typeface="Times New Roman"/>
                <a:ea typeface="Times New Roman"/>
                <a:cs typeface="Times New Roman"/>
                <a:sym typeface="Times New Roman"/>
              </a:rPr>
              <a:t>x</a:t>
            </a:r>
            <a:r>
              <a:rPr lang="en"/>
              <a:t> + </a:t>
            </a:r>
            <a:r>
              <a:rPr i="1" lang="en">
                <a:latin typeface="Times New Roman"/>
                <a:ea typeface="Times New Roman"/>
                <a:cs typeface="Times New Roman"/>
                <a:sym typeface="Times New Roman"/>
              </a:rPr>
              <a:t>n</a:t>
            </a:r>
            <a:r>
              <a:rPr lang="en"/>
              <a:t>)</a:t>
            </a:r>
            <a:r>
              <a:rPr baseline="30000" lang="en"/>
              <a:t>2</a:t>
            </a:r>
            <a:endParaRPr baseline="30000"/>
          </a:p>
          <a:p>
            <a:pPr indent="-355600" lvl="0" marL="457200" rtl="0" algn="l">
              <a:lnSpc>
                <a:spcPct val="300000"/>
              </a:lnSpc>
              <a:spcBef>
                <a:spcPts val="1000"/>
              </a:spcBef>
              <a:spcAft>
                <a:spcPts val="0"/>
              </a:spcAft>
              <a:buSzPts val="2000"/>
              <a:buAutoNum type="alphaLcPeriod" startAt="4"/>
            </a:pPr>
            <a:r>
              <a:rPr lang="en"/>
              <a:t>(</a:t>
            </a:r>
            <a:r>
              <a:rPr i="1" lang="en">
                <a:latin typeface="Times New Roman"/>
                <a:ea typeface="Times New Roman"/>
                <a:cs typeface="Times New Roman"/>
                <a:sym typeface="Times New Roman"/>
              </a:rPr>
              <a:t>k</a:t>
            </a:r>
            <a:r>
              <a:rPr i="1" lang="en" sz="2400">
                <a:latin typeface="Times New Roman"/>
                <a:ea typeface="Times New Roman"/>
                <a:cs typeface="Times New Roman"/>
                <a:sym typeface="Times New Roman"/>
              </a:rPr>
              <a:t>x</a:t>
            </a:r>
            <a:r>
              <a:rPr lang="en"/>
              <a:t> + </a:t>
            </a:r>
            <a:r>
              <a:rPr i="1" lang="en">
                <a:latin typeface="Times New Roman"/>
                <a:ea typeface="Times New Roman"/>
                <a:cs typeface="Times New Roman"/>
                <a:sym typeface="Times New Roman"/>
              </a:rPr>
              <a:t>m</a:t>
            </a:r>
            <a:r>
              <a:rPr lang="en"/>
              <a:t>)</a:t>
            </a:r>
            <a:r>
              <a:rPr baseline="30000" lang="en"/>
              <a:t>2</a:t>
            </a:r>
            <a:endParaRPr/>
          </a:p>
        </p:txBody>
      </p:sp>
      <p:sp>
        <p:nvSpPr>
          <p:cNvPr id="176" name="Google Shape;176;p24"/>
          <p:cNvSpPr txBox="1"/>
          <p:nvPr>
            <p:ph idx="12" type="sldNum"/>
          </p:nvPr>
        </p:nvSpPr>
        <p:spPr>
          <a:xfrm>
            <a:off x="8283608" y="4749584"/>
            <a:ext cx="548700" cy="3540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
        <p:nvSpPr>
          <p:cNvPr id="177" name="Google Shape;177;p24"/>
          <p:cNvSpPr txBox="1"/>
          <p:nvPr>
            <p:ph idx="3" type="sldNum"/>
          </p:nvPr>
        </p:nvSpPr>
        <p:spPr>
          <a:xfrm>
            <a:off x="311700" y="4749592"/>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None/>
            </a:pPr>
            <a:r>
              <a:rPr lang="en"/>
              <a:t>9.4.2 Rewrite Squared Expressions</a:t>
            </a:r>
            <a:endParaRPr>
              <a:latin typeface="Noto Sans"/>
              <a:ea typeface="Noto Sans"/>
              <a:cs typeface="Noto Sans"/>
              <a:sym typeface="Noto Sans"/>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81" name="Shape 181"/>
        <p:cNvGrpSpPr/>
        <p:nvPr/>
      </p:nvGrpSpPr>
      <p:grpSpPr>
        <a:xfrm>
          <a:off x="0" y="0"/>
          <a:ext cx="0" cy="0"/>
          <a:chOff x="0" y="0"/>
          <a:chExt cx="0" cy="0"/>
        </a:xfrm>
      </p:grpSpPr>
      <p:sp>
        <p:nvSpPr>
          <p:cNvPr id="182" name="Google Shape;182;p25"/>
          <p:cNvSpPr txBox="1"/>
          <p:nvPr>
            <p:ph type="title"/>
          </p:nvPr>
        </p:nvSpPr>
        <p:spPr>
          <a:xfrm>
            <a:off x="311700" y="137160"/>
            <a:ext cx="8520600" cy="8229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b="0" lang="en" sz="1400">
                <a:solidFill>
                  <a:srgbClr val="666666"/>
                </a:solidFill>
              </a:rPr>
              <a:t>Learning Activity A | Part 2</a:t>
            </a:r>
            <a:endParaRPr b="0" sz="1400">
              <a:solidFill>
                <a:srgbClr val="666666"/>
              </a:solidFill>
            </a:endParaRPr>
          </a:p>
          <a:p>
            <a:pPr indent="0" lvl="0" marL="0" rtl="0" algn="l">
              <a:spcBef>
                <a:spcPts val="0"/>
              </a:spcBef>
              <a:spcAft>
                <a:spcPts val="0"/>
              </a:spcAft>
              <a:buClr>
                <a:schemeClr val="dk1"/>
              </a:buClr>
              <a:buSzPts val="1100"/>
              <a:buFont typeface="Arial"/>
              <a:buNone/>
            </a:pPr>
            <a:r>
              <a:rPr lang="en" sz="2600"/>
              <a:t>Write it the same, but … different! ✍</a:t>
            </a:r>
            <a:endParaRPr sz="3000">
              <a:solidFill>
                <a:srgbClr val="005047"/>
              </a:solidFill>
            </a:endParaRPr>
          </a:p>
        </p:txBody>
      </p:sp>
      <p:sp>
        <p:nvSpPr>
          <p:cNvPr id="183" name="Google Shape;183;p25"/>
          <p:cNvSpPr txBox="1"/>
          <p:nvPr>
            <p:ph idx="1" type="body"/>
          </p:nvPr>
        </p:nvSpPr>
        <p:spPr>
          <a:xfrm>
            <a:off x="311700" y="959070"/>
            <a:ext cx="8520600" cy="3657600"/>
          </a:xfrm>
          <a:prstGeom prst="rect">
            <a:avLst/>
          </a:prstGeom>
        </p:spPr>
        <p:txBody>
          <a:bodyPr anchorCtr="0" anchor="t" bIns="91425" lIns="91425" spcFirstLastPara="1" rIns="91425" wrap="square" tIns="91425">
            <a:noAutofit/>
          </a:bodyPr>
          <a:lstStyle/>
          <a:p>
            <a:pPr indent="-368300" lvl="0" marL="457200" rtl="0" algn="l">
              <a:spcBef>
                <a:spcPts val="0"/>
              </a:spcBef>
              <a:spcAft>
                <a:spcPts val="0"/>
              </a:spcAft>
              <a:buSzPts val="2200"/>
              <a:buAutoNum type="arabicPeriod" startAt="2"/>
            </a:pPr>
            <a:r>
              <a:rPr lang="en" sz="2200"/>
              <a:t>Decide if each expression is a perfect square. If so, write an equivalent expression of the form (</a:t>
            </a:r>
            <a:r>
              <a:rPr i="1" lang="en" sz="2200">
                <a:latin typeface="Times New Roman"/>
                <a:ea typeface="Times New Roman"/>
                <a:cs typeface="Times New Roman"/>
                <a:sym typeface="Times New Roman"/>
              </a:rPr>
              <a:t>kx</a:t>
            </a:r>
            <a:r>
              <a:rPr lang="en" sz="2200"/>
              <a:t> + </a:t>
            </a:r>
            <a:r>
              <a:rPr i="1" lang="en" sz="2200">
                <a:latin typeface="Times New Roman"/>
                <a:ea typeface="Times New Roman"/>
                <a:cs typeface="Times New Roman"/>
                <a:sym typeface="Times New Roman"/>
              </a:rPr>
              <a:t>m</a:t>
            </a:r>
            <a:r>
              <a:rPr lang="en" sz="2200"/>
              <a:t>)</a:t>
            </a:r>
            <a:r>
              <a:rPr baseline="30000" lang="en" sz="2200"/>
              <a:t>2</a:t>
            </a:r>
            <a:r>
              <a:rPr lang="en" sz="2200"/>
              <a:t>. If not, suggest one change to turn it into a perfect square.</a:t>
            </a:r>
            <a:endParaRPr sz="2200"/>
          </a:p>
          <a:p>
            <a:pPr indent="-368300" lvl="1" marL="914400" rtl="0" algn="l">
              <a:lnSpc>
                <a:spcPct val="300000"/>
              </a:lnSpc>
              <a:spcBef>
                <a:spcPts val="1000"/>
              </a:spcBef>
              <a:spcAft>
                <a:spcPts val="0"/>
              </a:spcAft>
              <a:buSzPts val="2200"/>
              <a:buAutoNum type="alphaLcPeriod"/>
            </a:pPr>
            <a:r>
              <a:rPr lang="en"/>
              <a:t>4</a:t>
            </a:r>
            <a:r>
              <a:rPr i="1" lang="en">
                <a:latin typeface="Times New Roman"/>
                <a:ea typeface="Times New Roman"/>
                <a:cs typeface="Times New Roman"/>
                <a:sym typeface="Times New Roman"/>
              </a:rPr>
              <a:t>x</a:t>
            </a:r>
            <a:r>
              <a:rPr baseline="30000" lang="en"/>
              <a:t>2</a:t>
            </a:r>
            <a:r>
              <a:rPr lang="en"/>
              <a:t> + 12</a:t>
            </a:r>
            <a:r>
              <a:rPr i="1" lang="en">
                <a:latin typeface="Times New Roman"/>
                <a:ea typeface="Times New Roman"/>
                <a:cs typeface="Times New Roman"/>
                <a:sym typeface="Times New Roman"/>
              </a:rPr>
              <a:t>x</a:t>
            </a:r>
            <a:r>
              <a:rPr lang="en"/>
              <a:t> + 9</a:t>
            </a:r>
            <a:endParaRPr/>
          </a:p>
          <a:p>
            <a:pPr indent="-368300" lvl="1" marL="914400" rtl="0" algn="l">
              <a:lnSpc>
                <a:spcPct val="200000"/>
              </a:lnSpc>
              <a:spcBef>
                <a:spcPts val="1000"/>
              </a:spcBef>
              <a:spcAft>
                <a:spcPts val="0"/>
              </a:spcAft>
              <a:buSzPts val="2200"/>
              <a:buAutoNum type="alphaLcPeriod"/>
            </a:pPr>
            <a:r>
              <a:rPr lang="en"/>
              <a:t>4</a:t>
            </a:r>
            <a:r>
              <a:rPr i="1" lang="en">
                <a:latin typeface="Times New Roman"/>
                <a:ea typeface="Times New Roman"/>
                <a:cs typeface="Times New Roman"/>
                <a:sym typeface="Times New Roman"/>
              </a:rPr>
              <a:t>x</a:t>
            </a:r>
            <a:r>
              <a:rPr baseline="30000" lang="en"/>
              <a:t>2</a:t>
            </a:r>
            <a:r>
              <a:rPr lang="en"/>
              <a:t> + 8</a:t>
            </a:r>
            <a:r>
              <a:rPr i="1" lang="en">
                <a:latin typeface="Times New Roman"/>
                <a:ea typeface="Times New Roman"/>
                <a:cs typeface="Times New Roman"/>
                <a:sym typeface="Times New Roman"/>
              </a:rPr>
              <a:t>x</a:t>
            </a:r>
            <a:r>
              <a:rPr lang="en"/>
              <a:t> + 25</a:t>
            </a:r>
            <a:endParaRPr/>
          </a:p>
        </p:txBody>
      </p:sp>
      <p:sp>
        <p:nvSpPr>
          <p:cNvPr id="184" name="Google Shape;184;p25"/>
          <p:cNvSpPr txBox="1"/>
          <p:nvPr>
            <p:ph idx="12" type="sldNum"/>
          </p:nvPr>
        </p:nvSpPr>
        <p:spPr>
          <a:xfrm>
            <a:off x="8283608" y="4755894"/>
            <a:ext cx="548700" cy="3540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latin typeface="Noto Sans"/>
              <a:ea typeface="Noto Sans"/>
              <a:cs typeface="Noto Sans"/>
              <a:sym typeface="Noto Sans"/>
            </a:endParaRPr>
          </a:p>
        </p:txBody>
      </p:sp>
      <p:sp>
        <p:nvSpPr>
          <p:cNvPr id="185" name="Google Shape;185;p25"/>
          <p:cNvSpPr txBox="1"/>
          <p:nvPr>
            <p:ph idx="2" type="sldNum"/>
          </p:nvPr>
        </p:nvSpPr>
        <p:spPr>
          <a:xfrm>
            <a:off x="311700" y="4755902"/>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a:t>9.4.2 Rewrite Squared Expressions</a:t>
            </a:r>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89" name="Shape 189"/>
        <p:cNvGrpSpPr/>
        <p:nvPr/>
      </p:nvGrpSpPr>
      <p:grpSpPr>
        <a:xfrm>
          <a:off x="0" y="0"/>
          <a:ext cx="0" cy="0"/>
          <a:chOff x="0" y="0"/>
          <a:chExt cx="0" cy="0"/>
        </a:xfrm>
      </p:grpSpPr>
      <p:sp>
        <p:nvSpPr>
          <p:cNvPr descr="Icon indicating the slide contains a check for understanding question for students " id="190" name="Google Shape;190;p26"/>
          <p:cNvSpPr txBox="1"/>
          <p:nvPr>
            <p:ph type="title"/>
          </p:nvPr>
        </p:nvSpPr>
        <p:spPr>
          <a:xfrm>
            <a:off x="311700" y="137160"/>
            <a:ext cx="8520600" cy="822900"/>
          </a:xfrm>
          <a:prstGeom prst="rect">
            <a:avLst/>
          </a:prstGeom>
        </p:spPr>
        <p:txBody>
          <a:bodyPr anchorCtr="0" anchor="t" bIns="91425" lIns="91425" spcFirstLastPara="1" rIns="91425" wrap="square" tIns="91425">
            <a:noAutofit/>
          </a:bodyPr>
          <a:lstStyle/>
          <a:p>
            <a:pPr indent="0" lvl="0" marL="0" rtl="0" algn="ctr">
              <a:lnSpc>
                <a:spcPct val="115000"/>
              </a:lnSpc>
              <a:spcBef>
                <a:spcPts val="0"/>
              </a:spcBef>
              <a:spcAft>
                <a:spcPts val="0"/>
              </a:spcAft>
              <a:buClr>
                <a:schemeClr val="dk1"/>
              </a:buClr>
              <a:buSzPts val="1100"/>
              <a:buFont typeface="Arial"/>
              <a:buNone/>
            </a:pPr>
            <a:r>
              <a:rPr b="0" lang="en" sz="1400">
                <a:solidFill>
                  <a:srgbClr val="666666"/>
                </a:solidFill>
              </a:rPr>
              <a:t>Learning Activity A</a:t>
            </a:r>
            <a:endParaRPr b="0" sz="1400">
              <a:solidFill>
                <a:srgbClr val="666666"/>
              </a:solidFill>
            </a:endParaRPr>
          </a:p>
          <a:p>
            <a:pPr indent="0" lvl="0" marL="0" rtl="0" algn="ctr">
              <a:spcBef>
                <a:spcPts val="0"/>
              </a:spcBef>
              <a:spcAft>
                <a:spcPts val="0"/>
              </a:spcAft>
              <a:buNone/>
            </a:pPr>
            <a:r>
              <a:rPr lang="en"/>
              <a:t>Self Check</a:t>
            </a:r>
            <a:endParaRPr>
              <a:solidFill>
                <a:srgbClr val="005047"/>
              </a:solidFill>
            </a:endParaRPr>
          </a:p>
        </p:txBody>
      </p:sp>
      <p:sp>
        <p:nvSpPr>
          <p:cNvPr id="191" name="Google Shape;191;p26"/>
          <p:cNvSpPr txBox="1"/>
          <p:nvPr>
            <p:ph idx="1" type="body"/>
          </p:nvPr>
        </p:nvSpPr>
        <p:spPr>
          <a:xfrm>
            <a:off x="311700" y="960120"/>
            <a:ext cx="8520600" cy="36576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lang="en"/>
              <a:t>Find the equivalent factored expression for 4</a:t>
            </a:r>
            <a:r>
              <a:rPr i="1" lang="en" sz="2200">
                <a:latin typeface="Times New Roman"/>
                <a:ea typeface="Times New Roman"/>
                <a:cs typeface="Times New Roman"/>
                <a:sym typeface="Times New Roman"/>
              </a:rPr>
              <a:t>x</a:t>
            </a:r>
            <a:r>
              <a:rPr baseline="30000" lang="en"/>
              <a:t>2 </a:t>
            </a:r>
            <a:r>
              <a:rPr lang="en"/>
              <a:t>+ 12</a:t>
            </a:r>
            <a:r>
              <a:rPr i="1" lang="en" sz="2200">
                <a:latin typeface="Times New Roman"/>
                <a:ea typeface="Times New Roman"/>
                <a:cs typeface="Times New Roman"/>
                <a:sym typeface="Times New Roman"/>
              </a:rPr>
              <a:t>x</a:t>
            </a:r>
            <a:r>
              <a:rPr lang="en"/>
              <a:t> + 9</a:t>
            </a:r>
            <a:r>
              <a:rPr lang="en"/>
              <a:t>.</a:t>
            </a:r>
            <a:endParaRPr/>
          </a:p>
          <a:p>
            <a:pPr indent="-381000" lvl="0" marL="914400" rtl="0" algn="l">
              <a:lnSpc>
                <a:spcPct val="115000"/>
              </a:lnSpc>
              <a:spcBef>
                <a:spcPts val="1200"/>
              </a:spcBef>
              <a:spcAft>
                <a:spcPts val="0"/>
              </a:spcAft>
              <a:buSzPts val="2400"/>
              <a:buFont typeface="Calibri"/>
              <a:buAutoNum type="alphaLcPeriod"/>
            </a:pPr>
            <a:r>
              <a:rPr lang="en"/>
              <a:t>4(</a:t>
            </a:r>
            <a:r>
              <a:rPr i="1" lang="en" sz="2200">
                <a:latin typeface="Times New Roman"/>
                <a:ea typeface="Times New Roman"/>
                <a:cs typeface="Times New Roman"/>
                <a:sym typeface="Times New Roman"/>
              </a:rPr>
              <a:t>x</a:t>
            </a:r>
            <a:r>
              <a:rPr baseline="30000" lang="en"/>
              <a:t>2</a:t>
            </a:r>
            <a:r>
              <a:rPr lang="en"/>
              <a:t> + 3</a:t>
            </a:r>
            <a:r>
              <a:rPr i="1" lang="en" sz="2200">
                <a:latin typeface="Times New Roman"/>
                <a:ea typeface="Times New Roman"/>
                <a:cs typeface="Times New Roman"/>
                <a:sym typeface="Times New Roman"/>
              </a:rPr>
              <a:t>x</a:t>
            </a:r>
            <a:r>
              <a:rPr lang="en"/>
              <a:t> + 9)</a:t>
            </a:r>
            <a:endParaRPr/>
          </a:p>
          <a:p>
            <a:pPr indent="-381000" lvl="0" marL="914400" rtl="0" algn="l">
              <a:lnSpc>
                <a:spcPct val="115000"/>
              </a:lnSpc>
              <a:spcBef>
                <a:spcPts val="1000"/>
              </a:spcBef>
              <a:spcAft>
                <a:spcPts val="0"/>
              </a:spcAft>
              <a:buSzPts val="2400"/>
              <a:buFont typeface="Calibri"/>
              <a:buAutoNum type="alphaLcPeriod"/>
            </a:pPr>
            <a:r>
              <a:rPr lang="en"/>
              <a:t>(2</a:t>
            </a:r>
            <a:r>
              <a:rPr i="1" lang="en" sz="2200">
                <a:latin typeface="Times New Roman"/>
                <a:ea typeface="Times New Roman"/>
                <a:cs typeface="Times New Roman"/>
                <a:sym typeface="Times New Roman"/>
              </a:rPr>
              <a:t>x</a:t>
            </a:r>
            <a:r>
              <a:rPr lang="en"/>
              <a:t> − 3)</a:t>
            </a:r>
            <a:r>
              <a:rPr baseline="30000" lang="en"/>
              <a:t>2</a:t>
            </a:r>
            <a:endParaRPr baseline="30000"/>
          </a:p>
          <a:p>
            <a:pPr indent="-381000" lvl="0" marL="914400" rtl="0" algn="l">
              <a:lnSpc>
                <a:spcPct val="115000"/>
              </a:lnSpc>
              <a:spcBef>
                <a:spcPts val="1000"/>
              </a:spcBef>
              <a:spcAft>
                <a:spcPts val="0"/>
              </a:spcAft>
              <a:buSzPts val="2400"/>
              <a:buFont typeface="Calibri"/>
              <a:buAutoNum type="alphaLcPeriod"/>
            </a:pPr>
            <a:r>
              <a:rPr lang="en"/>
              <a:t>(2</a:t>
            </a:r>
            <a:r>
              <a:rPr i="1" lang="en" sz="2200">
                <a:latin typeface="Times New Roman"/>
                <a:ea typeface="Times New Roman"/>
                <a:cs typeface="Times New Roman"/>
                <a:sym typeface="Times New Roman"/>
              </a:rPr>
              <a:t>x</a:t>
            </a:r>
            <a:r>
              <a:rPr lang="en"/>
              <a:t> + 3)</a:t>
            </a:r>
            <a:r>
              <a:rPr baseline="30000" lang="en"/>
              <a:t>2</a:t>
            </a:r>
            <a:endParaRPr baseline="30000"/>
          </a:p>
          <a:p>
            <a:pPr indent="-381000" lvl="0" marL="914400" rtl="0" algn="l">
              <a:lnSpc>
                <a:spcPct val="115000"/>
              </a:lnSpc>
              <a:spcBef>
                <a:spcPts val="1000"/>
              </a:spcBef>
              <a:spcAft>
                <a:spcPts val="0"/>
              </a:spcAft>
              <a:buSzPts val="2400"/>
              <a:buFont typeface="Calibri"/>
              <a:buAutoNum type="alphaLcPeriod"/>
            </a:pPr>
            <a:r>
              <a:rPr lang="en"/>
              <a:t>(2</a:t>
            </a:r>
            <a:r>
              <a:rPr i="1" lang="en" sz="2200">
                <a:latin typeface="Times New Roman"/>
                <a:ea typeface="Times New Roman"/>
                <a:cs typeface="Times New Roman"/>
                <a:sym typeface="Times New Roman"/>
              </a:rPr>
              <a:t>x</a:t>
            </a:r>
            <a:r>
              <a:rPr lang="en"/>
              <a:t> + 3)(2</a:t>
            </a:r>
            <a:r>
              <a:rPr i="1" lang="en" sz="2200">
                <a:latin typeface="Times New Roman"/>
                <a:ea typeface="Times New Roman"/>
                <a:cs typeface="Times New Roman"/>
                <a:sym typeface="Times New Roman"/>
              </a:rPr>
              <a:t>x</a:t>
            </a:r>
            <a:r>
              <a:rPr lang="en"/>
              <a:t> − 3)</a:t>
            </a:r>
            <a:endParaRPr/>
          </a:p>
        </p:txBody>
      </p:sp>
      <p:sp>
        <p:nvSpPr>
          <p:cNvPr id="192" name="Google Shape;192;p26"/>
          <p:cNvSpPr txBox="1"/>
          <p:nvPr>
            <p:ph idx="12" type="sldNum"/>
          </p:nvPr>
        </p:nvSpPr>
        <p:spPr>
          <a:xfrm>
            <a:off x="8283608" y="4727710"/>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193" name="Google Shape;193;p26"/>
          <p:cNvSpPr txBox="1"/>
          <p:nvPr>
            <p:ph idx="2" type="sldNum"/>
          </p:nvPr>
        </p:nvSpPr>
        <p:spPr>
          <a:xfrm>
            <a:off x="311700" y="4727719"/>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a:t>9.4.2 Rewrite Squared Expressions</a:t>
            </a:r>
            <a:endParaRPr/>
          </a:p>
        </p:txBody>
      </p:sp>
      <p:sp>
        <p:nvSpPr>
          <p:cNvPr descr="An arrow icon reads &quot;Let's review!&quot; and links to a slide that reviews the content that was assessed in the self check question. " id="194" name="Google Shape;194;p26" title="Review icon">
            <a:hlinkClick action="ppaction://hlinkshowjump?jump=nextslide"/>
          </p:cNvPr>
          <p:cNvSpPr/>
          <p:nvPr/>
        </p:nvSpPr>
        <p:spPr>
          <a:xfrm>
            <a:off x="7240500" y="4297680"/>
            <a:ext cx="1591800" cy="365700"/>
          </a:xfrm>
          <a:prstGeom prst="homePlate">
            <a:avLst>
              <a:gd fmla="val 50000" name="adj"/>
            </a:avLst>
          </a:prstGeom>
          <a:solidFill>
            <a:srgbClr val="FDBD3E"/>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1500">
                <a:latin typeface="Calibri"/>
                <a:ea typeface="Calibri"/>
                <a:cs typeface="Calibri"/>
                <a:sym typeface="Calibri"/>
              </a:rPr>
              <a:t>Let’s review!</a:t>
            </a:r>
            <a:endParaRPr b="1" sz="1500">
              <a:latin typeface="Calibri"/>
              <a:ea typeface="Calibri"/>
              <a:cs typeface="Calibri"/>
              <a:sym typeface="Calibri"/>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bg>
      <p:bgPr>
        <a:solidFill>
          <a:srgbClr val="FFFFFF"/>
        </a:solidFill>
      </p:bgPr>
    </p:bg>
    <p:spTree>
      <p:nvGrpSpPr>
        <p:cNvPr id="198" name="Shape 198"/>
        <p:cNvGrpSpPr/>
        <p:nvPr/>
      </p:nvGrpSpPr>
      <p:grpSpPr>
        <a:xfrm>
          <a:off x="0" y="0"/>
          <a:ext cx="0" cy="0"/>
          <a:chOff x="0" y="0"/>
          <a:chExt cx="0" cy="0"/>
        </a:xfrm>
      </p:grpSpPr>
      <p:pic>
        <p:nvPicPr>
          <p:cNvPr descr="Icon indicating the slide contains a additional resources for students who struggled with the check for understanding (self check) question" id="199" name="Google Shape;199;p27" title="additional resource-1.png"/>
          <p:cNvPicPr preferRelativeResize="0"/>
          <p:nvPr/>
        </p:nvPicPr>
        <p:blipFill>
          <a:blip r:embed="rId3">
            <a:alphaModFix/>
          </a:blip>
          <a:stretch>
            <a:fillRect/>
          </a:stretch>
        </p:blipFill>
        <p:spPr>
          <a:xfrm>
            <a:off x="8420803" y="126598"/>
            <a:ext cx="353968" cy="354000"/>
          </a:xfrm>
          <a:prstGeom prst="rect">
            <a:avLst/>
          </a:prstGeom>
          <a:noFill/>
          <a:ln>
            <a:noFill/>
          </a:ln>
        </p:spPr>
      </p:pic>
      <p:sp>
        <p:nvSpPr>
          <p:cNvPr id="200" name="Google Shape;200;p27"/>
          <p:cNvSpPr txBox="1"/>
          <p:nvPr>
            <p:ph type="title"/>
          </p:nvPr>
        </p:nvSpPr>
        <p:spPr>
          <a:xfrm>
            <a:off x="311700" y="137160"/>
            <a:ext cx="8520600" cy="863400"/>
          </a:xfrm>
          <a:prstGeom prst="rect">
            <a:avLst/>
          </a:prstGeom>
        </p:spPr>
        <p:txBody>
          <a:bodyPr anchorCtr="0" anchor="t" bIns="91425" lIns="91425" spcFirstLastPara="1" rIns="91425" wrap="square" tIns="91425">
            <a:spAutoFit/>
          </a:bodyPr>
          <a:lstStyle/>
          <a:p>
            <a:pPr indent="0" lvl="0" marL="0" rtl="0" algn="l">
              <a:lnSpc>
                <a:spcPct val="115000"/>
              </a:lnSpc>
              <a:spcBef>
                <a:spcPts val="0"/>
              </a:spcBef>
              <a:spcAft>
                <a:spcPts val="0"/>
              </a:spcAft>
              <a:buClr>
                <a:schemeClr val="dk1"/>
              </a:buClr>
              <a:buSzPts val="1100"/>
              <a:buFont typeface="Arial"/>
              <a:buNone/>
            </a:pPr>
            <a:r>
              <a:rPr b="0" lang="en" sz="1400">
                <a:solidFill>
                  <a:srgbClr val="666666"/>
                </a:solidFill>
              </a:rPr>
              <a:t>Learning Activity A</a:t>
            </a:r>
            <a:endParaRPr b="0" sz="1400">
              <a:solidFill>
                <a:srgbClr val="666666"/>
              </a:solidFill>
            </a:endParaRPr>
          </a:p>
          <a:p>
            <a:pPr indent="0" lvl="0" marL="0" rtl="0" algn="l">
              <a:spcBef>
                <a:spcPts val="0"/>
              </a:spcBef>
              <a:spcAft>
                <a:spcPts val="0"/>
              </a:spcAft>
              <a:buNone/>
            </a:pPr>
            <a:r>
              <a:rPr lang="en"/>
              <a:t>Self Check </a:t>
            </a:r>
            <a:r>
              <a:rPr lang="en"/>
              <a:t>- Review</a:t>
            </a:r>
            <a:endParaRPr/>
          </a:p>
        </p:txBody>
      </p:sp>
      <p:sp>
        <p:nvSpPr>
          <p:cNvPr id="201" name="Google Shape;201;p27"/>
          <p:cNvSpPr txBox="1"/>
          <p:nvPr>
            <p:ph idx="1" type="body"/>
          </p:nvPr>
        </p:nvSpPr>
        <p:spPr>
          <a:xfrm>
            <a:off x="311700" y="960125"/>
            <a:ext cx="3466200" cy="3657600"/>
          </a:xfrm>
          <a:prstGeom prst="rect">
            <a:avLst/>
          </a:prstGeom>
          <a:ln>
            <a:noFill/>
          </a:ln>
        </p:spPr>
        <p:txBody>
          <a:bodyPr anchorCtr="0" anchor="t" bIns="91425" lIns="91425" spcFirstLastPara="1" rIns="91425" wrap="square" tIns="91425">
            <a:noAutofit/>
          </a:bodyPr>
          <a:lstStyle/>
          <a:p>
            <a:pPr indent="0" lvl="0" marL="0" rtl="0" algn="l">
              <a:spcBef>
                <a:spcPts val="0"/>
              </a:spcBef>
              <a:spcAft>
                <a:spcPts val="1200"/>
              </a:spcAft>
              <a:buNone/>
            </a:pPr>
            <a:r>
              <a:rPr lang="en" sz="2100"/>
              <a:t>Factor 9</a:t>
            </a:r>
            <a:r>
              <a:rPr i="1" lang="en" sz="2100">
                <a:latin typeface="Times New Roman"/>
                <a:ea typeface="Times New Roman"/>
                <a:cs typeface="Times New Roman"/>
                <a:sym typeface="Times New Roman"/>
              </a:rPr>
              <a:t>𝑥</a:t>
            </a:r>
            <a:r>
              <a:rPr baseline="30000" lang="en" sz="2100"/>
              <a:t>2</a:t>
            </a:r>
            <a:r>
              <a:rPr lang="en" sz="2100"/>
              <a:t> + 12</a:t>
            </a:r>
            <a:r>
              <a:rPr i="1" lang="en" sz="2100">
                <a:latin typeface="Times New Roman"/>
                <a:ea typeface="Times New Roman"/>
                <a:cs typeface="Times New Roman"/>
                <a:sym typeface="Times New Roman"/>
              </a:rPr>
              <a:t>𝑥</a:t>
            </a:r>
            <a:r>
              <a:rPr lang="en" sz="2100"/>
              <a:t> + 4.</a:t>
            </a:r>
            <a:endParaRPr sz="1800"/>
          </a:p>
        </p:txBody>
      </p:sp>
      <p:sp>
        <p:nvSpPr>
          <p:cNvPr id="202" name="Google Shape;202;p27"/>
          <p:cNvSpPr txBox="1"/>
          <p:nvPr>
            <p:ph idx="2" type="body"/>
          </p:nvPr>
        </p:nvSpPr>
        <p:spPr>
          <a:xfrm>
            <a:off x="4327500" y="960125"/>
            <a:ext cx="4675500" cy="3552000"/>
          </a:xfrm>
          <a:prstGeom prst="rect">
            <a:avLst/>
          </a:prstGeom>
          <a:ln cap="flat" cmpd="sng" w="9525">
            <a:solidFill>
              <a:srgbClr val="D9D9D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rPr b="1" lang="en"/>
              <a:t>FACTORING PERFECT SQUARE TRINOMIALS</a:t>
            </a:r>
            <a:endParaRPr b="1"/>
          </a:p>
          <a:p>
            <a:pPr indent="0" lvl="0" marL="0" rtl="0" algn="l">
              <a:lnSpc>
                <a:spcPct val="100000"/>
              </a:lnSpc>
              <a:spcBef>
                <a:spcPts val="1200"/>
              </a:spcBef>
              <a:spcAft>
                <a:spcPts val="0"/>
              </a:spcAft>
              <a:buNone/>
            </a:pPr>
            <a:r>
              <a:rPr b="1" lang="en" sz="1600"/>
              <a:t>Step 1</a:t>
            </a:r>
            <a:r>
              <a:rPr lang="en" sz="1600"/>
              <a:t> - Write first term as </a:t>
            </a:r>
            <a:r>
              <a:rPr b="1" i="1" lang="en" sz="1600">
                <a:solidFill>
                  <a:srgbClr val="0F6CBF"/>
                </a:solidFill>
                <a:latin typeface="Times New Roman"/>
                <a:ea typeface="Times New Roman"/>
                <a:cs typeface="Times New Roman"/>
                <a:sym typeface="Times New Roman"/>
              </a:rPr>
              <a:t>𝑎</a:t>
            </a:r>
            <a:r>
              <a:rPr baseline="30000" lang="en" sz="1600"/>
              <a:t>2</a:t>
            </a:r>
            <a:r>
              <a:rPr lang="en" sz="1600"/>
              <a:t> and last constant as </a:t>
            </a:r>
            <a:r>
              <a:rPr b="1" i="1" lang="en" sz="1600">
                <a:solidFill>
                  <a:srgbClr val="C22032"/>
                </a:solidFill>
                <a:latin typeface="Times New Roman"/>
                <a:ea typeface="Times New Roman"/>
                <a:cs typeface="Times New Roman"/>
                <a:sym typeface="Times New Roman"/>
              </a:rPr>
              <a:t>𝑏</a:t>
            </a:r>
            <a:r>
              <a:rPr baseline="30000" lang="en" sz="1600"/>
              <a:t>2</a:t>
            </a:r>
            <a:r>
              <a:rPr lang="en" sz="1600"/>
              <a:t>.  Check if middle term is 2</a:t>
            </a:r>
            <a:r>
              <a:rPr b="1" i="1" lang="en" sz="1600">
                <a:solidFill>
                  <a:srgbClr val="0F6CBF"/>
                </a:solidFill>
                <a:latin typeface="Times New Roman"/>
                <a:ea typeface="Times New Roman"/>
                <a:cs typeface="Times New Roman"/>
                <a:sym typeface="Times New Roman"/>
              </a:rPr>
              <a:t>𝑎</a:t>
            </a:r>
            <a:r>
              <a:rPr b="1" i="1" lang="en" sz="1600">
                <a:solidFill>
                  <a:srgbClr val="C22032"/>
                </a:solidFill>
                <a:latin typeface="Times New Roman"/>
                <a:ea typeface="Times New Roman"/>
                <a:cs typeface="Times New Roman"/>
                <a:sym typeface="Times New Roman"/>
              </a:rPr>
              <a:t>𝑏</a:t>
            </a:r>
            <a:r>
              <a:rPr lang="en" sz="1600"/>
              <a:t>.</a:t>
            </a:r>
            <a:endParaRPr sz="1600"/>
          </a:p>
          <a:p>
            <a:pPr indent="0" lvl="0" marL="0" rtl="0" algn="l">
              <a:lnSpc>
                <a:spcPct val="100000"/>
              </a:lnSpc>
              <a:spcBef>
                <a:spcPts val="1200"/>
              </a:spcBef>
              <a:spcAft>
                <a:spcPts val="0"/>
              </a:spcAft>
              <a:buNone/>
            </a:pPr>
            <a:r>
              <a:rPr b="1" lang="en" sz="1600"/>
              <a:t>Step 2</a:t>
            </a:r>
            <a:r>
              <a:rPr lang="en" sz="1600"/>
              <a:t> - </a:t>
            </a:r>
            <a:r>
              <a:rPr lang="en" sz="1600"/>
              <a:t>Factor the binomial into:  </a:t>
            </a:r>
            <a:endParaRPr sz="1600"/>
          </a:p>
          <a:p>
            <a:pPr indent="0" lvl="0" marL="0" rtl="0" algn="ctr">
              <a:lnSpc>
                <a:spcPct val="100000"/>
              </a:lnSpc>
              <a:spcBef>
                <a:spcPts val="500"/>
              </a:spcBef>
              <a:spcAft>
                <a:spcPts val="0"/>
              </a:spcAft>
              <a:buNone/>
            </a:pPr>
            <a:r>
              <a:rPr b="1" i="1" lang="en" sz="2000">
                <a:solidFill>
                  <a:srgbClr val="0F6CBF"/>
                </a:solidFill>
                <a:latin typeface="Times New Roman"/>
                <a:ea typeface="Times New Roman"/>
                <a:cs typeface="Times New Roman"/>
                <a:sym typeface="Times New Roman"/>
              </a:rPr>
              <a:t>𝑎</a:t>
            </a:r>
            <a:r>
              <a:rPr baseline="30000" lang="en" sz="2000"/>
              <a:t>2</a:t>
            </a:r>
            <a:r>
              <a:rPr lang="en" sz="2000"/>
              <a:t> </a:t>
            </a:r>
            <a:r>
              <a:rPr b="1" lang="en" sz="2000">
                <a:highlight>
                  <a:srgbClr val="FFFF00"/>
                </a:highlight>
              </a:rPr>
              <a:t>+</a:t>
            </a:r>
            <a:r>
              <a:rPr lang="en" sz="2000"/>
              <a:t> 2</a:t>
            </a:r>
            <a:r>
              <a:rPr b="1" i="1" lang="en" sz="2000">
                <a:solidFill>
                  <a:srgbClr val="0F6CBF"/>
                </a:solidFill>
                <a:latin typeface="Times New Roman"/>
                <a:ea typeface="Times New Roman"/>
                <a:cs typeface="Times New Roman"/>
                <a:sym typeface="Times New Roman"/>
              </a:rPr>
              <a:t>𝑎</a:t>
            </a:r>
            <a:r>
              <a:rPr b="1" i="1" lang="en" sz="2000">
                <a:solidFill>
                  <a:srgbClr val="C22032"/>
                </a:solidFill>
                <a:latin typeface="Times New Roman"/>
                <a:ea typeface="Times New Roman"/>
                <a:cs typeface="Times New Roman"/>
                <a:sym typeface="Times New Roman"/>
              </a:rPr>
              <a:t>𝑏</a:t>
            </a:r>
            <a:r>
              <a:rPr lang="en" sz="2000"/>
              <a:t> + </a:t>
            </a:r>
            <a:r>
              <a:rPr b="1" i="1" lang="en" sz="2000">
                <a:solidFill>
                  <a:srgbClr val="C22032"/>
                </a:solidFill>
                <a:latin typeface="Times New Roman"/>
                <a:ea typeface="Times New Roman"/>
                <a:cs typeface="Times New Roman"/>
                <a:sym typeface="Times New Roman"/>
              </a:rPr>
              <a:t>𝑏</a:t>
            </a:r>
            <a:r>
              <a:rPr baseline="30000" lang="en" sz="2000"/>
              <a:t>2</a:t>
            </a:r>
            <a:r>
              <a:rPr lang="en" sz="2000"/>
              <a:t> = (</a:t>
            </a:r>
            <a:r>
              <a:rPr b="1" i="1" lang="en" sz="2000">
                <a:solidFill>
                  <a:srgbClr val="0F6CBF"/>
                </a:solidFill>
                <a:latin typeface="Times New Roman"/>
                <a:ea typeface="Times New Roman"/>
                <a:cs typeface="Times New Roman"/>
                <a:sym typeface="Times New Roman"/>
              </a:rPr>
              <a:t>𝑎</a:t>
            </a:r>
            <a:r>
              <a:rPr lang="en" sz="2000"/>
              <a:t> </a:t>
            </a:r>
            <a:r>
              <a:rPr b="1" lang="en" sz="2000">
                <a:highlight>
                  <a:srgbClr val="FFFF00"/>
                </a:highlight>
              </a:rPr>
              <a:t>+</a:t>
            </a:r>
            <a:r>
              <a:rPr lang="en" sz="2000"/>
              <a:t> </a:t>
            </a:r>
            <a:r>
              <a:rPr b="1" i="1" lang="en" sz="2000">
                <a:solidFill>
                  <a:srgbClr val="C22032"/>
                </a:solidFill>
                <a:latin typeface="Times New Roman"/>
                <a:ea typeface="Times New Roman"/>
                <a:cs typeface="Times New Roman"/>
                <a:sym typeface="Times New Roman"/>
              </a:rPr>
              <a:t>𝑏</a:t>
            </a:r>
            <a:r>
              <a:rPr lang="en" sz="2000"/>
              <a:t>)</a:t>
            </a:r>
            <a:r>
              <a:rPr baseline="30000" lang="en" sz="2000"/>
              <a:t>2</a:t>
            </a:r>
            <a:r>
              <a:rPr lang="en" sz="2000"/>
              <a:t> </a:t>
            </a:r>
            <a:endParaRPr sz="2000"/>
          </a:p>
          <a:p>
            <a:pPr indent="0" lvl="0" marL="0" rtl="0" algn="ctr">
              <a:lnSpc>
                <a:spcPct val="100000"/>
              </a:lnSpc>
              <a:spcBef>
                <a:spcPts val="500"/>
              </a:spcBef>
              <a:spcAft>
                <a:spcPts val="0"/>
              </a:spcAft>
              <a:buNone/>
            </a:pPr>
            <a:r>
              <a:rPr lang="en" sz="1700"/>
              <a:t>or </a:t>
            </a:r>
            <a:endParaRPr sz="1700"/>
          </a:p>
          <a:p>
            <a:pPr indent="0" lvl="0" marL="0" rtl="0" algn="ctr">
              <a:lnSpc>
                <a:spcPct val="100000"/>
              </a:lnSpc>
              <a:spcBef>
                <a:spcPts val="500"/>
              </a:spcBef>
              <a:spcAft>
                <a:spcPts val="0"/>
              </a:spcAft>
              <a:buNone/>
            </a:pPr>
            <a:r>
              <a:rPr b="1" i="1" lang="en" sz="2000">
                <a:solidFill>
                  <a:srgbClr val="0F6CBF"/>
                </a:solidFill>
                <a:latin typeface="Times New Roman"/>
                <a:ea typeface="Times New Roman"/>
                <a:cs typeface="Times New Roman"/>
                <a:sym typeface="Times New Roman"/>
              </a:rPr>
              <a:t>𝑎</a:t>
            </a:r>
            <a:r>
              <a:rPr baseline="30000" lang="en" sz="2000"/>
              <a:t>2</a:t>
            </a:r>
            <a:r>
              <a:rPr lang="en" sz="2000"/>
              <a:t> </a:t>
            </a:r>
            <a:r>
              <a:rPr b="1" lang="en" sz="2000">
                <a:highlight>
                  <a:srgbClr val="FFFF00"/>
                </a:highlight>
              </a:rPr>
              <a:t>–</a:t>
            </a:r>
            <a:r>
              <a:rPr lang="en" sz="2000"/>
              <a:t> 2</a:t>
            </a:r>
            <a:r>
              <a:rPr b="1" i="1" lang="en" sz="2000">
                <a:solidFill>
                  <a:srgbClr val="0F6CBF"/>
                </a:solidFill>
                <a:latin typeface="Times New Roman"/>
                <a:ea typeface="Times New Roman"/>
                <a:cs typeface="Times New Roman"/>
                <a:sym typeface="Times New Roman"/>
              </a:rPr>
              <a:t>𝑎</a:t>
            </a:r>
            <a:r>
              <a:rPr b="1" i="1" lang="en" sz="2000">
                <a:solidFill>
                  <a:srgbClr val="C22032"/>
                </a:solidFill>
                <a:latin typeface="Times New Roman"/>
                <a:ea typeface="Times New Roman"/>
                <a:cs typeface="Times New Roman"/>
                <a:sym typeface="Times New Roman"/>
              </a:rPr>
              <a:t>𝑏</a:t>
            </a:r>
            <a:r>
              <a:rPr lang="en" sz="2000"/>
              <a:t> + </a:t>
            </a:r>
            <a:r>
              <a:rPr b="1" i="1" lang="en" sz="2000">
                <a:solidFill>
                  <a:srgbClr val="C22032"/>
                </a:solidFill>
                <a:latin typeface="Times New Roman"/>
                <a:ea typeface="Times New Roman"/>
                <a:cs typeface="Times New Roman"/>
                <a:sym typeface="Times New Roman"/>
              </a:rPr>
              <a:t>𝑏</a:t>
            </a:r>
            <a:r>
              <a:rPr baseline="30000" lang="en" sz="2000"/>
              <a:t>2</a:t>
            </a:r>
            <a:r>
              <a:rPr lang="en" sz="2000"/>
              <a:t> = (</a:t>
            </a:r>
            <a:r>
              <a:rPr b="1" i="1" lang="en" sz="2000">
                <a:solidFill>
                  <a:srgbClr val="0F6CBF"/>
                </a:solidFill>
                <a:latin typeface="Times New Roman"/>
                <a:ea typeface="Times New Roman"/>
                <a:cs typeface="Times New Roman"/>
                <a:sym typeface="Times New Roman"/>
              </a:rPr>
              <a:t>𝑎</a:t>
            </a:r>
            <a:r>
              <a:rPr lang="en" sz="2000"/>
              <a:t> </a:t>
            </a:r>
            <a:r>
              <a:rPr b="1" lang="en" sz="2000">
                <a:highlight>
                  <a:srgbClr val="FFFF00"/>
                </a:highlight>
              </a:rPr>
              <a:t>–</a:t>
            </a:r>
            <a:r>
              <a:rPr lang="en" sz="2000"/>
              <a:t> </a:t>
            </a:r>
            <a:r>
              <a:rPr b="1" i="1" lang="en" sz="2000">
                <a:solidFill>
                  <a:srgbClr val="C22032"/>
                </a:solidFill>
                <a:latin typeface="Times New Roman"/>
                <a:ea typeface="Times New Roman"/>
                <a:cs typeface="Times New Roman"/>
                <a:sym typeface="Times New Roman"/>
              </a:rPr>
              <a:t>𝑏</a:t>
            </a:r>
            <a:r>
              <a:rPr lang="en" sz="2000"/>
              <a:t>)</a:t>
            </a:r>
            <a:r>
              <a:rPr baseline="30000" lang="en" sz="2000"/>
              <a:t>2</a:t>
            </a:r>
            <a:r>
              <a:rPr lang="en" sz="2000"/>
              <a:t>.</a:t>
            </a:r>
            <a:endParaRPr sz="2000"/>
          </a:p>
          <a:p>
            <a:pPr indent="0" lvl="0" marL="0" rtl="0" algn="l">
              <a:lnSpc>
                <a:spcPct val="100000"/>
              </a:lnSpc>
              <a:spcBef>
                <a:spcPts val="1200"/>
              </a:spcBef>
              <a:spcAft>
                <a:spcPts val="500"/>
              </a:spcAft>
              <a:buClr>
                <a:schemeClr val="dk1"/>
              </a:buClr>
              <a:buSzPts val="1100"/>
              <a:buFont typeface="Arial"/>
              <a:buNone/>
            </a:pPr>
            <a:r>
              <a:rPr b="1" lang="en" sz="1600"/>
              <a:t>Step 3</a:t>
            </a:r>
            <a:r>
              <a:rPr lang="en" sz="1600"/>
              <a:t> - Use the Distributive Property to check.</a:t>
            </a:r>
            <a:endParaRPr/>
          </a:p>
        </p:txBody>
      </p:sp>
      <p:cxnSp>
        <p:nvCxnSpPr>
          <p:cNvPr descr="Line used to separate the title in a text box from the explanation content " id="203" name="Google Shape;203;p27"/>
          <p:cNvCxnSpPr/>
          <p:nvPr/>
        </p:nvCxnSpPr>
        <p:spPr>
          <a:xfrm flipH="1" rot="10800000">
            <a:off x="5007900" y="1741350"/>
            <a:ext cx="3314700" cy="13500"/>
          </a:xfrm>
          <a:prstGeom prst="straightConnector1">
            <a:avLst/>
          </a:prstGeom>
          <a:noFill/>
          <a:ln cap="flat" cmpd="sng" w="28575">
            <a:solidFill>
              <a:srgbClr val="D9D9D9"/>
            </a:solidFill>
            <a:prstDash val="solid"/>
            <a:round/>
            <a:headEnd len="med" w="med" type="none"/>
            <a:tailEnd len="med" w="med" type="none"/>
          </a:ln>
        </p:spPr>
      </p:cxnSp>
      <p:sp>
        <p:nvSpPr>
          <p:cNvPr id="204" name="Google Shape;204;p27"/>
          <p:cNvSpPr txBox="1"/>
          <p:nvPr>
            <p:ph idx="12" type="sldNum"/>
          </p:nvPr>
        </p:nvSpPr>
        <p:spPr>
          <a:xfrm>
            <a:off x="8283608" y="4752517"/>
            <a:ext cx="548700" cy="3540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
        <p:nvSpPr>
          <p:cNvPr id="205" name="Google Shape;205;p27"/>
          <p:cNvSpPr txBox="1"/>
          <p:nvPr>
            <p:ph idx="3" type="sldNum"/>
          </p:nvPr>
        </p:nvSpPr>
        <p:spPr>
          <a:xfrm>
            <a:off x="311700" y="4752525"/>
            <a:ext cx="7971900" cy="3540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t>9.4.2 Rewrite Squared Expressions - Additional Resources</a:t>
            </a:r>
            <a:endParaRPr>
              <a:latin typeface="Noto Sans"/>
              <a:ea typeface="Noto Sans"/>
              <a:cs typeface="Noto Sans"/>
              <a:sym typeface="Noto Sans"/>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209" name="Shape 209"/>
        <p:cNvGrpSpPr/>
        <p:nvPr/>
      </p:nvGrpSpPr>
      <p:grpSpPr>
        <a:xfrm>
          <a:off x="0" y="0"/>
          <a:ext cx="0" cy="0"/>
          <a:chOff x="0" y="0"/>
          <a:chExt cx="0" cy="0"/>
        </a:xfrm>
      </p:grpSpPr>
      <p:sp>
        <p:nvSpPr>
          <p:cNvPr id="210" name="Google Shape;210;p28"/>
          <p:cNvSpPr txBox="1"/>
          <p:nvPr>
            <p:ph type="title"/>
          </p:nvPr>
        </p:nvSpPr>
        <p:spPr>
          <a:xfrm>
            <a:off x="311700" y="137160"/>
            <a:ext cx="8520600" cy="3657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b="0" lang="en" sz="1400">
                <a:solidFill>
                  <a:srgbClr val="666666"/>
                </a:solidFill>
              </a:rPr>
              <a:t>Learning Activity </a:t>
            </a:r>
            <a:r>
              <a:rPr lang="en"/>
              <a:t>A</a:t>
            </a:r>
            <a:r>
              <a:rPr b="0" lang="en" sz="1400">
                <a:solidFill>
                  <a:srgbClr val="666666"/>
                </a:solidFill>
              </a:rPr>
              <a:t> | Video</a:t>
            </a:r>
            <a:endParaRPr/>
          </a:p>
        </p:txBody>
      </p:sp>
      <p:sp>
        <p:nvSpPr>
          <p:cNvPr id="211" name="Google Shape;211;p28"/>
          <p:cNvSpPr txBox="1"/>
          <p:nvPr>
            <p:ph idx="1" type="body"/>
          </p:nvPr>
        </p:nvSpPr>
        <p:spPr>
          <a:xfrm>
            <a:off x="311700" y="457200"/>
            <a:ext cx="8520600" cy="6051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u="sng">
                <a:solidFill>
                  <a:schemeClr val="hlink"/>
                </a:solidFill>
                <a:hlinkClick r:id="rId4"/>
              </a:rPr>
              <a:t>Rewrite Squared Expressions</a:t>
            </a:r>
            <a:endParaRPr/>
          </a:p>
        </p:txBody>
      </p:sp>
      <p:pic>
        <p:nvPicPr>
          <p:cNvPr descr="This Algebra 1 curriculum has been developed by Rice University's OpenStax through the Rice Algebra Initiative for Success and Equity (RAISE). Learn more at https://openstax.org/k12/algebra.&#10;&#10;#Algebra #HighSchool #SolvingQuadraticEquations #Quadratic #ExpressionWorkedExample #Annotations #Steps" id="212" name="Google Shape;212;p28" title="Rewrite Squared Expressions">
            <a:hlinkClick r:id="rId5"/>
          </p:cNvPr>
          <p:cNvPicPr preferRelativeResize="0"/>
          <p:nvPr/>
        </p:nvPicPr>
        <p:blipFill>
          <a:blip r:embed="rId6">
            <a:alphaModFix/>
          </a:blip>
          <a:stretch>
            <a:fillRect/>
          </a:stretch>
        </p:blipFill>
        <p:spPr>
          <a:xfrm>
            <a:off x="1691640" y="1161288"/>
            <a:ext cx="5760720" cy="3200400"/>
          </a:xfrm>
          <a:prstGeom prst="rect">
            <a:avLst/>
          </a:prstGeom>
          <a:noFill/>
          <a:ln>
            <a:noFill/>
          </a:ln>
        </p:spPr>
      </p:pic>
      <p:sp>
        <p:nvSpPr>
          <p:cNvPr id="213" name="Google Shape;213;p28"/>
          <p:cNvSpPr txBox="1"/>
          <p:nvPr>
            <p:ph idx="12" type="sldNum"/>
          </p:nvPr>
        </p:nvSpPr>
        <p:spPr>
          <a:xfrm>
            <a:off x="8472458" y="4761859"/>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
        <p:nvSpPr>
          <p:cNvPr id="214" name="Google Shape;214;p28"/>
          <p:cNvSpPr txBox="1"/>
          <p:nvPr>
            <p:ph idx="2" type="sldNum"/>
          </p:nvPr>
        </p:nvSpPr>
        <p:spPr>
          <a:xfrm>
            <a:off x="311700" y="4749592"/>
            <a:ext cx="7971900" cy="3540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9.4.2 Rewrite Squared Expressions</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12"/>
                                        </p:tgtEl>
                                        <p:attrNameLst>
                                          <p:attrName>style.visibility</p:attrName>
                                        </p:attrNameLst>
                                      </p:cBhvr>
                                      <p:to>
                                        <p:strVal val="visible"/>
                                      </p:to>
                                    </p:set>
                                    <p:animEffect filter="fade" transition="in">
                                      <p:cBhvr>
                                        <p:cTn dur="1000"/>
                                        <p:tgtEl>
                                          <p:spTgt spid="212"/>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8" name="Shape 218"/>
        <p:cNvGrpSpPr/>
        <p:nvPr/>
      </p:nvGrpSpPr>
      <p:grpSpPr>
        <a:xfrm>
          <a:off x="0" y="0"/>
          <a:ext cx="0" cy="0"/>
          <a:chOff x="0" y="0"/>
          <a:chExt cx="0" cy="0"/>
        </a:xfrm>
      </p:grpSpPr>
      <p:sp>
        <p:nvSpPr>
          <p:cNvPr id="219" name="Google Shape;219;p29"/>
          <p:cNvSpPr txBox="1"/>
          <p:nvPr>
            <p:ph type="title"/>
          </p:nvPr>
        </p:nvSpPr>
        <p:spPr>
          <a:xfrm>
            <a:off x="-7000" y="-39550"/>
            <a:ext cx="9150900" cy="1194000"/>
          </a:xfrm>
          <a:prstGeom prst="rect">
            <a:avLst/>
          </a:prstGeom>
        </p:spPr>
        <p:txBody>
          <a:bodyPr anchorCtr="0" anchor="t" bIns="91425" lIns="91425" spcFirstLastPara="1" rIns="91425" wrap="square" tIns="182875">
            <a:noAutofit/>
          </a:bodyPr>
          <a:lstStyle/>
          <a:p>
            <a:pPr indent="0" lvl="0" marL="0" rtl="0" algn="ctr">
              <a:spcBef>
                <a:spcPts val="0"/>
              </a:spcBef>
              <a:spcAft>
                <a:spcPts val="0"/>
              </a:spcAft>
              <a:buNone/>
            </a:pPr>
            <a:r>
              <a:rPr lang="en"/>
              <a:t>Lesson Journey</a:t>
            </a:r>
            <a:endParaRPr/>
          </a:p>
          <a:p>
            <a:pPr indent="0" lvl="0" marL="0" rtl="0" algn="ctr">
              <a:lnSpc>
                <a:spcPct val="115000"/>
              </a:lnSpc>
              <a:spcBef>
                <a:spcPts val="0"/>
              </a:spcBef>
              <a:spcAft>
                <a:spcPts val="1200"/>
              </a:spcAft>
              <a:buNone/>
            </a:pPr>
            <a:r>
              <a:rPr b="0" lang="en" sz="2400">
                <a:latin typeface="Noto Sans"/>
                <a:ea typeface="Noto Sans"/>
                <a:cs typeface="Noto Sans"/>
                <a:sym typeface="Noto Sans"/>
              </a:rPr>
              <a:t>Third Stop: Learning Activity B</a:t>
            </a:r>
            <a:endParaRPr/>
          </a:p>
        </p:txBody>
      </p:sp>
      <p:pic>
        <p:nvPicPr>
          <p:cNvPr descr="Map consisting of six rectangles connected by dotted lines conveying the progression of the Lesson. Each rectangle has an icon with text. Adding to the previous two stops, the third rectangle is now highlighted in dark green. A clipboard icon and the text &quot;Learning Activity&quot; are displayed in yellow font. " id="220" name="Google Shape;220;p29" title="2 learning activity stop 3.png"/>
          <p:cNvPicPr preferRelativeResize="0"/>
          <p:nvPr/>
        </p:nvPicPr>
        <p:blipFill>
          <a:blip r:embed="rId3">
            <a:alphaModFix/>
          </a:blip>
          <a:stretch>
            <a:fillRect/>
          </a:stretch>
        </p:blipFill>
        <p:spPr>
          <a:xfrm>
            <a:off x="146304" y="1426464"/>
            <a:ext cx="8839204" cy="3163641"/>
          </a:xfrm>
          <a:prstGeom prst="rect">
            <a:avLst/>
          </a:prstGeom>
          <a:noFill/>
          <a:ln>
            <a:noFill/>
          </a:ln>
        </p:spPr>
      </p:pic>
      <p:sp>
        <p:nvSpPr>
          <p:cNvPr id="221" name="Google Shape;221;p29"/>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latin typeface="Noto Sans"/>
                <a:ea typeface="Noto Sans"/>
                <a:cs typeface="Noto Sans"/>
                <a:sym typeface="Noto Sans"/>
              </a:rPr>
              <a:t>‹#›</a:t>
            </a:fld>
            <a:endParaRPr>
              <a:latin typeface="Noto Sans"/>
              <a:ea typeface="Noto Sans"/>
              <a:cs typeface="Noto Sans"/>
              <a:sym typeface="Noto Sans"/>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bg>
      <p:bgPr>
        <a:blipFill>
          <a:blip r:embed="rId3">
            <a:alphaModFix/>
          </a:blip>
          <a:stretch>
            <a:fillRect/>
          </a:stretch>
        </a:blipFill>
      </p:bgPr>
    </p:bg>
    <p:spTree>
      <p:nvGrpSpPr>
        <p:cNvPr id="225" name="Shape 225"/>
        <p:cNvGrpSpPr/>
        <p:nvPr/>
      </p:nvGrpSpPr>
      <p:grpSpPr>
        <a:xfrm>
          <a:off x="0" y="0"/>
          <a:ext cx="0" cy="0"/>
          <a:chOff x="0" y="0"/>
          <a:chExt cx="0" cy="0"/>
        </a:xfrm>
      </p:grpSpPr>
      <p:pic>
        <p:nvPicPr>
          <p:cNvPr descr="Icon indicating the slide contains a support for students with disabilities" id="226" name="Google Shape;226;p30" title="Frame 13.png"/>
          <p:cNvPicPr preferRelativeResize="0"/>
          <p:nvPr/>
        </p:nvPicPr>
        <p:blipFill>
          <a:blip r:embed="rId4">
            <a:alphaModFix/>
          </a:blip>
          <a:stretch>
            <a:fillRect/>
          </a:stretch>
        </p:blipFill>
        <p:spPr>
          <a:xfrm>
            <a:off x="8283607" y="140237"/>
            <a:ext cx="274320" cy="274320"/>
          </a:xfrm>
          <a:prstGeom prst="rect">
            <a:avLst/>
          </a:prstGeom>
          <a:noFill/>
          <a:ln>
            <a:noFill/>
          </a:ln>
        </p:spPr>
      </p:pic>
      <p:sp>
        <p:nvSpPr>
          <p:cNvPr id="227" name="Google Shape;227;p30"/>
          <p:cNvSpPr txBox="1"/>
          <p:nvPr>
            <p:ph type="title"/>
          </p:nvPr>
        </p:nvSpPr>
        <p:spPr>
          <a:xfrm>
            <a:off x="311700" y="137150"/>
            <a:ext cx="7971900" cy="863400"/>
          </a:xfrm>
          <a:prstGeom prst="rect">
            <a:avLst/>
          </a:prstGeom>
        </p:spPr>
        <p:txBody>
          <a:bodyPr anchorCtr="0" anchor="t" bIns="91425" lIns="91425" spcFirstLastPara="1" rIns="91425" wrap="square" tIns="91425">
            <a:spAutoFit/>
          </a:bodyPr>
          <a:lstStyle/>
          <a:p>
            <a:pPr indent="0" lvl="0" marL="0" rtl="0" algn="l">
              <a:lnSpc>
                <a:spcPct val="115000"/>
              </a:lnSpc>
              <a:spcBef>
                <a:spcPts val="0"/>
              </a:spcBef>
              <a:spcAft>
                <a:spcPts val="0"/>
              </a:spcAft>
              <a:buClr>
                <a:schemeClr val="dk1"/>
              </a:buClr>
              <a:buSzPts val="1100"/>
              <a:buFont typeface="Arial"/>
              <a:buNone/>
            </a:pPr>
            <a:r>
              <a:rPr b="0" lang="en" sz="1400">
                <a:solidFill>
                  <a:srgbClr val="666666"/>
                </a:solidFill>
              </a:rPr>
              <a:t>Learning Activity B | Learning Strategies</a:t>
            </a:r>
            <a:endParaRPr b="0" sz="1400">
              <a:solidFill>
                <a:srgbClr val="666666"/>
              </a:solidFill>
            </a:endParaRPr>
          </a:p>
          <a:p>
            <a:pPr indent="0" lvl="0" marL="0" rtl="0" algn="l">
              <a:spcBef>
                <a:spcPts val="0"/>
              </a:spcBef>
              <a:spcAft>
                <a:spcPts val="0"/>
              </a:spcAft>
              <a:buNone/>
            </a:pPr>
            <a:r>
              <a:rPr lang="en" sz="2600"/>
              <a:t>You Complete Me </a:t>
            </a:r>
            <a:r>
              <a:rPr lang="en"/>
              <a:t>◳</a:t>
            </a:r>
            <a:endParaRPr>
              <a:solidFill>
                <a:srgbClr val="005047"/>
              </a:solidFill>
            </a:endParaRPr>
          </a:p>
        </p:txBody>
      </p:sp>
      <p:sp>
        <p:nvSpPr>
          <p:cNvPr id="228" name="Google Shape;228;p30"/>
          <p:cNvSpPr txBox="1"/>
          <p:nvPr>
            <p:ph idx="1" type="body"/>
          </p:nvPr>
        </p:nvSpPr>
        <p:spPr>
          <a:xfrm>
            <a:off x="311700" y="960125"/>
            <a:ext cx="3024900" cy="3657600"/>
          </a:xfrm>
          <a:prstGeom prst="rect">
            <a:avLst/>
          </a:prstGeom>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b="1" lang="en" sz="1600"/>
              <a:t>Teacher Instruction:</a:t>
            </a:r>
            <a:r>
              <a:rPr lang="en" sz="1600"/>
              <a:t> Use these strategies to adjust the activity to support students with disabilities. </a:t>
            </a:r>
            <a:endParaRPr sz="1600"/>
          </a:p>
          <a:p>
            <a:pPr indent="-330200" lvl="1" marL="914400" rtl="0" algn="l">
              <a:lnSpc>
                <a:spcPct val="100000"/>
              </a:lnSpc>
              <a:spcBef>
                <a:spcPts val="1200"/>
              </a:spcBef>
              <a:spcAft>
                <a:spcPts val="0"/>
              </a:spcAft>
              <a:buSzPts val="1600"/>
              <a:buChar char="○"/>
            </a:pPr>
            <a:r>
              <a:rPr i="1" lang="en" sz="1600"/>
              <a:t>You can copy and paste the callout directly on top of the activity or give the instructions aloud.</a:t>
            </a:r>
            <a:r>
              <a:rPr i="1" lang="en" sz="1600"/>
              <a:t> </a:t>
            </a:r>
            <a:endParaRPr i="1" sz="1600"/>
          </a:p>
        </p:txBody>
      </p:sp>
      <p:sp>
        <p:nvSpPr>
          <p:cNvPr descr="A callout providing support steps for students based on universal designs for learning. " id="229" name="Google Shape;229;p30" title="UDL callout box"/>
          <p:cNvSpPr/>
          <p:nvPr/>
        </p:nvSpPr>
        <p:spPr>
          <a:xfrm>
            <a:off x="3904750" y="1160325"/>
            <a:ext cx="4734600" cy="2868300"/>
          </a:xfrm>
          <a:prstGeom prst="wedgeRoundRectCallout">
            <a:avLst>
              <a:gd fmla="val -58476" name="adj1"/>
              <a:gd fmla="val -21281" name="adj2"/>
              <a:gd fmla="val 0" name="adj3"/>
            </a:avLst>
          </a:prstGeom>
          <a:solidFill>
            <a:srgbClr val="C6CE33"/>
          </a:solidFill>
          <a:ln>
            <a:noFill/>
          </a:ln>
        </p:spPr>
        <p:txBody>
          <a:bodyPr anchorCtr="0" anchor="ctr" bIns="91425" lIns="91425" spcFirstLastPara="1" rIns="91425" wrap="square" tIns="91425">
            <a:noAutofit/>
          </a:bodyPr>
          <a:lstStyle/>
          <a:p>
            <a:pPr indent="-336550" lvl="0" marL="457200" rtl="0" algn="l">
              <a:spcBef>
                <a:spcPts val="0"/>
              </a:spcBef>
              <a:spcAft>
                <a:spcPts val="0"/>
              </a:spcAft>
              <a:buSzPts val="1700"/>
              <a:buFont typeface="Calibri"/>
              <a:buAutoNum type="arabicPeriod"/>
            </a:pPr>
            <a:r>
              <a:rPr lang="en" sz="1700">
                <a:solidFill>
                  <a:schemeClr val="dk1"/>
                </a:solidFill>
                <a:latin typeface="Noto Sans"/>
                <a:ea typeface="Noto Sans"/>
                <a:cs typeface="Noto Sans"/>
                <a:sym typeface="Noto Sans"/>
              </a:rPr>
              <a:t>Capture what you were </a:t>
            </a:r>
            <a:r>
              <a:rPr b="1" lang="en" sz="1700">
                <a:solidFill>
                  <a:schemeClr val="dk1"/>
                </a:solidFill>
                <a:latin typeface="Noto Sans"/>
                <a:ea typeface="Noto Sans"/>
                <a:cs typeface="Noto Sans"/>
                <a:sym typeface="Noto Sans"/>
              </a:rPr>
              <a:t>thinking </a:t>
            </a:r>
            <a:r>
              <a:rPr lang="en" sz="1700">
                <a:solidFill>
                  <a:schemeClr val="dk1"/>
                </a:solidFill>
                <a:latin typeface="Noto Sans"/>
                <a:ea typeface="Noto Sans"/>
                <a:cs typeface="Noto Sans"/>
                <a:sym typeface="Noto Sans"/>
              </a:rPr>
              <a:t>when you created equivalent expressions for </a:t>
            </a:r>
            <a:r>
              <a:rPr i="1" lang="en" sz="1700">
                <a:solidFill>
                  <a:schemeClr val="dk1"/>
                </a:solidFill>
                <a:latin typeface="Times New Roman"/>
                <a:ea typeface="Times New Roman"/>
                <a:cs typeface="Times New Roman"/>
                <a:sym typeface="Times New Roman"/>
              </a:rPr>
              <a:t>ax</a:t>
            </a:r>
            <a:r>
              <a:rPr baseline="30000" lang="en" sz="1700">
                <a:solidFill>
                  <a:schemeClr val="dk1"/>
                </a:solidFill>
                <a:latin typeface="Noto Sans"/>
                <a:ea typeface="Noto Sans"/>
                <a:cs typeface="Noto Sans"/>
                <a:sym typeface="Noto Sans"/>
              </a:rPr>
              <a:t>2</a:t>
            </a:r>
            <a:r>
              <a:rPr lang="en" sz="1700">
                <a:solidFill>
                  <a:schemeClr val="dk1"/>
                </a:solidFill>
                <a:latin typeface="Noto Sans"/>
                <a:ea typeface="Noto Sans"/>
                <a:cs typeface="Noto Sans"/>
                <a:sym typeface="Noto Sans"/>
              </a:rPr>
              <a:t> + </a:t>
            </a:r>
            <a:r>
              <a:rPr i="1" lang="en" sz="1700">
                <a:solidFill>
                  <a:schemeClr val="dk1"/>
                </a:solidFill>
                <a:latin typeface="Times New Roman"/>
                <a:ea typeface="Times New Roman"/>
                <a:cs typeface="Times New Roman"/>
                <a:sym typeface="Times New Roman"/>
              </a:rPr>
              <a:t>bx</a:t>
            </a:r>
            <a:r>
              <a:rPr lang="en" sz="1700">
                <a:solidFill>
                  <a:schemeClr val="dk1"/>
                </a:solidFill>
                <a:latin typeface="Noto Sans"/>
                <a:ea typeface="Noto Sans"/>
                <a:cs typeface="Noto Sans"/>
                <a:sym typeface="Noto Sans"/>
              </a:rPr>
              <a:t> + </a:t>
            </a:r>
            <a:r>
              <a:rPr i="1" lang="en" sz="1700">
                <a:solidFill>
                  <a:schemeClr val="dk1"/>
                </a:solidFill>
                <a:latin typeface="Times New Roman"/>
                <a:ea typeface="Times New Roman"/>
                <a:cs typeface="Times New Roman"/>
                <a:sym typeface="Times New Roman"/>
              </a:rPr>
              <a:t>c</a:t>
            </a:r>
            <a:r>
              <a:rPr lang="en" sz="1700">
                <a:solidFill>
                  <a:schemeClr val="dk1"/>
                </a:solidFill>
                <a:latin typeface="Noto Sans"/>
                <a:ea typeface="Noto Sans"/>
                <a:cs typeface="Noto Sans"/>
                <a:sym typeface="Noto Sans"/>
              </a:rPr>
              <a:t> and (</a:t>
            </a:r>
            <a:r>
              <a:rPr i="1" lang="en" sz="1700">
                <a:solidFill>
                  <a:schemeClr val="dk1"/>
                </a:solidFill>
                <a:latin typeface="Times New Roman"/>
                <a:ea typeface="Times New Roman"/>
                <a:cs typeface="Times New Roman"/>
                <a:sym typeface="Times New Roman"/>
              </a:rPr>
              <a:t>kx</a:t>
            </a:r>
            <a:r>
              <a:rPr lang="en" sz="1700">
                <a:solidFill>
                  <a:schemeClr val="dk1"/>
                </a:solidFill>
                <a:latin typeface="Noto Sans"/>
                <a:ea typeface="Noto Sans"/>
                <a:cs typeface="Noto Sans"/>
                <a:sym typeface="Noto Sans"/>
              </a:rPr>
              <a:t> + </a:t>
            </a:r>
            <a:r>
              <a:rPr i="1" lang="en" sz="1700">
                <a:solidFill>
                  <a:schemeClr val="dk1"/>
                </a:solidFill>
                <a:latin typeface="Times New Roman"/>
                <a:ea typeface="Times New Roman"/>
                <a:cs typeface="Times New Roman"/>
                <a:sym typeface="Times New Roman"/>
              </a:rPr>
              <a:t>m</a:t>
            </a:r>
            <a:r>
              <a:rPr lang="en" sz="1700">
                <a:solidFill>
                  <a:schemeClr val="dk1"/>
                </a:solidFill>
                <a:latin typeface="Noto Sans"/>
                <a:ea typeface="Noto Sans"/>
                <a:cs typeface="Noto Sans"/>
                <a:sym typeface="Noto Sans"/>
              </a:rPr>
              <a:t>)</a:t>
            </a:r>
            <a:r>
              <a:rPr baseline="30000" lang="en" sz="1700">
                <a:solidFill>
                  <a:schemeClr val="dk1"/>
                </a:solidFill>
                <a:latin typeface="Noto Sans"/>
                <a:ea typeface="Noto Sans"/>
                <a:cs typeface="Noto Sans"/>
                <a:sym typeface="Noto Sans"/>
              </a:rPr>
              <a:t>2</a:t>
            </a:r>
            <a:r>
              <a:rPr lang="en" sz="1700">
                <a:solidFill>
                  <a:schemeClr val="dk1"/>
                </a:solidFill>
                <a:latin typeface="Noto Sans"/>
                <a:ea typeface="Noto Sans"/>
                <a:cs typeface="Noto Sans"/>
                <a:sym typeface="Noto Sans"/>
              </a:rPr>
              <a:t>. What connections did you find between the two expressions? </a:t>
            </a:r>
            <a:endParaRPr sz="1700">
              <a:solidFill>
                <a:schemeClr val="dk1"/>
              </a:solidFill>
              <a:latin typeface="Noto Sans"/>
              <a:ea typeface="Noto Sans"/>
              <a:cs typeface="Noto Sans"/>
              <a:sym typeface="Noto Sans"/>
            </a:endParaRPr>
          </a:p>
          <a:p>
            <a:pPr indent="-336550" lvl="0" marL="457200" rtl="0" algn="l">
              <a:spcBef>
                <a:spcPts val="1000"/>
              </a:spcBef>
              <a:spcAft>
                <a:spcPts val="0"/>
              </a:spcAft>
              <a:buClr>
                <a:schemeClr val="dk1"/>
              </a:buClr>
              <a:buSzPts val="1700"/>
              <a:buFont typeface="Noto Sans"/>
              <a:buAutoNum type="arabicPeriod"/>
            </a:pPr>
            <a:r>
              <a:rPr lang="en" sz="1700">
                <a:solidFill>
                  <a:schemeClr val="dk1"/>
                </a:solidFill>
                <a:latin typeface="Noto Sans"/>
                <a:ea typeface="Noto Sans"/>
                <a:cs typeface="Noto Sans"/>
                <a:sym typeface="Noto Sans"/>
              </a:rPr>
              <a:t>Make your </a:t>
            </a:r>
            <a:r>
              <a:rPr lang="en" sz="1700">
                <a:solidFill>
                  <a:schemeClr val="dk1"/>
                </a:solidFill>
                <a:latin typeface="Noto Sans"/>
                <a:ea typeface="Noto Sans"/>
                <a:cs typeface="Noto Sans"/>
                <a:sym typeface="Noto Sans"/>
              </a:rPr>
              <a:t>thinking</a:t>
            </a:r>
            <a:r>
              <a:rPr lang="en" sz="1700">
                <a:solidFill>
                  <a:schemeClr val="dk1"/>
                </a:solidFill>
                <a:latin typeface="Noto Sans"/>
                <a:ea typeface="Noto Sans"/>
                <a:cs typeface="Noto Sans"/>
                <a:sym typeface="Noto Sans"/>
              </a:rPr>
              <a:t> visible by using diagrams, images, arrows, words, descriptions, color coding or other annotations.</a:t>
            </a:r>
            <a:endParaRPr sz="1700">
              <a:solidFill>
                <a:schemeClr val="dk1"/>
              </a:solidFill>
              <a:latin typeface="Noto Sans"/>
              <a:ea typeface="Noto Sans"/>
              <a:cs typeface="Noto Sans"/>
              <a:sym typeface="Noto Sans"/>
            </a:endParaRPr>
          </a:p>
          <a:p>
            <a:pPr indent="0" lvl="0" marL="0" rtl="0" algn="r">
              <a:spcBef>
                <a:spcPts val="500"/>
              </a:spcBef>
              <a:spcAft>
                <a:spcPts val="0"/>
              </a:spcAft>
              <a:buNone/>
            </a:pPr>
            <a:r>
              <a:rPr lang="en" sz="1000">
                <a:solidFill>
                  <a:schemeClr val="dk1"/>
                </a:solidFill>
                <a:latin typeface="Calibri"/>
                <a:ea typeface="Calibri"/>
                <a:cs typeface="Calibri"/>
                <a:sym typeface="Calibri"/>
              </a:rPr>
              <a:t>Representation</a:t>
            </a:r>
            <a:endParaRPr>
              <a:latin typeface="Calibri"/>
              <a:ea typeface="Calibri"/>
              <a:cs typeface="Calibri"/>
              <a:sym typeface="Calibri"/>
            </a:endParaRPr>
          </a:p>
        </p:txBody>
      </p:sp>
      <p:sp>
        <p:nvSpPr>
          <p:cNvPr id="230" name="Google Shape;230;p30"/>
          <p:cNvSpPr txBox="1"/>
          <p:nvPr>
            <p:ph idx="12" type="sldNum"/>
          </p:nvPr>
        </p:nvSpPr>
        <p:spPr>
          <a:xfrm>
            <a:off x="8283608" y="4727710"/>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231" name="Google Shape;231;p30"/>
          <p:cNvSpPr txBox="1"/>
          <p:nvPr>
            <p:ph idx="2" type="sldNum"/>
          </p:nvPr>
        </p:nvSpPr>
        <p:spPr>
          <a:xfrm>
            <a:off x="311700" y="4727719"/>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a:t>9.4</a:t>
            </a:r>
            <a:r>
              <a:rPr lang="en"/>
              <a:t>.3 Standard Form and Squared Factors</a:t>
            </a:r>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235" name="Shape 235"/>
        <p:cNvGrpSpPr/>
        <p:nvPr/>
      </p:nvGrpSpPr>
      <p:grpSpPr>
        <a:xfrm>
          <a:off x="0" y="0"/>
          <a:ext cx="0" cy="0"/>
          <a:chOff x="0" y="0"/>
          <a:chExt cx="0" cy="0"/>
        </a:xfrm>
      </p:grpSpPr>
      <p:sp>
        <p:nvSpPr>
          <p:cNvPr id="236" name="Google Shape;236;p31"/>
          <p:cNvSpPr txBox="1"/>
          <p:nvPr>
            <p:ph type="title"/>
          </p:nvPr>
        </p:nvSpPr>
        <p:spPr>
          <a:xfrm>
            <a:off x="311700" y="137160"/>
            <a:ext cx="8520600" cy="863400"/>
          </a:xfrm>
          <a:prstGeom prst="rect">
            <a:avLst/>
          </a:prstGeom>
        </p:spPr>
        <p:txBody>
          <a:bodyPr anchorCtr="0" anchor="t" bIns="91425" lIns="91425" spcFirstLastPara="1" rIns="91425" wrap="square" tIns="91425">
            <a:spAutoFit/>
          </a:bodyPr>
          <a:lstStyle/>
          <a:p>
            <a:pPr indent="0" lvl="0" marL="0" rtl="0" algn="l">
              <a:lnSpc>
                <a:spcPct val="115000"/>
              </a:lnSpc>
              <a:spcBef>
                <a:spcPts val="0"/>
              </a:spcBef>
              <a:spcAft>
                <a:spcPts val="0"/>
              </a:spcAft>
              <a:buClr>
                <a:schemeClr val="dk1"/>
              </a:buClr>
              <a:buSzPts val="1100"/>
              <a:buFont typeface="Arial"/>
              <a:buNone/>
            </a:pPr>
            <a:r>
              <a:rPr b="0" lang="en" sz="1400">
                <a:solidFill>
                  <a:srgbClr val="666666"/>
                </a:solidFill>
              </a:rPr>
              <a:t>Learning Activity B | Part 1</a:t>
            </a:r>
            <a:endParaRPr b="0" sz="1400">
              <a:solidFill>
                <a:srgbClr val="666666"/>
              </a:solidFill>
            </a:endParaRPr>
          </a:p>
          <a:p>
            <a:pPr indent="0" lvl="0" marL="0" rtl="0" algn="l">
              <a:spcBef>
                <a:spcPts val="0"/>
              </a:spcBef>
              <a:spcAft>
                <a:spcPts val="0"/>
              </a:spcAft>
              <a:buClr>
                <a:schemeClr val="dk1"/>
              </a:buClr>
              <a:buSzPts val="1100"/>
              <a:buFont typeface="Arial"/>
              <a:buNone/>
            </a:pPr>
            <a:r>
              <a:rPr lang="en" sz="2600"/>
              <a:t>You Complete Me </a:t>
            </a:r>
            <a:r>
              <a:rPr lang="en"/>
              <a:t>◳</a:t>
            </a:r>
            <a:endParaRPr>
              <a:solidFill>
                <a:srgbClr val="005047"/>
              </a:solidFill>
            </a:endParaRPr>
          </a:p>
        </p:txBody>
      </p:sp>
      <p:sp>
        <p:nvSpPr>
          <p:cNvPr id="237" name="Google Shape;237;p31"/>
          <p:cNvSpPr txBox="1"/>
          <p:nvPr>
            <p:ph idx="1" type="body"/>
          </p:nvPr>
        </p:nvSpPr>
        <p:spPr>
          <a:xfrm>
            <a:off x="311700" y="960125"/>
            <a:ext cx="8074200" cy="3657600"/>
          </a:xfrm>
          <a:prstGeom prst="rect">
            <a:avLst/>
          </a:prstGeom>
        </p:spPr>
        <p:txBody>
          <a:bodyPr anchorCtr="0" anchor="t" bIns="91425" lIns="91425" spcFirstLastPara="1" rIns="91425" wrap="square" tIns="91425">
            <a:normAutofit lnSpcReduction="10000"/>
          </a:bodyPr>
          <a:lstStyle/>
          <a:p>
            <a:pPr indent="-342900" lvl="0" marL="457200" rtl="0" algn="l">
              <a:lnSpc>
                <a:spcPct val="115000"/>
              </a:lnSpc>
              <a:spcBef>
                <a:spcPts val="0"/>
              </a:spcBef>
              <a:spcAft>
                <a:spcPts val="0"/>
              </a:spcAft>
              <a:buSzPts val="1800"/>
              <a:buAutoNum type="arabicPeriod"/>
            </a:pPr>
            <a:r>
              <a:rPr lang="en" sz="1800"/>
              <a:t>For each expression, find the value of 𝑐 to make a perfect square in standard form.</a:t>
            </a:r>
            <a:endParaRPr sz="1800"/>
          </a:p>
          <a:p>
            <a:pPr indent="-342900" lvl="1" marL="914400" rtl="0" algn="l">
              <a:lnSpc>
                <a:spcPct val="105000"/>
              </a:lnSpc>
              <a:spcBef>
                <a:spcPts val="1000"/>
              </a:spcBef>
              <a:spcAft>
                <a:spcPts val="0"/>
              </a:spcAft>
              <a:buSzPts val="1800"/>
              <a:buAutoNum type="alphaLcPeriod"/>
            </a:pPr>
            <a:r>
              <a:rPr lang="en" sz="1800"/>
              <a:t>100</a:t>
            </a:r>
            <a:r>
              <a:rPr i="1" lang="en" sz="1800">
                <a:latin typeface="Times New Roman"/>
                <a:ea typeface="Times New Roman"/>
                <a:cs typeface="Times New Roman"/>
                <a:sym typeface="Times New Roman"/>
              </a:rPr>
              <a:t>x</a:t>
            </a:r>
            <a:r>
              <a:rPr baseline="30000" lang="en" sz="1800"/>
              <a:t>2</a:t>
            </a:r>
            <a:r>
              <a:rPr lang="en" sz="1800"/>
              <a:t> + 80</a:t>
            </a:r>
            <a:r>
              <a:rPr i="1" lang="en" sz="1800">
                <a:latin typeface="Times New Roman"/>
                <a:ea typeface="Times New Roman"/>
                <a:cs typeface="Times New Roman"/>
                <a:sym typeface="Times New Roman"/>
              </a:rPr>
              <a:t>x</a:t>
            </a:r>
            <a:r>
              <a:rPr lang="en" sz="1800"/>
              <a:t> + </a:t>
            </a:r>
            <a:r>
              <a:rPr i="1" lang="en" sz="1800">
                <a:latin typeface="Times New Roman"/>
                <a:ea typeface="Times New Roman"/>
                <a:cs typeface="Times New Roman"/>
                <a:sym typeface="Times New Roman"/>
              </a:rPr>
              <a:t>c</a:t>
            </a:r>
            <a:endParaRPr i="1" sz="1800">
              <a:latin typeface="Times New Roman"/>
              <a:ea typeface="Times New Roman"/>
              <a:cs typeface="Times New Roman"/>
              <a:sym typeface="Times New Roman"/>
            </a:endParaRPr>
          </a:p>
          <a:p>
            <a:pPr indent="-342900" lvl="1" marL="914400" rtl="0" algn="l">
              <a:lnSpc>
                <a:spcPct val="105000"/>
              </a:lnSpc>
              <a:spcBef>
                <a:spcPts val="2000"/>
              </a:spcBef>
              <a:spcAft>
                <a:spcPts val="0"/>
              </a:spcAft>
              <a:buSzPts val="1800"/>
              <a:buAutoNum type="alphaLcPeriod"/>
            </a:pPr>
            <a:r>
              <a:rPr lang="en" sz="1800"/>
              <a:t>36</a:t>
            </a:r>
            <a:r>
              <a:rPr i="1" lang="en" sz="1800">
                <a:latin typeface="Times New Roman"/>
                <a:ea typeface="Times New Roman"/>
                <a:cs typeface="Times New Roman"/>
                <a:sym typeface="Times New Roman"/>
              </a:rPr>
              <a:t>x</a:t>
            </a:r>
            <a:r>
              <a:rPr baseline="30000" lang="en" sz="1800"/>
              <a:t>2</a:t>
            </a:r>
            <a:r>
              <a:rPr lang="en" sz="1800"/>
              <a:t> − 60</a:t>
            </a:r>
            <a:r>
              <a:rPr i="1" lang="en" sz="1800">
                <a:latin typeface="Times New Roman"/>
                <a:ea typeface="Times New Roman"/>
                <a:cs typeface="Times New Roman"/>
                <a:sym typeface="Times New Roman"/>
              </a:rPr>
              <a:t>x</a:t>
            </a:r>
            <a:r>
              <a:rPr lang="en" sz="1800"/>
              <a:t> + </a:t>
            </a:r>
            <a:r>
              <a:rPr i="1" lang="en" sz="1800">
                <a:latin typeface="Times New Roman"/>
                <a:ea typeface="Times New Roman"/>
                <a:cs typeface="Times New Roman"/>
                <a:sym typeface="Times New Roman"/>
              </a:rPr>
              <a:t>c</a:t>
            </a:r>
            <a:endParaRPr sz="1800"/>
          </a:p>
          <a:p>
            <a:pPr indent="-342900" lvl="1" marL="914400" rtl="0" algn="l">
              <a:lnSpc>
                <a:spcPct val="105000"/>
              </a:lnSpc>
              <a:spcBef>
                <a:spcPts val="2000"/>
              </a:spcBef>
              <a:spcAft>
                <a:spcPts val="0"/>
              </a:spcAft>
              <a:buSzPts val="1800"/>
              <a:buAutoNum type="alphaLcPeriod"/>
            </a:pPr>
            <a:r>
              <a:rPr lang="en" sz="1800"/>
              <a:t>25</a:t>
            </a:r>
            <a:r>
              <a:rPr i="1" lang="en" sz="1800">
                <a:latin typeface="Times New Roman"/>
                <a:ea typeface="Times New Roman"/>
                <a:cs typeface="Times New Roman"/>
                <a:sym typeface="Times New Roman"/>
              </a:rPr>
              <a:t>x</a:t>
            </a:r>
            <a:r>
              <a:rPr baseline="30000" lang="en" sz="1800"/>
              <a:t>2</a:t>
            </a:r>
            <a:r>
              <a:rPr lang="en" sz="1800"/>
              <a:t> + 40</a:t>
            </a:r>
            <a:r>
              <a:rPr i="1" lang="en" sz="1800">
                <a:latin typeface="Times New Roman"/>
                <a:ea typeface="Times New Roman"/>
                <a:cs typeface="Times New Roman"/>
                <a:sym typeface="Times New Roman"/>
              </a:rPr>
              <a:t>x</a:t>
            </a:r>
            <a:r>
              <a:rPr lang="en" sz="1800"/>
              <a:t> + </a:t>
            </a:r>
            <a:r>
              <a:rPr i="1" lang="en" sz="1800">
                <a:latin typeface="Times New Roman"/>
                <a:ea typeface="Times New Roman"/>
                <a:cs typeface="Times New Roman"/>
                <a:sym typeface="Times New Roman"/>
              </a:rPr>
              <a:t>c</a:t>
            </a:r>
            <a:endParaRPr sz="1800"/>
          </a:p>
          <a:p>
            <a:pPr indent="-342900" lvl="1" marL="914400" rtl="0" algn="l">
              <a:lnSpc>
                <a:spcPct val="105000"/>
              </a:lnSpc>
              <a:spcBef>
                <a:spcPts val="2000"/>
              </a:spcBef>
              <a:spcAft>
                <a:spcPts val="0"/>
              </a:spcAft>
              <a:buSzPts val="1800"/>
              <a:buAutoNum type="alphaLcPeriod"/>
            </a:pPr>
            <a:r>
              <a:rPr lang="en" sz="1800"/>
              <a:t>0.25</a:t>
            </a:r>
            <a:r>
              <a:rPr i="1" lang="en" sz="1800">
                <a:latin typeface="Times New Roman"/>
                <a:ea typeface="Times New Roman"/>
                <a:cs typeface="Times New Roman"/>
                <a:sym typeface="Times New Roman"/>
              </a:rPr>
              <a:t>x</a:t>
            </a:r>
            <a:r>
              <a:rPr baseline="30000" lang="en" sz="1800"/>
              <a:t>2</a:t>
            </a:r>
            <a:r>
              <a:rPr lang="en" sz="1800"/>
              <a:t> − 14</a:t>
            </a:r>
            <a:r>
              <a:rPr i="1" lang="en" sz="1800">
                <a:latin typeface="Times New Roman"/>
                <a:ea typeface="Times New Roman"/>
                <a:cs typeface="Times New Roman"/>
                <a:sym typeface="Times New Roman"/>
              </a:rPr>
              <a:t>x</a:t>
            </a:r>
            <a:r>
              <a:rPr lang="en" sz="1800"/>
              <a:t> + </a:t>
            </a:r>
            <a:r>
              <a:rPr i="1" lang="en" sz="1800">
                <a:latin typeface="Times New Roman"/>
                <a:ea typeface="Times New Roman"/>
                <a:cs typeface="Times New Roman"/>
                <a:sym typeface="Times New Roman"/>
              </a:rPr>
              <a:t>c</a:t>
            </a:r>
            <a:endParaRPr sz="1800"/>
          </a:p>
          <a:p>
            <a:pPr indent="-342900" lvl="0" marL="457200" rtl="0" algn="l">
              <a:spcBef>
                <a:spcPts val="2000"/>
              </a:spcBef>
              <a:spcAft>
                <a:spcPts val="1000"/>
              </a:spcAft>
              <a:buSzPts val="1800"/>
              <a:buAutoNum type="arabicPeriod"/>
            </a:pPr>
            <a:r>
              <a:rPr lang="en" sz="1800"/>
              <a:t>For each expression, a – d, refer to your responses in question 1 to help write an equivalent expression in the form of squared factors.</a:t>
            </a:r>
            <a:endParaRPr/>
          </a:p>
        </p:txBody>
      </p:sp>
      <p:sp>
        <p:nvSpPr>
          <p:cNvPr id="238" name="Google Shape;238;p31"/>
          <p:cNvSpPr txBox="1"/>
          <p:nvPr>
            <p:ph idx="12" type="sldNum"/>
          </p:nvPr>
        </p:nvSpPr>
        <p:spPr>
          <a:xfrm>
            <a:off x="8283608" y="4727710"/>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239" name="Google Shape;239;p31"/>
          <p:cNvSpPr txBox="1"/>
          <p:nvPr>
            <p:ph idx="3" type="sldNum"/>
          </p:nvPr>
        </p:nvSpPr>
        <p:spPr>
          <a:xfrm>
            <a:off x="311700" y="4727719"/>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a:t>9.4.3 Standard Form and Squared Factors</a:t>
            </a:r>
            <a:endParaRPr/>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243" name="Shape 243"/>
        <p:cNvGrpSpPr/>
        <p:nvPr/>
      </p:nvGrpSpPr>
      <p:grpSpPr>
        <a:xfrm>
          <a:off x="0" y="0"/>
          <a:ext cx="0" cy="0"/>
          <a:chOff x="0" y="0"/>
          <a:chExt cx="0" cy="0"/>
        </a:xfrm>
      </p:grpSpPr>
      <p:sp>
        <p:nvSpPr>
          <p:cNvPr id="244" name="Google Shape;244;p32"/>
          <p:cNvSpPr txBox="1"/>
          <p:nvPr>
            <p:ph type="title"/>
          </p:nvPr>
        </p:nvSpPr>
        <p:spPr>
          <a:xfrm>
            <a:off x="311700" y="137160"/>
            <a:ext cx="8520600" cy="863400"/>
          </a:xfrm>
          <a:prstGeom prst="rect">
            <a:avLst/>
          </a:prstGeom>
        </p:spPr>
        <p:txBody>
          <a:bodyPr anchorCtr="0" anchor="t" bIns="91425" lIns="91425" spcFirstLastPara="1" rIns="91425" wrap="square" tIns="91425">
            <a:spAutoFit/>
          </a:bodyPr>
          <a:lstStyle/>
          <a:p>
            <a:pPr indent="0" lvl="0" marL="0" rtl="0" algn="l">
              <a:lnSpc>
                <a:spcPct val="115000"/>
              </a:lnSpc>
              <a:spcBef>
                <a:spcPts val="0"/>
              </a:spcBef>
              <a:spcAft>
                <a:spcPts val="0"/>
              </a:spcAft>
              <a:buClr>
                <a:schemeClr val="dk1"/>
              </a:buClr>
              <a:buSzPts val="1100"/>
              <a:buFont typeface="Arial"/>
              <a:buNone/>
            </a:pPr>
            <a:r>
              <a:rPr b="0" lang="en" sz="1400">
                <a:solidFill>
                  <a:srgbClr val="666666"/>
                </a:solidFill>
              </a:rPr>
              <a:t>Learning Activity B | Part 2</a:t>
            </a:r>
            <a:endParaRPr b="0" sz="1400">
              <a:solidFill>
                <a:srgbClr val="666666"/>
              </a:solidFill>
            </a:endParaRPr>
          </a:p>
          <a:p>
            <a:pPr indent="0" lvl="0" marL="0" rtl="0" algn="l">
              <a:spcBef>
                <a:spcPts val="0"/>
              </a:spcBef>
              <a:spcAft>
                <a:spcPts val="0"/>
              </a:spcAft>
              <a:buClr>
                <a:schemeClr val="dk1"/>
              </a:buClr>
              <a:buSzPts val="1100"/>
              <a:buFont typeface="Arial"/>
              <a:buNone/>
            </a:pPr>
            <a:r>
              <a:rPr lang="en" sz="2600"/>
              <a:t>You Complete Me </a:t>
            </a:r>
            <a:r>
              <a:rPr lang="en"/>
              <a:t>◳</a:t>
            </a:r>
            <a:endParaRPr>
              <a:solidFill>
                <a:srgbClr val="005047"/>
              </a:solidFill>
            </a:endParaRPr>
          </a:p>
        </p:txBody>
      </p:sp>
      <p:sp>
        <p:nvSpPr>
          <p:cNvPr id="245" name="Google Shape;245;p32"/>
          <p:cNvSpPr txBox="1"/>
          <p:nvPr>
            <p:ph idx="1" type="body"/>
          </p:nvPr>
        </p:nvSpPr>
        <p:spPr>
          <a:xfrm>
            <a:off x="311700" y="960125"/>
            <a:ext cx="4477800" cy="3657600"/>
          </a:xfrm>
          <a:prstGeom prst="rect">
            <a:avLst/>
          </a:prstGeom>
        </p:spPr>
        <p:txBody>
          <a:bodyPr anchorCtr="0" anchor="t" bIns="91425" lIns="91425" spcFirstLastPara="1" rIns="91425" wrap="square" tIns="91425">
            <a:normAutofit/>
          </a:bodyPr>
          <a:lstStyle/>
          <a:p>
            <a:pPr indent="-342900" lvl="0" marL="457200" rtl="0" algn="l">
              <a:lnSpc>
                <a:spcPct val="115000"/>
              </a:lnSpc>
              <a:spcBef>
                <a:spcPts val="0"/>
              </a:spcBef>
              <a:spcAft>
                <a:spcPts val="0"/>
              </a:spcAft>
              <a:buSzPts val="1800"/>
              <a:buAutoNum type="arabicPeriod" startAt="3"/>
            </a:pPr>
            <a:r>
              <a:rPr lang="en" sz="1800"/>
              <a:t>Write your own pair of equivalent expressions.</a:t>
            </a:r>
            <a:endParaRPr sz="1800"/>
          </a:p>
          <a:p>
            <a:pPr indent="-342900" lvl="1" marL="914400" rtl="0" algn="l">
              <a:lnSpc>
                <a:spcPct val="95000"/>
              </a:lnSpc>
              <a:spcBef>
                <a:spcPts val="1000"/>
              </a:spcBef>
              <a:spcAft>
                <a:spcPts val="0"/>
              </a:spcAft>
              <a:buSzPts val="1800"/>
              <a:buAutoNum type="alphaLcPeriod"/>
            </a:pPr>
            <a:r>
              <a:rPr lang="en" sz="1800"/>
              <a:t>Create an expression that is a perfect square trinomial in standard form (</a:t>
            </a:r>
            <a:r>
              <a:rPr i="1" lang="en" sz="1800">
                <a:latin typeface="Times New Roman"/>
                <a:ea typeface="Times New Roman"/>
                <a:cs typeface="Times New Roman"/>
                <a:sym typeface="Times New Roman"/>
              </a:rPr>
              <a:t>ax</a:t>
            </a:r>
            <a:r>
              <a:rPr baseline="30000" lang="en" sz="1800"/>
              <a:t>2 </a:t>
            </a:r>
            <a:r>
              <a:rPr lang="en" sz="1800"/>
              <a:t>+ </a:t>
            </a:r>
            <a:r>
              <a:rPr i="1" lang="en" sz="1800">
                <a:latin typeface="Times New Roman"/>
                <a:ea typeface="Times New Roman"/>
                <a:cs typeface="Times New Roman"/>
                <a:sym typeface="Times New Roman"/>
              </a:rPr>
              <a:t>bx</a:t>
            </a:r>
            <a:r>
              <a:rPr i="1" lang="en" sz="1800">
                <a:latin typeface="Times New Roman"/>
                <a:ea typeface="Times New Roman"/>
                <a:cs typeface="Times New Roman"/>
                <a:sym typeface="Times New Roman"/>
              </a:rPr>
              <a:t> </a:t>
            </a:r>
            <a:r>
              <a:rPr lang="en" sz="1800"/>
              <a:t>+ </a:t>
            </a:r>
            <a:r>
              <a:rPr i="1" lang="en" sz="1800">
                <a:latin typeface="Times New Roman"/>
                <a:ea typeface="Times New Roman"/>
                <a:cs typeface="Times New Roman"/>
                <a:sym typeface="Times New Roman"/>
              </a:rPr>
              <a:t>c</a:t>
            </a:r>
            <a:r>
              <a:rPr lang="en" sz="1800"/>
              <a:t>).</a:t>
            </a:r>
            <a:endParaRPr sz="1800"/>
          </a:p>
          <a:p>
            <a:pPr indent="-342900" lvl="1" marL="914400" rtl="0" algn="l">
              <a:lnSpc>
                <a:spcPct val="115000"/>
              </a:lnSpc>
              <a:spcBef>
                <a:spcPts val="3500"/>
              </a:spcBef>
              <a:spcAft>
                <a:spcPts val="0"/>
              </a:spcAft>
              <a:buSzPts val="1800"/>
              <a:buAutoNum type="alphaLcPeriod"/>
            </a:pPr>
            <a:r>
              <a:rPr lang="en" sz="1800"/>
              <a:t>Now write the same equivalent expression in the form of squared factors (</a:t>
            </a:r>
            <a:r>
              <a:rPr i="1" lang="en" sz="1800">
                <a:latin typeface="Times New Roman"/>
                <a:ea typeface="Times New Roman"/>
                <a:cs typeface="Times New Roman"/>
                <a:sym typeface="Times New Roman"/>
              </a:rPr>
              <a:t>k</a:t>
            </a:r>
            <a:r>
              <a:rPr i="1" lang="en" sz="1800">
                <a:latin typeface="Times New Roman"/>
                <a:ea typeface="Times New Roman"/>
                <a:cs typeface="Times New Roman"/>
                <a:sym typeface="Times New Roman"/>
              </a:rPr>
              <a:t>x</a:t>
            </a:r>
            <a:r>
              <a:rPr i="1" lang="en" sz="1800">
                <a:latin typeface="Times New Roman"/>
                <a:ea typeface="Times New Roman"/>
                <a:cs typeface="Times New Roman"/>
                <a:sym typeface="Times New Roman"/>
              </a:rPr>
              <a:t> </a:t>
            </a:r>
            <a:r>
              <a:rPr lang="en" sz="1800"/>
              <a:t>+ </a:t>
            </a:r>
            <a:r>
              <a:rPr i="1" lang="en" sz="1800">
                <a:latin typeface="Times New Roman"/>
                <a:ea typeface="Times New Roman"/>
                <a:cs typeface="Times New Roman"/>
                <a:sym typeface="Times New Roman"/>
              </a:rPr>
              <a:t>m</a:t>
            </a:r>
            <a:r>
              <a:rPr lang="en" sz="1800"/>
              <a:t>)</a:t>
            </a:r>
            <a:r>
              <a:rPr baseline="30000" lang="en" sz="1800"/>
              <a:t>2</a:t>
            </a:r>
            <a:r>
              <a:rPr lang="en" sz="1800"/>
              <a:t>.</a:t>
            </a:r>
            <a:endParaRPr sz="1800"/>
          </a:p>
        </p:txBody>
      </p:sp>
      <p:sp>
        <p:nvSpPr>
          <p:cNvPr id="246" name="Google Shape;246;p32"/>
          <p:cNvSpPr txBox="1"/>
          <p:nvPr>
            <p:ph idx="2" type="body"/>
          </p:nvPr>
        </p:nvSpPr>
        <p:spPr>
          <a:xfrm>
            <a:off x="4832400" y="960120"/>
            <a:ext cx="3999900" cy="3657600"/>
          </a:xfrm>
          <a:prstGeom prst="rect">
            <a:avLst/>
          </a:prstGeom>
        </p:spPr>
        <p:txBody>
          <a:bodyPr anchorCtr="0" anchor="t" bIns="91425" lIns="91425" spcFirstLastPara="1" rIns="91425" wrap="square" tIns="91425">
            <a:noAutofit/>
          </a:bodyPr>
          <a:lstStyle/>
          <a:p>
            <a:pPr indent="-342900" lvl="0" marL="457200" rtl="0" algn="l">
              <a:spcBef>
                <a:spcPts val="0"/>
              </a:spcBef>
              <a:spcAft>
                <a:spcPts val="0"/>
              </a:spcAft>
              <a:buSzPts val="1800"/>
              <a:buAutoNum type="arabicPeriod" startAt="4"/>
            </a:pPr>
            <a:r>
              <a:rPr lang="en" sz="1800"/>
              <a:t>Solve each equation by completing the square.</a:t>
            </a:r>
            <a:endParaRPr sz="1800"/>
          </a:p>
          <a:p>
            <a:pPr indent="-342900" lvl="1" marL="914400" rtl="0" algn="l">
              <a:spcBef>
                <a:spcPts val="1000"/>
              </a:spcBef>
              <a:spcAft>
                <a:spcPts val="0"/>
              </a:spcAft>
              <a:buSzPts val="1800"/>
              <a:buAutoNum type="alphaLcPeriod"/>
            </a:pPr>
            <a:r>
              <a:rPr lang="en" sz="1800"/>
              <a:t>25</a:t>
            </a:r>
            <a:r>
              <a:rPr i="1" lang="en" sz="1800">
                <a:latin typeface="Times New Roman"/>
                <a:ea typeface="Times New Roman"/>
                <a:cs typeface="Times New Roman"/>
                <a:sym typeface="Times New Roman"/>
              </a:rPr>
              <a:t>x</a:t>
            </a:r>
            <a:r>
              <a:rPr baseline="30000" lang="en" sz="1800"/>
              <a:t>2</a:t>
            </a:r>
            <a:r>
              <a:rPr baseline="30000" lang="en" sz="1800"/>
              <a:t> </a:t>
            </a:r>
            <a:r>
              <a:rPr lang="en" sz="1800"/>
              <a:t>+ 40</a:t>
            </a:r>
            <a:r>
              <a:rPr i="1" lang="en" sz="1800">
                <a:latin typeface="Times New Roman"/>
                <a:ea typeface="Times New Roman"/>
                <a:cs typeface="Times New Roman"/>
                <a:sym typeface="Times New Roman"/>
              </a:rPr>
              <a:t>x</a:t>
            </a:r>
            <a:r>
              <a:rPr lang="en" sz="1800"/>
              <a:t> = –12</a:t>
            </a:r>
            <a:endParaRPr sz="1800"/>
          </a:p>
          <a:p>
            <a:pPr indent="-342900" lvl="1" marL="914400" rtl="0" algn="l">
              <a:spcBef>
                <a:spcPts val="7500"/>
              </a:spcBef>
              <a:spcAft>
                <a:spcPts val="0"/>
              </a:spcAft>
              <a:buSzPts val="1800"/>
              <a:buAutoNum type="alphaLcPeriod"/>
            </a:pPr>
            <a:r>
              <a:rPr lang="en" sz="1800"/>
              <a:t>36</a:t>
            </a:r>
            <a:r>
              <a:rPr i="1" lang="en" sz="1800">
                <a:latin typeface="Times New Roman"/>
                <a:ea typeface="Times New Roman"/>
                <a:cs typeface="Times New Roman"/>
                <a:sym typeface="Times New Roman"/>
              </a:rPr>
              <a:t>x</a:t>
            </a:r>
            <a:r>
              <a:rPr baseline="30000" lang="en" sz="1800"/>
              <a:t>2</a:t>
            </a:r>
            <a:r>
              <a:rPr lang="en" sz="1800"/>
              <a:t> </a:t>
            </a:r>
            <a:r>
              <a:rPr lang="en" sz="1800"/>
              <a:t>– 60</a:t>
            </a:r>
            <a:r>
              <a:rPr i="1" lang="en" sz="1800">
                <a:latin typeface="Times New Roman"/>
                <a:ea typeface="Times New Roman"/>
                <a:cs typeface="Times New Roman"/>
                <a:sym typeface="Times New Roman"/>
              </a:rPr>
              <a:t>x</a:t>
            </a:r>
            <a:r>
              <a:rPr lang="en" sz="1800"/>
              <a:t> + 10 = – 6</a:t>
            </a:r>
            <a:endParaRPr sz="1800"/>
          </a:p>
        </p:txBody>
      </p:sp>
      <p:sp>
        <p:nvSpPr>
          <p:cNvPr id="247" name="Google Shape;247;p32"/>
          <p:cNvSpPr txBox="1"/>
          <p:nvPr>
            <p:ph idx="12" type="sldNum"/>
          </p:nvPr>
        </p:nvSpPr>
        <p:spPr>
          <a:xfrm>
            <a:off x="8283608" y="4727710"/>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248" name="Google Shape;248;p32"/>
          <p:cNvSpPr txBox="1"/>
          <p:nvPr>
            <p:ph idx="3" type="sldNum"/>
          </p:nvPr>
        </p:nvSpPr>
        <p:spPr>
          <a:xfrm>
            <a:off x="311700" y="4727719"/>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a:t>9.4.3 Standard Form and Squared Factors</a:t>
            </a:r>
            <a:endParaRPr/>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252" name="Shape 252"/>
        <p:cNvGrpSpPr/>
        <p:nvPr/>
      </p:nvGrpSpPr>
      <p:grpSpPr>
        <a:xfrm>
          <a:off x="0" y="0"/>
          <a:ext cx="0" cy="0"/>
          <a:chOff x="0" y="0"/>
          <a:chExt cx="0" cy="0"/>
        </a:xfrm>
      </p:grpSpPr>
      <p:pic>
        <p:nvPicPr>
          <p:cNvPr descr="Icon indicating the slide contains a check for understanding question for students " id="253" name="Google Shape;253;p33" title="self-checl-1.png"/>
          <p:cNvPicPr preferRelativeResize="0"/>
          <p:nvPr/>
        </p:nvPicPr>
        <p:blipFill>
          <a:blip r:embed="rId4">
            <a:alphaModFix/>
          </a:blip>
          <a:stretch>
            <a:fillRect/>
          </a:stretch>
        </p:blipFill>
        <p:spPr>
          <a:xfrm>
            <a:off x="8686800" y="137160"/>
            <a:ext cx="274320" cy="274320"/>
          </a:xfrm>
          <a:prstGeom prst="rect">
            <a:avLst/>
          </a:prstGeom>
          <a:noFill/>
          <a:ln>
            <a:noFill/>
          </a:ln>
        </p:spPr>
      </p:pic>
      <p:sp>
        <p:nvSpPr>
          <p:cNvPr id="254" name="Google Shape;254;p33"/>
          <p:cNvSpPr txBox="1"/>
          <p:nvPr>
            <p:ph type="title"/>
          </p:nvPr>
        </p:nvSpPr>
        <p:spPr>
          <a:xfrm>
            <a:off x="311700" y="137160"/>
            <a:ext cx="8520600" cy="822900"/>
          </a:xfrm>
          <a:prstGeom prst="rect">
            <a:avLst/>
          </a:prstGeom>
        </p:spPr>
        <p:txBody>
          <a:bodyPr anchorCtr="0" anchor="t" bIns="91425" lIns="91425" spcFirstLastPara="1" rIns="91425" wrap="square" tIns="91425">
            <a:noAutofit/>
          </a:bodyPr>
          <a:lstStyle/>
          <a:p>
            <a:pPr indent="0" lvl="0" marL="0" rtl="0" algn="ctr">
              <a:lnSpc>
                <a:spcPct val="115000"/>
              </a:lnSpc>
              <a:spcBef>
                <a:spcPts val="0"/>
              </a:spcBef>
              <a:spcAft>
                <a:spcPts val="0"/>
              </a:spcAft>
              <a:buClr>
                <a:schemeClr val="dk1"/>
              </a:buClr>
              <a:buSzPts val="1100"/>
              <a:buFont typeface="Arial"/>
              <a:buNone/>
            </a:pPr>
            <a:r>
              <a:rPr b="0" lang="en" sz="1400">
                <a:solidFill>
                  <a:srgbClr val="666666"/>
                </a:solidFill>
              </a:rPr>
              <a:t>Learning Activity B</a:t>
            </a:r>
            <a:endParaRPr b="0" sz="1400">
              <a:solidFill>
                <a:srgbClr val="666666"/>
              </a:solidFill>
            </a:endParaRPr>
          </a:p>
          <a:p>
            <a:pPr indent="0" lvl="0" marL="0" rtl="0" algn="ctr">
              <a:spcBef>
                <a:spcPts val="0"/>
              </a:spcBef>
              <a:spcAft>
                <a:spcPts val="0"/>
              </a:spcAft>
              <a:buNone/>
            </a:pPr>
            <a:r>
              <a:rPr lang="en"/>
              <a:t>Self Check</a:t>
            </a:r>
            <a:endParaRPr>
              <a:solidFill>
                <a:srgbClr val="005047"/>
              </a:solidFill>
            </a:endParaRPr>
          </a:p>
        </p:txBody>
      </p:sp>
      <p:sp>
        <p:nvSpPr>
          <p:cNvPr id="255" name="Google Shape;255;p33"/>
          <p:cNvSpPr txBox="1"/>
          <p:nvPr>
            <p:ph idx="1" type="body"/>
          </p:nvPr>
        </p:nvSpPr>
        <p:spPr>
          <a:xfrm>
            <a:off x="311700" y="959070"/>
            <a:ext cx="8520600" cy="3657600"/>
          </a:xfrm>
          <a:prstGeom prst="rect">
            <a:avLst/>
          </a:prstGeom>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lang="en"/>
              <a:t>Solve by completing the square: 25</a:t>
            </a:r>
            <a:r>
              <a:rPr i="1" lang="en">
                <a:latin typeface="Times New Roman"/>
                <a:ea typeface="Times New Roman"/>
                <a:cs typeface="Times New Roman"/>
                <a:sym typeface="Times New Roman"/>
              </a:rPr>
              <a:t>x</a:t>
            </a:r>
            <a:r>
              <a:rPr baseline="30000" lang="en"/>
              <a:t>2</a:t>
            </a:r>
            <a:r>
              <a:rPr lang="en"/>
              <a:t> + 30</a:t>
            </a:r>
            <a:r>
              <a:rPr i="1" lang="en">
                <a:latin typeface="Times New Roman"/>
                <a:ea typeface="Times New Roman"/>
                <a:cs typeface="Times New Roman"/>
                <a:sym typeface="Times New Roman"/>
              </a:rPr>
              <a:t>x</a:t>
            </a:r>
            <a:r>
              <a:rPr lang="en"/>
              <a:t> = 7</a:t>
            </a:r>
            <a:r>
              <a:rPr lang="en"/>
              <a:t>.</a:t>
            </a:r>
            <a:endParaRPr/>
          </a:p>
          <a:p>
            <a:pPr indent="-381000" lvl="0" marL="914400" rtl="0" algn="l">
              <a:lnSpc>
                <a:spcPct val="100000"/>
              </a:lnSpc>
              <a:spcBef>
                <a:spcPts val="1200"/>
              </a:spcBef>
              <a:spcAft>
                <a:spcPts val="0"/>
              </a:spcAft>
              <a:buSzPts val="2400"/>
              <a:buFont typeface="Noto Sans"/>
              <a:buAutoNum type="alphaLcPeriod"/>
            </a:pPr>
            <a:r>
              <a:rPr i="1" lang="en">
                <a:latin typeface="Times New Roman"/>
                <a:ea typeface="Times New Roman"/>
                <a:cs typeface="Times New Roman"/>
                <a:sym typeface="Times New Roman"/>
              </a:rPr>
              <a:t>x</a:t>
            </a:r>
            <a:r>
              <a:rPr lang="en"/>
              <a:t> = 9</a:t>
            </a:r>
            <a:endParaRPr baseline="30000">
              <a:latin typeface="Noto Sans"/>
              <a:ea typeface="Noto Sans"/>
              <a:cs typeface="Noto Sans"/>
              <a:sym typeface="Noto Sans"/>
            </a:endParaRPr>
          </a:p>
          <a:p>
            <a:pPr indent="-381000" lvl="0" marL="914400" rtl="0" algn="l">
              <a:lnSpc>
                <a:spcPct val="100000"/>
              </a:lnSpc>
              <a:spcBef>
                <a:spcPts val="1000"/>
              </a:spcBef>
              <a:spcAft>
                <a:spcPts val="0"/>
              </a:spcAft>
              <a:buSzPts val="2400"/>
              <a:buFont typeface="Noto Sans"/>
              <a:buAutoNum type="alphaLcPeriod"/>
            </a:pPr>
            <a:r>
              <a:rPr i="1" lang="en">
                <a:latin typeface="Times New Roman"/>
                <a:ea typeface="Times New Roman"/>
                <a:cs typeface="Times New Roman"/>
                <a:sym typeface="Times New Roman"/>
              </a:rPr>
              <a:t>x</a:t>
            </a:r>
            <a:r>
              <a:rPr lang="en"/>
              <a:t> = ⅕, 𝑥 = – ⁷/₅ </a:t>
            </a:r>
            <a:endParaRPr baseline="-25000"/>
          </a:p>
          <a:p>
            <a:pPr indent="-381000" lvl="0" marL="914400" rtl="0" algn="l">
              <a:lnSpc>
                <a:spcPct val="100000"/>
              </a:lnSpc>
              <a:spcBef>
                <a:spcPts val="1000"/>
              </a:spcBef>
              <a:spcAft>
                <a:spcPts val="0"/>
              </a:spcAft>
              <a:buSzPts val="2400"/>
              <a:buFont typeface="Noto Sans"/>
              <a:buAutoNum type="alphaLcPeriod"/>
            </a:pPr>
            <a:r>
              <a:rPr i="1" lang="en">
                <a:latin typeface="Times New Roman"/>
                <a:ea typeface="Times New Roman"/>
                <a:cs typeface="Times New Roman"/>
                <a:sym typeface="Times New Roman"/>
              </a:rPr>
              <a:t>x</a:t>
            </a:r>
            <a:r>
              <a:rPr lang="en"/>
              <a:t> = ¹³/₅, 𝑥 = – ¹⁹/₅</a:t>
            </a:r>
            <a:endParaRPr baseline="-25000"/>
          </a:p>
          <a:p>
            <a:pPr indent="-381000" lvl="0" marL="914400" rtl="0" algn="l">
              <a:lnSpc>
                <a:spcPct val="100000"/>
              </a:lnSpc>
              <a:spcBef>
                <a:spcPts val="1000"/>
              </a:spcBef>
              <a:spcAft>
                <a:spcPts val="1000"/>
              </a:spcAft>
              <a:buSzPts val="2400"/>
              <a:buFont typeface="Noto Sans"/>
              <a:buAutoNum type="alphaLcPeriod"/>
            </a:pPr>
            <a:r>
              <a:rPr i="1" lang="en">
                <a:latin typeface="Times New Roman"/>
                <a:ea typeface="Times New Roman"/>
                <a:cs typeface="Times New Roman"/>
                <a:sym typeface="Times New Roman"/>
              </a:rPr>
              <a:t>x</a:t>
            </a:r>
            <a:r>
              <a:rPr lang="en"/>
              <a:t> = – ⅗</a:t>
            </a:r>
            <a:endParaRPr>
              <a:latin typeface="Noto Sans"/>
              <a:ea typeface="Noto Sans"/>
              <a:cs typeface="Noto Sans"/>
              <a:sym typeface="Noto Sans"/>
            </a:endParaRPr>
          </a:p>
        </p:txBody>
      </p:sp>
      <p:sp>
        <p:nvSpPr>
          <p:cNvPr id="256" name="Google Shape;256;p33"/>
          <p:cNvSpPr txBox="1"/>
          <p:nvPr>
            <p:ph idx="12" type="sldNum"/>
          </p:nvPr>
        </p:nvSpPr>
        <p:spPr>
          <a:xfrm>
            <a:off x="8283608" y="4727710"/>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latin typeface="Noto Sans"/>
                <a:ea typeface="Noto Sans"/>
                <a:cs typeface="Noto Sans"/>
                <a:sym typeface="Noto Sans"/>
              </a:rPr>
              <a:t>‹#›</a:t>
            </a:fld>
            <a:endParaRPr>
              <a:latin typeface="Noto Sans"/>
              <a:ea typeface="Noto Sans"/>
              <a:cs typeface="Noto Sans"/>
              <a:sym typeface="Noto Sans"/>
            </a:endParaRPr>
          </a:p>
        </p:txBody>
      </p:sp>
      <p:sp>
        <p:nvSpPr>
          <p:cNvPr id="257" name="Google Shape;257;p33"/>
          <p:cNvSpPr txBox="1"/>
          <p:nvPr>
            <p:ph idx="2" type="sldNum"/>
          </p:nvPr>
        </p:nvSpPr>
        <p:spPr>
          <a:xfrm>
            <a:off x="311700" y="4727719"/>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a:t>9.4.3 Standard Form and Squared Factors</a:t>
            </a:r>
            <a:endParaRPr/>
          </a:p>
        </p:txBody>
      </p:sp>
      <p:sp>
        <p:nvSpPr>
          <p:cNvPr descr="An arrow icon reads &quot;Let's review!&quot; and links to a slide that reviews the content that was assessed in the self check question. " id="258" name="Google Shape;258;p33" title="Review icon">
            <a:hlinkClick action="ppaction://hlinkshowjump?jump=nextslide"/>
          </p:cNvPr>
          <p:cNvSpPr/>
          <p:nvPr/>
        </p:nvSpPr>
        <p:spPr>
          <a:xfrm>
            <a:off x="7240475" y="4295776"/>
            <a:ext cx="1591800" cy="365700"/>
          </a:xfrm>
          <a:prstGeom prst="homePlate">
            <a:avLst>
              <a:gd fmla="val 50000" name="adj"/>
            </a:avLst>
          </a:prstGeom>
          <a:solidFill>
            <a:srgbClr val="FDBD3E"/>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1500">
                <a:latin typeface="Calibri"/>
                <a:ea typeface="Calibri"/>
                <a:cs typeface="Calibri"/>
                <a:sym typeface="Calibri"/>
              </a:rPr>
              <a:t>Let’s review!</a:t>
            </a:r>
            <a:endParaRPr b="1" sz="1500">
              <a:latin typeface="Calibri"/>
              <a:ea typeface="Calibri"/>
              <a:cs typeface="Calibri"/>
              <a:sym typeface="Calibri"/>
            </a:endParaRPr>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262" name="Shape 262"/>
        <p:cNvGrpSpPr/>
        <p:nvPr/>
      </p:nvGrpSpPr>
      <p:grpSpPr>
        <a:xfrm>
          <a:off x="0" y="0"/>
          <a:ext cx="0" cy="0"/>
          <a:chOff x="0" y="0"/>
          <a:chExt cx="0" cy="0"/>
        </a:xfrm>
      </p:grpSpPr>
      <p:pic>
        <p:nvPicPr>
          <p:cNvPr descr="Icon indicating the slide contains a additional resources for students who struggled with the check for understanding (self check) question" id="263" name="Google Shape;263;p34" title="additional resource-1.png"/>
          <p:cNvPicPr preferRelativeResize="0"/>
          <p:nvPr/>
        </p:nvPicPr>
        <p:blipFill>
          <a:blip r:embed="rId3">
            <a:alphaModFix/>
          </a:blip>
          <a:stretch>
            <a:fillRect/>
          </a:stretch>
        </p:blipFill>
        <p:spPr>
          <a:xfrm>
            <a:off x="8420803" y="126598"/>
            <a:ext cx="353968" cy="354000"/>
          </a:xfrm>
          <a:prstGeom prst="rect">
            <a:avLst/>
          </a:prstGeom>
          <a:noFill/>
          <a:ln>
            <a:noFill/>
          </a:ln>
        </p:spPr>
      </p:pic>
      <p:sp>
        <p:nvSpPr>
          <p:cNvPr id="264" name="Google Shape;264;p34"/>
          <p:cNvSpPr txBox="1"/>
          <p:nvPr>
            <p:ph type="title"/>
          </p:nvPr>
        </p:nvSpPr>
        <p:spPr>
          <a:xfrm>
            <a:off x="310896" y="137160"/>
            <a:ext cx="8520600" cy="8322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b="0" lang="en" sz="1400">
                <a:solidFill>
                  <a:srgbClr val="666666"/>
                </a:solidFill>
              </a:rPr>
              <a:t>Learning Activity B</a:t>
            </a:r>
            <a:endParaRPr b="0" sz="1400">
              <a:solidFill>
                <a:srgbClr val="666666"/>
              </a:solidFill>
            </a:endParaRPr>
          </a:p>
          <a:p>
            <a:pPr indent="0" lvl="0" marL="0" rtl="0" algn="l">
              <a:spcBef>
                <a:spcPts val="0"/>
              </a:spcBef>
              <a:spcAft>
                <a:spcPts val="0"/>
              </a:spcAft>
              <a:buNone/>
            </a:pPr>
            <a:r>
              <a:rPr lang="en"/>
              <a:t>Self Check - </a:t>
            </a:r>
            <a:r>
              <a:rPr lang="en"/>
              <a:t>Review</a:t>
            </a:r>
            <a:endParaRPr/>
          </a:p>
        </p:txBody>
      </p:sp>
      <p:sp>
        <p:nvSpPr>
          <p:cNvPr id="265" name="Google Shape;265;p34"/>
          <p:cNvSpPr txBox="1"/>
          <p:nvPr>
            <p:ph idx="1" type="body"/>
          </p:nvPr>
        </p:nvSpPr>
        <p:spPr>
          <a:xfrm>
            <a:off x="310900" y="880250"/>
            <a:ext cx="4012800" cy="3813300"/>
          </a:xfrm>
          <a:prstGeom prst="rect">
            <a:avLst/>
          </a:prstGeom>
        </p:spPr>
        <p:txBody>
          <a:bodyPr anchorCtr="0" anchor="t" bIns="91425" lIns="91425" spcFirstLastPara="1" rIns="91425" wrap="square" tIns="91425">
            <a:noAutofit/>
          </a:bodyPr>
          <a:lstStyle/>
          <a:p>
            <a:pPr indent="0" lvl="0" marL="0" rtl="0" algn="l">
              <a:lnSpc>
                <a:spcPct val="105000"/>
              </a:lnSpc>
              <a:spcBef>
                <a:spcPts val="0"/>
              </a:spcBef>
              <a:spcAft>
                <a:spcPts val="300"/>
              </a:spcAft>
              <a:buNone/>
            </a:pPr>
            <a:r>
              <a:rPr lang="en">
                <a:solidFill>
                  <a:srgbClr val="1D2125"/>
                </a:solidFill>
              </a:rPr>
              <a:t>Solve </a:t>
            </a:r>
            <a:r>
              <a:rPr b="1" lang="en">
                <a:solidFill>
                  <a:srgbClr val="0F6CBF"/>
                </a:solidFill>
              </a:rPr>
              <a:t>16</a:t>
            </a:r>
            <a:r>
              <a:rPr i="1" lang="en" sz="2400">
                <a:latin typeface="Times New Roman"/>
                <a:ea typeface="Times New Roman"/>
                <a:cs typeface="Times New Roman"/>
                <a:sym typeface="Times New Roman"/>
              </a:rPr>
              <a:t>x</a:t>
            </a:r>
            <a:r>
              <a:rPr baseline="30000" lang="en"/>
              <a:t>2 </a:t>
            </a:r>
            <a:r>
              <a:rPr lang="en"/>
              <a:t>+ </a:t>
            </a:r>
            <a:r>
              <a:rPr b="1" lang="en">
                <a:solidFill>
                  <a:srgbClr val="C22032"/>
                </a:solidFill>
              </a:rPr>
              <a:t>40</a:t>
            </a:r>
            <a:r>
              <a:rPr i="1" lang="en" sz="2400">
                <a:latin typeface="Times New Roman"/>
                <a:ea typeface="Times New Roman"/>
                <a:cs typeface="Times New Roman"/>
                <a:sym typeface="Times New Roman"/>
              </a:rPr>
              <a:t>x</a:t>
            </a:r>
            <a:r>
              <a:rPr lang="en"/>
              <a:t> = 11.</a:t>
            </a:r>
            <a:endParaRPr sz="1800">
              <a:solidFill>
                <a:srgbClr val="1D2125"/>
              </a:solidFill>
            </a:endParaRPr>
          </a:p>
        </p:txBody>
      </p:sp>
      <p:sp>
        <p:nvSpPr>
          <p:cNvPr id="266" name="Google Shape;266;p34"/>
          <p:cNvSpPr txBox="1"/>
          <p:nvPr>
            <p:ph idx="2" type="body"/>
          </p:nvPr>
        </p:nvSpPr>
        <p:spPr>
          <a:xfrm>
            <a:off x="4390950" y="765925"/>
            <a:ext cx="4669800" cy="39276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b="1" lang="en" sz="1600"/>
              <a:t>COMPLETING THE SQUARE TO SOLVE</a:t>
            </a:r>
            <a:r>
              <a:rPr lang="en" sz="1600">
                <a:latin typeface="Noto Sans Medium"/>
                <a:ea typeface="Noto Sans Medium"/>
                <a:cs typeface="Noto Sans Medium"/>
                <a:sym typeface="Noto Sans Medium"/>
              </a:rPr>
              <a:t> </a:t>
            </a:r>
            <a:endParaRPr sz="1600">
              <a:latin typeface="Noto Sans Medium"/>
              <a:ea typeface="Noto Sans Medium"/>
              <a:cs typeface="Noto Sans Medium"/>
              <a:sym typeface="Noto Sans Medium"/>
            </a:endParaRPr>
          </a:p>
          <a:p>
            <a:pPr indent="0" lvl="0" marL="0" rtl="0" algn="ctr">
              <a:spcBef>
                <a:spcPts val="0"/>
              </a:spcBef>
              <a:spcAft>
                <a:spcPts val="0"/>
              </a:spcAft>
              <a:buNone/>
            </a:pPr>
            <a:r>
              <a:rPr b="1" i="1" lang="en" sz="1600">
                <a:solidFill>
                  <a:srgbClr val="0F6CBF"/>
                </a:solidFill>
                <a:latin typeface="Times New Roman"/>
                <a:ea typeface="Times New Roman"/>
                <a:cs typeface="Times New Roman"/>
                <a:sym typeface="Times New Roman"/>
              </a:rPr>
              <a:t>a</a:t>
            </a:r>
            <a:r>
              <a:rPr b="1" i="1" lang="en" sz="1600">
                <a:latin typeface="Times New Roman"/>
                <a:ea typeface="Times New Roman"/>
                <a:cs typeface="Times New Roman"/>
                <a:sym typeface="Times New Roman"/>
              </a:rPr>
              <a:t>x</a:t>
            </a:r>
            <a:r>
              <a:rPr b="1" baseline="30000" lang="en" sz="1600"/>
              <a:t>2</a:t>
            </a:r>
            <a:r>
              <a:rPr b="1" lang="en" sz="1600"/>
              <a:t> + </a:t>
            </a:r>
            <a:r>
              <a:rPr b="1" i="1" lang="en" sz="1600">
                <a:solidFill>
                  <a:srgbClr val="C22032"/>
                </a:solidFill>
                <a:latin typeface="Times New Roman"/>
                <a:ea typeface="Times New Roman"/>
                <a:cs typeface="Times New Roman"/>
                <a:sym typeface="Times New Roman"/>
              </a:rPr>
              <a:t>b</a:t>
            </a:r>
            <a:r>
              <a:rPr b="1" i="1" lang="en" sz="1600">
                <a:latin typeface="Times New Roman"/>
                <a:ea typeface="Times New Roman"/>
                <a:cs typeface="Times New Roman"/>
                <a:sym typeface="Times New Roman"/>
              </a:rPr>
              <a:t>x</a:t>
            </a:r>
            <a:r>
              <a:rPr b="1" lang="en" sz="1600"/>
              <a:t> + </a:t>
            </a:r>
            <a:r>
              <a:rPr b="1" i="1" lang="en" sz="1600">
                <a:latin typeface="Times New Roman"/>
                <a:ea typeface="Times New Roman"/>
                <a:cs typeface="Times New Roman"/>
                <a:sym typeface="Times New Roman"/>
              </a:rPr>
              <a:t>c</a:t>
            </a:r>
            <a:r>
              <a:rPr b="1" lang="en" sz="1600"/>
              <a:t> = 0</a:t>
            </a:r>
            <a:r>
              <a:rPr lang="en" sz="1600">
                <a:latin typeface="Noto Sans Medium"/>
                <a:ea typeface="Noto Sans Medium"/>
                <a:cs typeface="Noto Sans Medium"/>
                <a:sym typeface="Noto Sans Medium"/>
              </a:rPr>
              <a:t> </a:t>
            </a:r>
            <a:endParaRPr sz="1600">
              <a:latin typeface="Noto Sans Medium"/>
              <a:ea typeface="Noto Sans Medium"/>
              <a:cs typeface="Noto Sans Medium"/>
              <a:sym typeface="Noto Sans Medium"/>
            </a:endParaRPr>
          </a:p>
          <a:p>
            <a:pPr indent="0" lvl="0" marL="0" rtl="0" algn="l">
              <a:lnSpc>
                <a:spcPct val="100000"/>
              </a:lnSpc>
              <a:spcBef>
                <a:spcPts val="1000"/>
              </a:spcBef>
              <a:spcAft>
                <a:spcPts val="0"/>
              </a:spcAft>
              <a:buNone/>
            </a:pPr>
            <a:r>
              <a:rPr b="1" lang="en" sz="1600"/>
              <a:t>Step 1</a:t>
            </a:r>
            <a:r>
              <a:rPr lang="en" sz="1600">
                <a:latin typeface="Noto Sans Medium"/>
                <a:ea typeface="Noto Sans Medium"/>
                <a:cs typeface="Noto Sans Medium"/>
                <a:sym typeface="Noto Sans Medium"/>
              </a:rPr>
              <a:t> - Isolate the variable terms on one side and place the constant term on the other.</a:t>
            </a:r>
            <a:endParaRPr sz="1600">
              <a:latin typeface="Noto Sans Medium"/>
              <a:ea typeface="Noto Sans Medium"/>
              <a:cs typeface="Noto Sans Medium"/>
              <a:sym typeface="Noto Sans Medium"/>
            </a:endParaRPr>
          </a:p>
          <a:p>
            <a:pPr indent="0" lvl="0" marL="0" rtl="0" algn="l">
              <a:lnSpc>
                <a:spcPct val="100000"/>
              </a:lnSpc>
              <a:spcBef>
                <a:spcPts val="1200"/>
              </a:spcBef>
              <a:spcAft>
                <a:spcPts val="0"/>
              </a:spcAft>
              <a:buNone/>
            </a:pPr>
            <a:r>
              <a:rPr b="1" lang="en" sz="1600"/>
              <a:t>Step 2</a:t>
            </a:r>
            <a:r>
              <a:rPr lang="en" sz="1600">
                <a:latin typeface="Noto Sans Medium"/>
                <a:ea typeface="Noto Sans Medium"/>
                <a:cs typeface="Noto Sans Medium"/>
                <a:sym typeface="Noto Sans Medium"/>
              </a:rPr>
              <a:t> - Use </a:t>
            </a:r>
            <a:r>
              <a:rPr b="1" i="1" lang="en" sz="1600">
                <a:solidFill>
                  <a:srgbClr val="0F6CBF"/>
                </a:solidFill>
                <a:latin typeface="Times New Roman"/>
                <a:ea typeface="Times New Roman"/>
                <a:cs typeface="Times New Roman"/>
                <a:sym typeface="Times New Roman"/>
              </a:rPr>
              <a:t>a</a:t>
            </a:r>
            <a:r>
              <a:rPr b="1" lang="en" sz="1600">
                <a:solidFill>
                  <a:srgbClr val="0F6CBF"/>
                </a:solidFill>
              </a:rPr>
              <a:t> </a:t>
            </a:r>
            <a:r>
              <a:rPr lang="en" sz="1600">
                <a:latin typeface="Noto Sans Medium"/>
                <a:ea typeface="Noto Sans Medium"/>
                <a:cs typeface="Noto Sans Medium"/>
                <a:sym typeface="Noto Sans Medium"/>
              </a:rPr>
              <a:t>=</a:t>
            </a:r>
            <a:r>
              <a:rPr b="1" lang="en" sz="1600">
                <a:solidFill>
                  <a:srgbClr val="0F6CBF"/>
                </a:solidFill>
              </a:rPr>
              <a:t> </a:t>
            </a:r>
            <a:r>
              <a:rPr b="1" i="1" lang="en" sz="1600">
                <a:latin typeface="Times New Roman"/>
                <a:ea typeface="Times New Roman"/>
                <a:cs typeface="Times New Roman"/>
                <a:sym typeface="Times New Roman"/>
              </a:rPr>
              <a:t>k</a:t>
            </a:r>
            <a:r>
              <a:rPr b="1" baseline="30000" lang="en" sz="1600"/>
              <a:t>2</a:t>
            </a:r>
            <a:r>
              <a:rPr lang="en" sz="1600">
                <a:latin typeface="Noto Sans Medium"/>
                <a:ea typeface="Noto Sans Medium"/>
                <a:cs typeface="Noto Sans Medium"/>
                <a:sym typeface="Noto Sans Medium"/>
              </a:rPr>
              <a:t> and </a:t>
            </a:r>
            <a:r>
              <a:rPr b="1" i="1" lang="en" sz="1600">
                <a:solidFill>
                  <a:srgbClr val="C22032"/>
                </a:solidFill>
                <a:latin typeface="Times New Roman"/>
                <a:ea typeface="Times New Roman"/>
                <a:cs typeface="Times New Roman"/>
                <a:sym typeface="Times New Roman"/>
              </a:rPr>
              <a:t>b</a:t>
            </a:r>
            <a:r>
              <a:rPr lang="en" sz="1600">
                <a:latin typeface="Noto Sans Medium"/>
                <a:ea typeface="Noto Sans Medium"/>
                <a:cs typeface="Noto Sans Medium"/>
                <a:sym typeface="Noto Sans Medium"/>
              </a:rPr>
              <a:t> = 2(</a:t>
            </a:r>
            <a:r>
              <a:rPr b="1" i="1" lang="en" sz="1600">
                <a:latin typeface="Times New Roman"/>
                <a:ea typeface="Times New Roman"/>
                <a:cs typeface="Times New Roman"/>
                <a:sym typeface="Times New Roman"/>
              </a:rPr>
              <a:t>k </a:t>
            </a:r>
            <a:r>
              <a:rPr lang="en" sz="2200"/>
              <a:t>𑁦 </a:t>
            </a:r>
            <a:r>
              <a:rPr b="1" i="1" lang="en" sz="1600">
                <a:latin typeface="Times New Roman"/>
                <a:ea typeface="Times New Roman"/>
                <a:cs typeface="Times New Roman"/>
                <a:sym typeface="Times New Roman"/>
              </a:rPr>
              <a:t>m</a:t>
            </a:r>
            <a:r>
              <a:rPr b="1" lang="en" sz="1600"/>
              <a:t>) </a:t>
            </a:r>
            <a:r>
              <a:rPr lang="en" sz="1600">
                <a:latin typeface="Noto Sans Medium"/>
                <a:ea typeface="Noto Sans Medium"/>
                <a:cs typeface="Noto Sans Medium"/>
                <a:sym typeface="Noto Sans Medium"/>
              </a:rPr>
              <a:t>to find </a:t>
            </a:r>
            <a:r>
              <a:rPr b="1" i="1" lang="en" sz="1600">
                <a:latin typeface="Times New Roman"/>
                <a:ea typeface="Times New Roman"/>
                <a:cs typeface="Times New Roman"/>
                <a:sym typeface="Times New Roman"/>
              </a:rPr>
              <a:t>k</a:t>
            </a:r>
            <a:r>
              <a:rPr lang="en" sz="1600">
                <a:latin typeface="Noto Sans Medium"/>
                <a:ea typeface="Noto Sans Medium"/>
                <a:cs typeface="Noto Sans Medium"/>
                <a:sym typeface="Noto Sans Medium"/>
              </a:rPr>
              <a:t> </a:t>
            </a:r>
            <a:br>
              <a:rPr lang="en" sz="1600">
                <a:latin typeface="Noto Sans Medium"/>
                <a:ea typeface="Noto Sans Medium"/>
                <a:cs typeface="Noto Sans Medium"/>
                <a:sym typeface="Noto Sans Medium"/>
              </a:rPr>
            </a:br>
            <a:r>
              <a:rPr lang="en" sz="1600">
                <a:latin typeface="Noto Sans Medium"/>
                <a:ea typeface="Noto Sans Medium"/>
                <a:cs typeface="Noto Sans Medium"/>
                <a:sym typeface="Noto Sans Medium"/>
              </a:rPr>
              <a:t>and </a:t>
            </a:r>
            <a:r>
              <a:rPr b="1" i="1" lang="en" sz="1600">
                <a:latin typeface="Times New Roman"/>
                <a:ea typeface="Times New Roman"/>
                <a:cs typeface="Times New Roman"/>
                <a:sym typeface="Times New Roman"/>
              </a:rPr>
              <a:t>m</a:t>
            </a:r>
            <a:r>
              <a:rPr lang="en" sz="1600">
                <a:latin typeface="Noto Sans Medium"/>
                <a:ea typeface="Noto Sans Medium"/>
                <a:cs typeface="Noto Sans Medium"/>
                <a:sym typeface="Noto Sans Medium"/>
              </a:rPr>
              <a:t>.  </a:t>
            </a:r>
            <a:r>
              <a:rPr lang="en" sz="1600">
                <a:latin typeface="Noto Sans Medium"/>
                <a:ea typeface="Noto Sans Medium"/>
                <a:cs typeface="Noto Sans Medium"/>
                <a:sym typeface="Noto Sans Medium"/>
              </a:rPr>
              <a:t>Add </a:t>
            </a:r>
            <a:r>
              <a:rPr b="1" i="1" lang="en" sz="1600">
                <a:latin typeface="Times New Roman"/>
                <a:ea typeface="Times New Roman"/>
                <a:cs typeface="Times New Roman"/>
                <a:sym typeface="Times New Roman"/>
              </a:rPr>
              <a:t>m</a:t>
            </a:r>
            <a:r>
              <a:rPr b="1" baseline="30000" lang="en" sz="1600"/>
              <a:t>2</a:t>
            </a:r>
            <a:r>
              <a:rPr lang="en" sz="1600">
                <a:latin typeface="Noto Sans Medium"/>
                <a:ea typeface="Noto Sans Medium"/>
                <a:cs typeface="Noto Sans Medium"/>
                <a:sym typeface="Noto Sans Medium"/>
              </a:rPr>
              <a:t> to both sides of the equation.</a:t>
            </a:r>
            <a:endParaRPr sz="1600">
              <a:latin typeface="Noto Sans Medium"/>
              <a:ea typeface="Noto Sans Medium"/>
              <a:cs typeface="Noto Sans Medium"/>
              <a:sym typeface="Noto Sans Medium"/>
            </a:endParaRPr>
          </a:p>
          <a:p>
            <a:pPr indent="0" lvl="0" marL="0" rtl="0" algn="l">
              <a:lnSpc>
                <a:spcPct val="100000"/>
              </a:lnSpc>
              <a:spcBef>
                <a:spcPts val="1200"/>
              </a:spcBef>
              <a:spcAft>
                <a:spcPts val="0"/>
              </a:spcAft>
              <a:buNone/>
            </a:pPr>
            <a:r>
              <a:rPr b="1" lang="en" sz="1600"/>
              <a:t>Step 3</a:t>
            </a:r>
            <a:r>
              <a:rPr lang="en" sz="1600">
                <a:latin typeface="Noto Sans Medium"/>
                <a:ea typeface="Noto Sans Medium"/>
                <a:cs typeface="Noto Sans Medium"/>
                <a:sym typeface="Noto Sans Medium"/>
              </a:rPr>
              <a:t> - Factor the perfect square trinomial as a binomial square, (</a:t>
            </a:r>
            <a:r>
              <a:rPr b="1" i="1" lang="en" sz="1600">
                <a:latin typeface="Times New Roman"/>
                <a:ea typeface="Times New Roman"/>
                <a:cs typeface="Times New Roman"/>
                <a:sym typeface="Times New Roman"/>
              </a:rPr>
              <a:t>k</a:t>
            </a:r>
            <a:r>
              <a:rPr i="1" lang="en" sz="1600">
                <a:latin typeface="Times New Roman"/>
                <a:ea typeface="Times New Roman"/>
                <a:cs typeface="Times New Roman"/>
                <a:sym typeface="Times New Roman"/>
              </a:rPr>
              <a:t>x</a:t>
            </a:r>
            <a:r>
              <a:rPr lang="en" sz="1600">
                <a:latin typeface="Noto Sans Medium"/>
                <a:ea typeface="Noto Sans Medium"/>
                <a:cs typeface="Noto Sans Medium"/>
                <a:sym typeface="Noto Sans Medium"/>
              </a:rPr>
              <a:t> + </a:t>
            </a:r>
            <a:r>
              <a:rPr b="1" i="1" lang="en" sz="1600">
                <a:latin typeface="Times New Roman"/>
                <a:ea typeface="Times New Roman"/>
                <a:cs typeface="Times New Roman"/>
                <a:sym typeface="Times New Roman"/>
              </a:rPr>
              <a:t>m</a:t>
            </a:r>
            <a:r>
              <a:rPr lang="en" sz="1600">
                <a:latin typeface="Noto Sans Medium"/>
                <a:ea typeface="Noto Sans Medium"/>
                <a:cs typeface="Noto Sans Medium"/>
                <a:sym typeface="Noto Sans Medium"/>
              </a:rPr>
              <a:t>)</a:t>
            </a:r>
            <a:r>
              <a:rPr baseline="30000" lang="en" sz="1600">
                <a:latin typeface="Noto Sans Medium"/>
                <a:ea typeface="Noto Sans Medium"/>
                <a:cs typeface="Noto Sans Medium"/>
                <a:sym typeface="Noto Sans Medium"/>
              </a:rPr>
              <a:t>2</a:t>
            </a:r>
            <a:r>
              <a:rPr lang="en" sz="1600">
                <a:latin typeface="Noto Sans Medium"/>
                <a:ea typeface="Noto Sans Medium"/>
                <a:cs typeface="Noto Sans Medium"/>
                <a:sym typeface="Noto Sans Medium"/>
              </a:rPr>
              <a:t>.</a:t>
            </a:r>
            <a:endParaRPr sz="1600">
              <a:latin typeface="Noto Sans Medium"/>
              <a:ea typeface="Noto Sans Medium"/>
              <a:cs typeface="Noto Sans Medium"/>
              <a:sym typeface="Noto Sans Medium"/>
            </a:endParaRPr>
          </a:p>
          <a:p>
            <a:pPr indent="0" lvl="0" marL="0" rtl="0" algn="l">
              <a:lnSpc>
                <a:spcPct val="100000"/>
              </a:lnSpc>
              <a:spcBef>
                <a:spcPts val="1200"/>
              </a:spcBef>
              <a:spcAft>
                <a:spcPts val="0"/>
              </a:spcAft>
              <a:buNone/>
            </a:pPr>
            <a:r>
              <a:rPr b="1" lang="en" sz="1600"/>
              <a:t>Step 4</a:t>
            </a:r>
            <a:r>
              <a:rPr lang="en" sz="1600">
                <a:latin typeface="Noto Sans Medium"/>
                <a:ea typeface="Noto Sans Medium"/>
                <a:cs typeface="Noto Sans Medium"/>
                <a:sym typeface="Noto Sans Medium"/>
              </a:rPr>
              <a:t> - Use the square root property.</a:t>
            </a:r>
            <a:endParaRPr sz="1600">
              <a:latin typeface="Noto Sans Medium"/>
              <a:ea typeface="Noto Sans Medium"/>
              <a:cs typeface="Noto Sans Medium"/>
              <a:sym typeface="Noto Sans Medium"/>
            </a:endParaRPr>
          </a:p>
          <a:p>
            <a:pPr indent="0" lvl="0" marL="0" rtl="0" algn="l">
              <a:lnSpc>
                <a:spcPct val="100000"/>
              </a:lnSpc>
              <a:spcBef>
                <a:spcPts val="1200"/>
              </a:spcBef>
              <a:spcAft>
                <a:spcPts val="0"/>
              </a:spcAft>
              <a:buNone/>
            </a:pPr>
            <a:r>
              <a:rPr b="1" lang="en" sz="1600"/>
              <a:t>Step 5</a:t>
            </a:r>
            <a:r>
              <a:rPr lang="en" sz="1600">
                <a:latin typeface="Noto Sans Medium"/>
                <a:ea typeface="Noto Sans Medium"/>
                <a:cs typeface="Noto Sans Medium"/>
                <a:sym typeface="Noto Sans Medium"/>
              </a:rPr>
              <a:t> - Solve the resulting equations.</a:t>
            </a:r>
            <a:endParaRPr sz="1600">
              <a:latin typeface="Noto Sans Medium"/>
              <a:ea typeface="Noto Sans Medium"/>
              <a:cs typeface="Noto Sans Medium"/>
              <a:sym typeface="Noto Sans Medium"/>
            </a:endParaRPr>
          </a:p>
          <a:p>
            <a:pPr indent="0" lvl="0" marL="0" rtl="0" algn="l">
              <a:lnSpc>
                <a:spcPct val="100000"/>
              </a:lnSpc>
              <a:spcBef>
                <a:spcPts val="1200"/>
              </a:spcBef>
              <a:spcAft>
                <a:spcPts val="1200"/>
              </a:spcAft>
              <a:buNone/>
            </a:pPr>
            <a:r>
              <a:rPr b="1" lang="en" sz="1600"/>
              <a:t>Step 6</a:t>
            </a:r>
            <a:r>
              <a:rPr lang="en" sz="1600">
                <a:latin typeface="Noto Sans Medium"/>
                <a:ea typeface="Noto Sans Medium"/>
                <a:cs typeface="Noto Sans Medium"/>
                <a:sym typeface="Noto Sans Medium"/>
              </a:rPr>
              <a:t> - Check the solutions.</a:t>
            </a:r>
            <a:endParaRPr/>
          </a:p>
        </p:txBody>
      </p:sp>
      <p:cxnSp>
        <p:nvCxnSpPr>
          <p:cNvPr descr="Line used to separate the title in a text box from the explanation content " id="267" name="Google Shape;267;p34"/>
          <p:cNvCxnSpPr/>
          <p:nvPr/>
        </p:nvCxnSpPr>
        <p:spPr>
          <a:xfrm flipH="1" rot="10800000">
            <a:off x="4555018" y="1429985"/>
            <a:ext cx="4332000" cy="6300"/>
          </a:xfrm>
          <a:prstGeom prst="straightConnector1">
            <a:avLst/>
          </a:prstGeom>
          <a:noFill/>
          <a:ln cap="flat" cmpd="sng" w="28575">
            <a:solidFill>
              <a:srgbClr val="D9D9D9"/>
            </a:solidFill>
            <a:prstDash val="solid"/>
            <a:round/>
            <a:headEnd len="med" w="med" type="none"/>
            <a:tailEnd len="med" w="med" type="none"/>
          </a:ln>
        </p:spPr>
      </p:cxnSp>
      <p:sp>
        <p:nvSpPr>
          <p:cNvPr id="268" name="Google Shape;268;p34"/>
          <p:cNvSpPr txBox="1"/>
          <p:nvPr>
            <p:ph idx="12" type="sldNum"/>
          </p:nvPr>
        </p:nvSpPr>
        <p:spPr>
          <a:xfrm>
            <a:off x="8282800" y="4727448"/>
            <a:ext cx="548700" cy="3540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
        <p:nvSpPr>
          <p:cNvPr id="269" name="Google Shape;269;p34"/>
          <p:cNvSpPr txBox="1"/>
          <p:nvPr>
            <p:ph idx="3" type="sldNum"/>
          </p:nvPr>
        </p:nvSpPr>
        <p:spPr>
          <a:xfrm>
            <a:off x="310896" y="4727448"/>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None/>
            </a:pPr>
            <a:r>
              <a:rPr lang="en"/>
              <a:t>9.4.3 Standard Form and Squared Factors - Additional Resources</a:t>
            </a:r>
            <a:endParaRPr>
              <a:latin typeface="Noto Sans"/>
              <a:ea typeface="Noto Sans"/>
              <a:cs typeface="Noto Sans"/>
              <a:sym typeface="Noto Sans"/>
            </a:endParaRPr>
          </a:p>
        </p:txBody>
      </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3" name="Shape 273"/>
        <p:cNvGrpSpPr/>
        <p:nvPr/>
      </p:nvGrpSpPr>
      <p:grpSpPr>
        <a:xfrm>
          <a:off x="0" y="0"/>
          <a:ext cx="0" cy="0"/>
          <a:chOff x="0" y="0"/>
          <a:chExt cx="0" cy="0"/>
        </a:xfrm>
      </p:grpSpPr>
      <p:sp>
        <p:nvSpPr>
          <p:cNvPr id="274" name="Google Shape;274;p35"/>
          <p:cNvSpPr txBox="1"/>
          <p:nvPr>
            <p:ph type="title"/>
          </p:nvPr>
        </p:nvSpPr>
        <p:spPr>
          <a:xfrm>
            <a:off x="-7000" y="-39550"/>
            <a:ext cx="9150900" cy="1194000"/>
          </a:xfrm>
          <a:prstGeom prst="rect">
            <a:avLst/>
          </a:prstGeom>
        </p:spPr>
        <p:txBody>
          <a:bodyPr anchorCtr="0" anchor="t" bIns="91425" lIns="91425" spcFirstLastPara="1" rIns="91425" wrap="square" tIns="182875">
            <a:noAutofit/>
          </a:bodyPr>
          <a:lstStyle/>
          <a:p>
            <a:pPr indent="0" lvl="0" marL="0" rtl="0" algn="ctr">
              <a:spcBef>
                <a:spcPts val="0"/>
              </a:spcBef>
              <a:spcAft>
                <a:spcPts val="0"/>
              </a:spcAft>
              <a:buNone/>
            </a:pPr>
            <a:r>
              <a:rPr lang="en"/>
              <a:t>Lesson Journey</a:t>
            </a:r>
            <a:endParaRPr/>
          </a:p>
          <a:p>
            <a:pPr indent="0" lvl="0" marL="0" rtl="0" algn="ctr">
              <a:lnSpc>
                <a:spcPct val="115000"/>
              </a:lnSpc>
              <a:spcBef>
                <a:spcPts val="0"/>
              </a:spcBef>
              <a:spcAft>
                <a:spcPts val="1200"/>
              </a:spcAft>
              <a:buNone/>
            </a:pPr>
            <a:r>
              <a:rPr b="0" lang="en" sz="2400">
                <a:latin typeface="Noto Sans"/>
                <a:ea typeface="Noto Sans"/>
                <a:cs typeface="Noto Sans"/>
                <a:sym typeface="Noto Sans"/>
              </a:rPr>
              <a:t>Fourth Step: Cool Down</a:t>
            </a:r>
            <a:endParaRPr/>
          </a:p>
        </p:txBody>
      </p:sp>
      <p:pic>
        <p:nvPicPr>
          <p:cNvPr descr="Map consisting of six rectangles connected by dotted lines conveying the progression of the Lesson. Each rectangle has an icon with text. Adding to the previous three stops, the fourth rectangle is now highlighted in dark green with a yellow icon and text. The icon is a bar graph made of three progressively smaller rectangles with an arrow on top, following the slope. The text reads Cool Down." id="275" name="Google Shape;275;p35" title="2 learning activity stop 4.png"/>
          <p:cNvPicPr preferRelativeResize="0"/>
          <p:nvPr/>
        </p:nvPicPr>
        <p:blipFill>
          <a:blip r:embed="rId3">
            <a:alphaModFix/>
          </a:blip>
          <a:stretch>
            <a:fillRect/>
          </a:stretch>
        </p:blipFill>
        <p:spPr>
          <a:xfrm>
            <a:off x="146304" y="1426464"/>
            <a:ext cx="8839204" cy="3163641"/>
          </a:xfrm>
          <a:prstGeom prst="rect">
            <a:avLst/>
          </a:prstGeom>
          <a:noFill/>
          <a:ln>
            <a:noFill/>
          </a:ln>
        </p:spPr>
      </p:pic>
      <p:sp>
        <p:nvSpPr>
          <p:cNvPr id="276" name="Google Shape;276;p35"/>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latin typeface="Noto Sans"/>
                <a:ea typeface="Noto Sans"/>
                <a:cs typeface="Noto Sans"/>
                <a:sym typeface="Noto Sans"/>
              </a:rPr>
              <a:t>‹#›</a:t>
            </a:fld>
            <a:endParaRPr>
              <a:latin typeface="Noto Sans"/>
              <a:ea typeface="Noto Sans"/>
              <a:cs typeface="Noto Sans"/>
              <a:sym typeface="Noto Sans"/>
            </a:endParaRPr>
          </a:p>
        </p:txBody>
      </p: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280" name="Shape 280"/>
        <p:cNvGrpSpPr/>
        <p:nvPr/>
      </p:nvGrpSpPr>
      <p:grpSpPr>
        <a:xfrm>
          <a:off x="0" y="0"/>
          <a:ext cx="0" cy="0"/>
          <a:chOff x="0" y="0"/>
          <a:chExt cx="0" cy="0"/>
        </a:xfrm>
      </p:grpSpPr>
      <p:sp>
        <p:nvSpPr>
          <p:cNvPr id="281" name="Google Shape;281;p36"/>
          <p:cNvSpPr txBox="1"/>
          <p:nvPr>
            <p:ph type="title"/>
          </p:nvPr>
        </p:nvSpPr>
        <p:spPr>
          <a:xfrm>
            <a:off x="311700" y="137160"/>
            <a:ext cx="8520600" cy="8229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Cool Down</a:t>
            </a:r>
            <a:endParaRPr sz="3000">
              <a:solidFill>
                <a:srgbClr val="005047"/>
              </a:solidFill>
            </a:endParaRPr>
          </a:p>
        </p:txBody>
      </p:sp>
      <p:sp>
        <p:nvSpPr>
          <p:cNvPr id="282" name="Google Shape;282;p36"/>
          <p:cNvSpPr txBox="1"/>
          <p:nvPr>
            <p:ph idx="1" type="body"/>
          </p:nvPr>
        </p:nvSpPr>
        <p:spPr>
          <a:xfrm>
            <a:off x="311700" y="959070"/>
            <a:ext cx="8520600" cy="3657600"/>
          </a:xfrm>
          <a:prstGeom prst="rect">
            <a:avLst/>
          </a:prstGeom>
        </p:spPr>
        <p:txBody>
          <a:bodyPr anchorCtr="0" anchor="t" bIns="91425" lIns="91425" spcFirstLastPara="1" rIns="91425" wrap="square" tIns="91425">
            <a:noAutofit/>
          </a:bodyPr>
          <a:lstStyle/>
          <a:p>
            <a:pPr indent="-361950" lvl="0" marL="457200" rtl="0" algn="l">
              <a:lnSpc>
                <a:spcPct val="115000"/>
              </a:lnSpc>
              <a:spcBef>
                <a:spcPts val="0"/>
              </a:spcBef>
              <a:spcAft>
                <a:spcPts val="0"/>
              </a:spcAft>
              <a:buSzPts val="2100"/>
              <a:buAutoNum type="arabicPeriod"/>
            </a:pPr>
            <a:r>
              <a:rPr lang="en" sz="2100"/>
              <a:t>Answer the following questions for expression 4</a:t>
            </a:r>
            <a:r>
              <a:rPr i="1" lang="en">
                <a:latin typeface="Times New Roman"/>
                <a:ea typeface="Times New Roman"/>
                <a:cs typeface="Times New Roman"/>
                <a:sym typeface="Times New Roman"/>
              </a:rPr>
              <a:t>x</a:t>
            </a:r>
            <a:r>
              <a:rPr baseline="30000" lang="en" sz="2100"/>
              <a:t>2</a:t>
            </a:r>
            <a:r>
              <a:rPr lang="en" sz="2100"/>
              <a:t> – 28</a:t>
            </a:r>
            <a:r>
              <a:rPr i="1" lang="en">
                <a:latin typeface="Times New Roman"/>
                <a:ea typeface="Times New Roman"/>
                <a:cs typeface="Times New Roman"/>
                <a:sym typeface="Times New Roman"/>
              </a:rPr>
              <a:t>x</a:t>
            </a:r>
            <a:r>
              <a:rPr lang="en" sz="2100"/>
              <a:t> + </a:t>
            </a:r>
            <a:r>
              <a:rPr i="1" lang="en">
                <a:latin typeface="Times New Roman"/>
                <a:ea typeface="Times New Roman"/>
                <a:cs typeface="Times New Roman"/>
                <a:sym typeface="Times New Roman"/>
              </a:rPr>
              <a:t>c</a:t>
            </a:r>
            <a:r>
              <a:rPr lang="en" sz="2100"/>
              <a:t>.</a:t>
            </a:r>
            <a:endParaRPr sz="2100"/>
          </a:p>
          <a:p>
            <a:pPr indent="-361950" lvl="1" marL="914400" rtl="0" algn="l">
              <a:lnSpc>
                <a:spcPct val="115000"/>
              </a:lnSpc>
              <a:spcBef>
                <a:spcPts val="0"/>
              </a:spcBef>
              <a:spcAft>
                <a:spcPts val="0"/>
              </a:spcAft>
              <a:buSzPts val="2100"/>
              <a:buAutoNum type="alphaLcPeriod"/>
            </a:pPr>
            <a:r>
              <a:rPr lang="en" sz="2100"/>
              <a:t>Find the value of </a:t>
            </a:r>
            <a:r>
              <a:rPr i="1" lang="en" sz="2400">
                <a:latin typeface="Times New Roman"/>
                <a:ea typeface="Times New Roman"/>
                <a:cs typeface="Times New Roman"/>
                <a:sym typeface="Times New Roman"/>
              </a:rPr>
              <a:t>c</a:t>
            </a:r>
            <a:r>
              <a:rPr lang="en" sz="2100"/>
              <a:t> to make the expression a perfect square.</a:t>
            </a:r>
            <a:endParaRPr sz="2100"/>
          </a:p>
          <a:p>
            <a:pPr indent="-361950" lvl="1" marL="914400" rtl="0" algn="l">
              <a:lnSpc>
                <a:spcPct val="115000"/>
              </a:lnSpc>
              <a:spcBef>
                <a:spcPts val="2000"/>
              </a:spcBef>
              <a:spcAft>
                <a:spcPts val="0"/>
              </a:spcAft>
              <a:buSzPts val="2100"/>
              <a:buAutoNum type="alphaLcPeriod"/>
            </a:pPr>
            <a:r>
              <a:rPr lang="en" sz="2100"/>
              <a:t>Write an equivalent expression in the form of squared factors.</a:t>
            </a:r>
            <a:endParaRPr sz="2100"/>
          </a:p>
          <a:p>
            <a:pPr indent="-361950" lvl="0" marL="457200" rtl="0" algn="l">
              <a:lnSpc>
                <a:spcPct val="115000"/>
              </a:lnSpc>
              <a:spcBef>
                <a:spcPts val="2000"/>
              </a:spcBef>
              <a:spcAft>
                <a:spcPts val="0"/>
              </a:spcAft>
              <a:buSzPts val="2100"/>
              <a:buAutoNum type="arabicPeriod"/>
            </a:pPr>
            <a:r>
              <a:rPr lang="en" sz="2100"/>
              <a:t>Solve the equation 4</a:t>
            </a:r>
            <a:r>
              <a:rPr i="1" lang="en">
                <a:latin typeface="Times New Roman"/>
                <a:ea typeface="Times New Roman"/>
                <a:cs typeface="Times New Roman"/>
                <a:sym typeface="Times New Roman"/>
              </a:rPr>
              <a:t>x</a:t>
            </a:r>
            <a:r>
              <a:rPr baseline="30000" lang="en" sz="2100"/>
              <a:t>2</a:t>
            </a:r>
            <a:r>
              <a:rPr lang="en" sz="2100"/>
              <a:t> – 28</a:t>
            </a:r>
            <a:r>
              <a:rPr i="1" lang="en">
                <a:latin typeface="Times New Roman"/>
                <a:ea typeface="Times New Roman"/>
                <a:cs typeface="Times New Roman"/>
                <a:sym typeface="Times New Roman"/>
              </a:rPr>
              <a:t>x</a:t>
            </a:r>
            <a:r>
              <a:rPr i="1" lang="en" sz="2100">
                <a:latin typeface="Times New Roman"/>
                <a:ea typeface="Times New Roman"/>
                <a:cs typeface="Times New Roman"/>
                <a:sym typeface="Times New Roman"/>
              </a:rPr>
              <a:t> </a:t>
            </a:r>
            <a:r>
              <a:rPr lang="en" sz="2100"/>
              <a:t>= – 33 by completing the square. Show your reasoning.</a:t>
            </a:r>
            <a:endParaRPr sz="2100"/>
          </a:p>
        </p:txBody>
      </p:sp>
      <p:sp>
        <p:nvSpPr>
          <p:cNvPr id="283" name="Google Shape;283;p36"/>
          <p:cNvSpPr txBox="1"/>
          <p:nvPr>
            <p:ph idx="12" type="sldNum"/>
          </p:nvPr>
        </p:nvSpPr>
        <p:spPr>
          <a:xfrm>
            <a:off x="8283608" y="4727710"/>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latin typeface="Noto Sans"/>
                <a:ea typeface="Noto Sans"/>
                <a:cs typeface="Noto Sans"/>
                <a:sym typeface="Noto Sans"/>
              </a:rPr>
              <a:t>‹#›</a:t>
            </a:fld>
            <a:endParaRPr>
              <a:latin typeface="Noto Sans"/>
              <a:ea typeface="Noto Sans"/>
              <a:cs typeface="Noto Sans"/>
              <a:sym typeface="Noto Sans"/>
            </a:endParaRPr>
          </a:p>
        </p:txBody>
      </p:sp>
      <p:sp>
        <p:nvSpPr>
          <p:cNvPr id="284" name="Google Shape;284;p36"/>
          <p:cNvSpPr txBox="1"/>
          <p:nvPr>
            <p:ph idx="2" type="sldNum"/>
          </p:nvPr>
        </p:nvSpPr>
        <p:spPr>
          <a:xfrm>
            <a:off x="311700" y="4727719"/>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a:t>9.4.5 Perfect Square and Squared Factors</a:t>
            </a:r>
            <a:endParaRPr/>
          </a:p>
        </p:txBody>
      </p:sp>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8" name="Shape 288"/>
        <p:cNvGrpSpPr/>
        <p:nvPr/>
      </p:nvGrpSpPr>
      <p:grpSpPr>
        <a:xfrm>
          <a:off x="0" y="0"/>
          <a:ext cx="0" cy="0"/>
          <a:chOff x="0" y="0"/>
          <a:chExt cx="0" cy="0"/>
        </a:xfrm>
      </p:grpSpPr>
      <p:sp>
        <p:nvSpPr>
          <p:cNvPr id="289" name="Google Shape;289;p37"/>
          <p:cNvSpPr txBox="1"/>
          <p:nvPr>
            <p:ph type="title"/>
          </p:nvPr>
        </p:nvSpPr>
        <p:spPr>
          <a:xfrm>
            <a:off x="-7000" y="-39550"/>
            <a:ext cx="9150900" cy="1194000"/>
          </a:xfrm>
          <a:prstGeom prst="rect">
            <a:avLst/>
          </a:prstGeom>
        </p:spPr>
        <p:txBody>
          <a:bodyPr anchorCtr="0" anchor="t" bIns="91425" lIns="91425" spcFirstLastPara="1" rIns="91425" wrap="square" tIns="182875">
            <a:noAutofit/>
          </a:bodyPr>
          <a:lstStyle/>
          <a:p>
            <a:pPr indent="0" lvl="0" marL="0" rtl="0" algn="ctr">
              <a:spcBef>
                <a:spcPts val="0"/>
              </a:spcBef>
              <a:spcAft>
                <a:spcPts val="0"/>
              </a:spcAft>
              <a:buNone/>
            </a:pPr>
            <a:r>
              <a:rPr lang="en"/>
              <a:t>Lesson Journey</a:t>
            </a:r>
            <a:endParaRPr/>
          </a:p>
          <a:p>
            <a:pPr indent="0" lvl="0" marL="0" rtl="0" algn="ctr">
              <a:lnSpc>
                <a:spcPct val="115000"/>
              </a:lnSpc>
              <a:spcBef>
                <a:spcPts val="0"/>
              </a:spcBef>
              <a:spcAft>
                <a:spcPts val="1200"/>
              </a:spcAft>
              <a:buNone/>
            </a:pPr>
            <a:r>
              <a:rPr b="0" lang="en" sz="2400">
                <a:latin typeface="Noto Sans"/>
                <a:ea typeface="Noto Sans"/>
                <a:cs typeface="Noto Sans"/>
                <a:sym typeface="Noto Sans"/>
              </a:rPr>
              <a:t>Fifth Stop: Practice</a:t>
            </a:r>
            <a:endParaRPr/>
          </a:p>
        </p:txBody>
      </p:sp>
      <p:pic>
        <p:nvPicPr>
          <p:cNvPr descr="Map consisting of six rectangles connected by dotted lines conveying the progression of the Lesson. Each rectangle has an icon with text. Adding to the previous four stops, the fifth rectangle is now highlighted in dark green with a yellow icon and text. The icon is a pencil tip and the text reads &quot;Practice.&quot;" id="290" name="Google Shape;290;p37" title="2 learning activity stop 5.png"/>
          <p:cNvPicPr preferRelativeResize="0"/>
          <p:nvPr/>
        </p:nvPicPr>
        <p:blipFill>
          <a:blip r:embed="rId3">
            <a:alphaModFix/>
          </a:blip>
          <a:stretch>
            <a:fillRect/>
          </a:stretch>
        </p:blipFill>
        <p:spPr>
          <a:xfrm>
            <a:off x="146304" y="1426464"/>
            <a:ext cx="8839204" cy="3163641"/>
          </a:xfrm>
          <a:prstGeom prst="rect">
            <a:avLst/>
          </a:prstGeom>
          <a:noFill/>
          <a:ln>
            <a:noFill/>
          </a:ln>
        </p:spPr>
      </p:pic>
      <p:sp>
        <p:nvSpPr>
          <p:cNvPr id="291" name="Google Shape;291;p37"/>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latin typeface="Noto Sans"/>
                <a:ea typeface="Noto Sans"/>
                <a:cs typeface="Noto Sans"/>
                <a:sym typeface="Noto Sans"/>
              </a:rPr>
              <a:t>‹#›</a:t>
            </a:fld>
            <a:endParaRPr>
              <a:latin typeface="Noto Sans"/>
              <a:ea typeface="Noto Sans"/>
              <a:cs typeface="Noto Sans"/>
              <a:sym typeface="Noto Sans"/>
            </a:endParaRPr>
          </a:p>
        </p:txBody>
      </p:sp>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295" name="Shape 295"/>
        <p:cNvGrpSpPr/>
        <p:nvPr/>
      </p:nvGrpSpPr>
      <p:grpSpPr>
        <a:xfrm>
          <a:off x="0" y="0"/>
          <a:ext cx="0" cy="0"/>
          <a:chOff x="0" y="0"/>
          <a:chExt cx="0" cy="0"/>
        </a:xfrm>
      </p:grpSpPr>
      <p:sp>
        <p:nvSpPr>
          <p:cNvPr id="296" name="Google Shape;296;p38"/>
          <p:cNvSpPr txBox="1"/>
          <p:nvPr>
            <p:ph type="title"/>
          </p:nvPr>
        </p:nvSpPr>
        <p:spPr>
          <a:xfrm>
            <a:off x="311700" y="137160"/>
            <a:ext cx="8520600" cy="615600"/>
          </a:xfrm>
          <a:prstGeom prst="rect">
            <a:avLst/>
          </a:prstGeom>
        </p:spPr>
        <p:txBody>
          <a:bodyPr anchorCtr="0" anchor="t" bIns="91425" lIns="91425" spcFirstLastPara="1" rIns="91425" wrap="square" tIns="91425">
            <a:spAutoFit/>
          </a:bodyPr>
          <a:lstStyle/>
          <a:p>
            <a:pPr indent="0" lvl="0" marL="0" rtl="0" algn="l">
              <a:spcBef>
                <a:spcPts val="0"/>
              </a:spcBef>
              <a:spcAft>
                <a:spcPts val="0"/>
              </a:spcAft>
              <a:buNone/>
            </a:pPr>
            <a:r>
              <a:rPr lang="en"/>
              <a:t>Practice</a:t>
            </a:r>
            <a:endParaRPr sz="3000">
              <a:solidFill>
                <a:srgbClr val="005047"/>
              </a:solidFill>
            </a:endParaRPr>
          </a:p>
        </p:txBody>
      </p:sp>
      <p:sp>
        <p:nvSpPr>
          <p:cNvPr id="297" name="Google Shape;297;p38"/>
          <p:cNvSpPr txBox="1"/>
          <p:nvPr>
            <p:ph idx="1" type="body"/>
          </p:nvPr>
        </p:nvSpPr>
        <p:spPr>
          <a:xfrm>
            <a:off x="311700" y="960120"/>
            <a:ext cx="3999900" cy="3657600"/>
          </a:xfrm>
          <a:prstGeom prst="rect">
            <a:avLst/>
          </a:prstGeom>
        </p:spPr>
        <p:txBody>
          <a:bodyPr anchorCtr="0" anchor="t" bIns="91425" lIns="91425" spcFirstLastPara="1" rIns="91425" wrap="square" tIns="91425">
            <a:noAutofit/>
          </a:bodyPr>
          <a:lstStyle/>
          <a:p>
            <a:pPr indent="0" lvl="0" marL="0" rtl="0" algn="l">
              <a:lnSpc>
                <a:spcPct val="100000"/>
              </a:lnSpc>
              <a:spcBef>
                <a:spcPts val="0"/>
              </a:spcBef>
              <a:spcAft>
                <a:spcPts val="1200"/>
              </a:spcAft>
              <a:buNone/>
            </a:pPr>
            <a:r>
              <a:rPr lang="en"/>
              <a:t>Put your hard work to action, practice what you’ve learned! </a:t>
            </a:r>
            <a:endParaRPr/>
          </a:p>
        </p:txBody>
      </p:sp>
      <p:pic>
        <p:nvPicPr>
          <p:cNvPr descr="Student studying with a laptop and open book, showing focus and independent learning during math practice." id="298" name="Google Shape;298;p38" title="Learning-pana 3 (1).png"/>
          <p:cNvPicPr preferRelativeResize="0"/>
          <p:nvPr/>
        </p:nvPicPr>
        <p:blipFill rotWithShape="1">
          <a:blip r:embed="rId4">
            <a:alphaModFix/>
          </a:blip>
          <a:srcRect b="0" l="0" r="0" t="0"/>
          <a:stretch/>
        </p:blipFill>
        <p:spPr>
          <a:xfrm>
            <a:off x="5577675" y="1152475"/>
            <a:ext cx="3254625" cy="3254625"/>
          </a:xfrm>
          <a:prstGeom prst="rect">
            <a:avLst/>
          </a:prstGeom>
          <a:noFill/>
          <a:ln>
            <a:noFill/>
          </a:ln>
        </p:spPr>
      </p:pic>
      <p:sp>
        <p:nvSpPr>
          <p:cNvPr id="299" name="Google Shape;299;p38"/>
          <p:cNvSpPr txBox="1"/>
          <p:nvPr>
            <p:ph idx="12" type="sldNum"/>
          </p:nvPr>
        </p:nvSpPr>
        <p:spPr>
          <a:xfrm>
            <a:off x="8283608" y="4727710"/>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300" name="Google Shape;300;p38"/>
          <p:cNvSpPr txBox="1"/>
          <p:nvPr>
            <p:ph idx="3" type="sldNum"/>
          </p:nvPr>
        </p:nvSpPr>
        <p:spPr>
          <a:xfrm>
            <a:off x="311700" y="4727719"/>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a:t>9.4.6</a:t>
            </a:r>
            <a:r>
              <a:rPr lang="en"/>
              <a:t> Practice</a:t>
            </a:r>
            <a:endParaRPr/>
          </a:p>
        </p:txBody>
      </p:sp>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4" name="Shape 304"/>
        <p:cNvGrpSpPr/>
        <p:nvPr/>
      </p:nvGrpSpPr>
      <p:grpSpPr>
        <a:xfrm>
          <a:off x="0" y="0"/>
          <a:ext cx="0" cy="0"/>
          <a:chOff x="0" y="0"/>
          <a:chExt cx="0" cy="0"/>
        </a:xfrm>
      </p:grpSpPr>
      <p:sp>
        <p:nvSpPr>
          <p:cNvPr id="305" name="Google Shape;305;p39"/>
          <p:cNvSpPr txBox="1"/>
          <p:nvPr>
            <p:ph type="title"/>
          </p:nvPr>
        </p:nvSpPr>
        <p:spPr>
          <a:xfrm>
            <a:off x="-7000" y="-39550"/>
            <a:ext cx="9150900" cy="1194000"/>
          </a:xfrm>
          <a:prstGeom prst="rect">
            <a:avLst/>
          </a:prstGeom>
        </p:spPr>
        <p:txBody>
          <a:bodyPr anchorCtr="0" anchor="t" bIns="91425" lIns="91425" spcFirstLastPara="1" rIns="91425" wrap="square" tIns="182875">
            <a:noAutofit/>
          </a:bodyPr>
          <a:lstStyle/>
          <a:p>
            <a:pPr indent="0" lvl="0" marL="0" rtl="0" algn="ctr">
              <a:spcBef>
                <a:spcPts val="0"/>
              </a:spcBef>
              <a:spcAft>
                <a:spcPts val="0"/>
              </a:spcAft>
              <a:buNone/>
            </a:pPr>
            <a:r>
              <a:rPr lang="en"/>
              <a:t>Lesson Journey</a:t>
            </a:r>
            <a:endParaRPr/>
          </a:p>
          <a:p>
            <a:pPr indent="0" lvl="0" marL="0" rtl="0" algn="ctr">
              <a:lnSpc>
                <a:spcPct val="115000"/>
              </a:lnSpc>
              <a:spcBef>
                <a:spcPts val="0"/>
              </a:spcBef>
              <a:spcAft>
                <a:spcPts val="1200"/>
              </a:spcAft>
              <a:buNone/>
            </a:pPr>
            <a:r>
              <a:rPr b="0" lang="en" sz="2400">
                <a:latin typeface="Noto Sans"/>
                <a:ea typeface="Noto Sans"/>
                <a:cs typeface="Noto Sans"/>
                <a:sym typeface="Noto Sans"/>
              </a:rPr>
              <a:t>Sixth Stop: Lesson Synthesis</a:t>
            </a:r>
            <a:endParaRPr/>
          </a:p>
        </p:txBody>
      </p:sp>
      <p:pic>
        <p:nvPicPr>
          <p:cNvPr descr="Map consisting of six rectangles connected by dotted lines conveying the progression of the Lesson. Each rectangle has an icon with text. This final rectangle is now highlighted in dark green with a yellow icon and text. The icon consists of four arrows pointing at a circle and the text reads &quot;Lesson Synthesis.&quot;" id="306" name="Google Shape;306;p39" title="2 learning activity stop 6.png"/>
          <p:cNvPicPr preferRelativeResize="0"/>
          <p:nvPr/>
        </p:nvPicPr>
        <p:blipFill>
          <a:blip r:embed="rId3">
            <a:alphaModFix/>
          </a:blip>
          <a:stretch>
            <a:fillRect/>
          </a:stretch>
        </p:blipFill>
        <p:spPr>
          <a:xfrm>
            <a:off x="146304" y="1426464"/>
            <a:ext cx="8839204" cy="3163641"/>
          </a:xfrm>
          <a:prstGeom prst="rect">
            <a:avLst/>
          </a:prstGeom>
          <a:noFill/>
          <a:ln>
            <a:noFill/>
          </a:ln>
        </p:spPr>
      </p:pic>
      <p:sp>
        <p:nvSpPr>
          <p:cNvPr id="307" name="Google Shape;307;p39"/>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latin typeface="Noto Sans"/>
                <a:ea typeface="Noto Sans"/>
                <a:cs typeface="Noto Sans"/>
                <a:sym typeface="Noto Sans"/>
              </a:rPr>
              <a:t>‹#›</a:t>
            </a:fld>
            <a:endParaRPr>
              <a:latin typeface="Noto Sans"/>
              <a:ea typeface="Noto Sans"/>
              <a:cs typeface="Noto Sans"/>
              <a:sym typeface="Noto Sans"/>
            </a:endParaRPr>
          </a:p>
        </p:txBody>
      </p:sp>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311" name="Shape 311"/>
        <p:cNvGrpSpPr/>
        <p:nvPr/>
      </p:nvGrpSpPr>
      <p:grpSpPr>
        <a:xfrm>
          <a:off x="0" y="0"/>
          <a:ext cx="0" cy="0"/>
          <a:chOff x="0" y="0"/>
          <a:chExt cx="0" cy="0"/>
        </a:xfrm>
      </p:grpSpPr>
      <p:sp>
        <p:nvSpPr>
          <p:cNvPr id="312" name="Google Shape;312;p40"/>
          <p:cNvSpPr txBox="1"/>
          <p:nvPr>
            <p:ph type="title"/>
          </p:nvPr>
        </p:nvSpPr>
        <p:spPr>
          <a:xfrm>
            <a:off x="311700" y="82325"/>
            <a:ext cx="8520600" cy="615600"/>
          </a:xfrm>
          <a:prstGeom prst="rect">
            <a:avLst/>
          </a:prstGeom>
        </p:spPr>
        <p:txBody>
          <a:bodyPr anchorCtr="0" anchor="t" bIns="91425" lIns="91425" spcFirstLastPara="1" rIns="91425" wrap="square" tIns="91425">
            <a:spAutoFit/>
          </a:bodyPr>
          <a:lstStyle/>
          <a:p>
            <a:pPr indent="0" lvl="0" marL="0" rtl="0" algn="l">
              <a:spcBef>
                <a:spcPts val="0"/>
              </a:spcBef>
              <a:spcAft>
                <a:spcPts val="0"/>
              </a:spcAft>
              <a:buNone/>
            </a:pPr>
            <a:r>
              <a:rPr lang="en"/>
              <a:t>Lesson Synthesis</a:t>
            </a:r>
            <a:endParaRPr sz="3000">
              <a:solidFill>
                <a:srgbClr val="005047"/>
              </a:solidFill>
            </a:endParaRPr>
          </a:p>
        </p:txBody>
      </p:sp>
      <p:sp>
        <p:nvSpPr>
          <p:cNvPr id="313" name="Google Shape;313;p40"/>
          <p:cNvSpPr txBox="1"/>
          <p:nvPr>
            <p:ph idx="1" type="body"/>
          </p:nvPr>
        </p:nvSpPr>
        <p:spPr>
          <a:xfrm>
            <a:off x="311700" y="752750"/>
            <a:ext cx="8408100" cy="3864900"/>
          </a:xfrm>
          <a:prstGeom prst="rect">
            <a:avLst/>
          </a:prstGeom>
        </p:spPr>
        <p:txBody>
          <a:bodyPr anchorCtr="0" anchor="t" bIns="91425" lIns="91425" spcFirstLastPara="1" rIns="91425" wrap="square" tIns="91425">
            <a:normAutofit/>
          </a:bodyPr>
          <a:lstStyle/>
          <a:p>
            <a:pPr indent="0" lvl="0" marL="0" rtl="0" algn="l">
              <a:lnSpc>
                <a:spcPct val="100000"/>
              </a:lnSpc>
              <a:spcBef>
                <a:spcPts val="0"/>
              </a:spcBef>
              <a:spcAft>
                <a:spcPts val="0"/>
              </a:spcAft>
              <a:buNone/>
            </a:pPr>
            <a:r>
              <a:rPr lang="en"/>
              <a:t>Which of the following equations would be easier to solve if we use </a:t>
            </a:r>
            <a:r>
              <a:rPr b="1" lang="en"/>
              <a:t>completing the square</a:t>
            </a:r>
            <a:r>
              <a:rPr lang="en"/>
              <a:t>?</a:t>
            </a:r>
            <a:endParaRPr/>
          </a:p>
          <a:p>
            <a:pPr indent="0" lvl="0" marL="457200" rtl="0" algn="l">
              <a:lnSpc>
                <a:spcPct val="100000"/>
              </a:lnSpc>
              <a:spcBef>
                <a:spcPts val="1200"/>
              </a:spcBef>
              <a:spcAft>
                <a:spcPts val="0"/>
              </a:spcAft>
              <a:buNone/>
            </a:pPr>
            <a:r>
              <a:rPr i="1" lang="en" sz="2400">
                <a:latin typeface="Times New Roman"/>
                <a:ea typeface="Times New Roman"/>
                <a:cs typeface="Times New Roman"/>
                <a:sym typeface="Times New Roman"/>
              </a:rPr>
              <a:t>x</a:t>
            </a:r>
            <a:r>
              <a:rPr baseline="30000" lang="en"/>
              <a:t>2</a:t>
            </a:r>
            <a:r>
              <a:rPr lang="en"/>
              <a:t> + 8</a:t>
            </a:r>
            <a:r>
              <a:rPr i="1" lang="en" sz="2400">
                <a:latin typeface="Times New Roman"/>
                <a:ea typeface="Times New Roman"/>
                <a:cs typeface="Times New Roman"/>
                <a:sym typeface="Times New Roman"/>
              </a:rPr>
              <a:t>x</a:t>
            </a:r>
            <a:r>
              <a:rPr lang="en"/>
              <a:t> = − 12</a:t>
            </a:r>
            <a:endParaRPr/>
          </a:p>
          <a:p>
            <a:pPr indent="0" lvl="0" marL="457200" rtl="0" algn="l">
              <a:lnSpc>
                <a:spcPct val="100000"/>
              </a:lnSpc>
              <a:spcBef>
                <a:spcPts val="1200"/>
              </a:spcBef>
              <a:spcAft>
                <a:spcPts val="0"/>
              </a:spcAft>
              <a:buNone/>
            </a:pPr>
            <a:r>
              <a:rPr lang="en"/>
              <a:t>16</a:t>
            </a:r>
            <a:r>
              <a:rPr i="1" lang="en" sz="2400">
                <a:latin typeface="Times New Roman"/>
                <a:ea typeface="Times New Roman"/>
                <a:cs typeface="Times New Roman"/>
                <a:sym typeface="Times New Roman"/>
              </a:rPr>
              <a:t>x</a:t>
            </a:r>
            <a:r>
              <a:rPr baseline="30000" lang="en"/>
              <a:t>2</a:t>
            </a:r>
            <a:r>
              <a:rPr lang="en"/>
              <a:t> + 8</a:t>
            </a:r>
            <a:r>
              <a:rPr i="1" lang="en" sz="2400">
                <a:latin typeface="Times New Roman"/>
                <a:ea typeface="Times New Roman"/>
                <a:cs typeface="Times New Roman"/>
                <a:sym typeface="Times New Roman"/>
              </a:rPr>
              <a:t>x</a:t>
            </a:r>
            <a:r>
              <a:rPr lang="en"/>
              <a:t> = − 12</a:t>
            </a:r>
            <a:endParaRPr/>
          </a:p>
          <a:p>
            <a:pPr indent="0" lvl="0" marL="457200" rtl="0" algn="l">
              <a:lnSpc>
                <a:spcPct val="100000"/>
              </a:lnSpc>
              <a:spcBef>
                <a:spcPts val="1200"/>
              </a:spcBef>
              <a:spcAft>
                <a:spcPts val="0"/>
              </a:spcAft>
              <a:buNone/>
            </a:pPr>
            <a:r>
              <a:rPr lang="en"/>
              <a:t>4</a:t>
            </a:r>
            <a:r>
              <a:rPr i="1" lang="en" sz="2400">
                <a:latin typeface="Times New Roman"/>
                <a:ea typeface="Times New Roman"/>
                <a:cs typeface="Times New Roman"/>
                <a:sym typeface="Times New Roman"/>
              </a:rPr>
              <a:t>x</a:t>
            </a:r>
            <a:r>
              <a:rPr baseline="30000" lang="en"/>
              <a:t>2</a:t>
            </a:r>
            <a:r>
              <a:rPr lang="en"/>
              <a:t> + 32</a:t>
            </a:r>
            <a:r>
              <a:rPr i="1" lang="en" sz="2400">
                <a:latin typeface="Times New Roman"/>
                <a:ea typeface="Times New Roman"/>
                <a:cs typeface="Times New Roman"/>
                <a:sym typeface="Times New Roman"/>
              </a:rPr>
              <a:t>x</a:t>
            </a:r>
            <a:r>
              <a:rPr lang="en"/>
              <a:t> = − 7</a:t>
            </a:r>
            <a:endParaRPr/>
          </a:p>
          <a:p>
            <a:pPr indent="0" lvl="0" marL="457200" rtl="0" algn="l">
              <a:lnSpc>
                <a:spcPct val="100000"/>
              </a:lnSpc>
              <a:spcBef>
                <a:spcPts val="1200"/>
              </a:spcBef>
              <a:spcAft>
                <a:spcPts val="0"/>
              </a:spcAft>
              <a:buNone/>
            </a:pPr>
            <a:r>
              <a:rPr lang="en"/>
              <a:t>5</a:t>
            </a:r>
            <a:r>
              <a:rPr i="1" lang="en" sz="2400">
                <a:latin typeface="Times New Roman"/>
                <a:ea typeface="Times New Roman"/>
                <a:cs typeface="Times New Roman"/>
                <a:sym typeface="Times New Roman"/>
              </a:rPr>
              <a:t>x</a:t>
            </a:r>
            <a:r>
              <a:rPr baseline="30000" lang="en"/>
              <a:t>2</a:t>
            </a:r>
            <a:r>
              <a:rPr lang="en"/>
              <a:t> + 32</a:t>
            </a:r>
            <a:r>
              <a:rPr i="1" lang="en" sz="2400">
                <a:latin typeface="Times New Roman"/>
                <a:ea typeface="Times New Roman"/>
                <a:cs typeface="Times New Roman"/>
                <a:sym typeface="Times New Roman"/>
              </a:rPr>
              <a:t>x</a:t>
            </a:r>
            <a:r>
              <a:rPr lang="en"/>
              <a:t> = − 7</a:t>
            </a:r>
            <a:endParaRPr/>
          </a:p>
          <a:p>
            <a:pPr indent="0" lvl="0" marL="457200" rtl="0" algn="l">
              <a:lnSpc>
                <a:spcPct val="100000"/>
              </a:lnSpc>
              <a:spcBef>
                <a:spcPts val="1200"/>
              </a:spcBef>
              <a:spcAft>
                <a:spcPts val="1200"/>
              </a:spcAft>
              <a:buNone/>
            </a:pPr>
            <a:r>
              <a:rPr lang="en"/>
              <a:t>9</a:t>
            </a:r>
            <a:r>
              <a:rPr i="1" lang="en" sz="2400">
                <a:latin typeface="Times New Roman"/>
                <a:ea typeface="Times New Roman"/>
                <a:cs typeface="Times New Roman"/>
                <a:sym typeface="Times New Roman"/>
              </a:rPr>
              <a:t>x</a:t>
            </a:r>
            <a:r>
              <a:rPr baseline="30000" lang="en"/>
              <a:t>2</a:t>
            </a:r>
            <a:r>
              <a:rPr lang="en"/>
              <a:t> + 3</a:t>
            </a:r>
            <a:r>
              <a:rPr i="1" lang="en" sz="2400">
                <a:latin typeface="Times New Roman"/>
                <a:ea typeface="Times New Roman"/>
                <a:cs typeface="Times New Roman"/>
                <a:sym typeface="Times New Roman"/>
              </a:rPr>
              <a:t>x</a:t>
            </a:r>
            <a:r>
              <a:rPr lang="en"/>
              <a:t> − 6 = 0</a:t>
            </a:r>
            <a:endParaRPr/>
          </a:p>
        </p:txBody>
      </p:sp>
      <p:sp>
        <p:nvSpPr>
          <p:cNvPr id="314" name="Google Shape;314;p40"/>
          <p:cNvSpPr txBox="1"/>
          <p:nvPr>
            <p:ph idx="12" type="sldNum"/>
          </p:nvPr>
        </p:nvSpPr>
        <p:spPr>
          <a:xfrm>
            <a:off x="8283608" y="4650942"/>
            <a:ext cx="548700" cy="3540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
        <p:nvSpPr>
          <p:cNvPr id="315" name="Google Shape;315;p40"/>
          <p:cNvSpPr txBox="1"/>
          <p:nvPr>
            <p:ph idx="3"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None/>
            </a:pPr>
            <a:r>
              <a:rPr lang="en"/>
              <a:t>Lesson 9.4 Completing the Square, Part 3</a:t>
            </a:r>
            <a:endParaRPr>
              <a:latin typeface="Noto Sans"/>
              <a:ea typeface="Noto Sans"/>
              <a:cs typeface="Noto Sans"/>
              <a:sym typeface="Noto Sans"/>
            </a:endParaRPr>
          </a:p>
        </p:txBody>
      </p:sp>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19" name="Shape 319"/>
        <p:cNvGrpSpPr/>
        <p:nvPr/>
      </p:nvGrpSpPr>
      <p:grpSpPr>
        <a:xfrm>
          <a:off x="0" y="0"/>
          <a:ext cx="0" cy="0"/>
          <a:chOff x="0" y="0"/>
          <a:chExt cx="0" cy="0"/>
        </a:xfrm>
      </p:grpSpPr>
      <p:sp>
        <p:nvSpPr>
          <p:cNvPr id="320" name="Google Shape;320;p41"/>
          <p:cNvSpPr txBox="1"/>
          <p:nvPr>
            <p:ph type="title"/>
          </p:nvPr>
        </p:nvSpPr>
        <p:spPr>
          <a:xfrm>
            <a:off x="311700" y="137160"/>
            <a:ext cx="8520600" cy="8229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Self Assessment </a:t>
            </a:r>
            <a:endParaRPr/>
          </a:p>
        </p:txBody>
      </p:sp>
      <p:sp>
        <p:nvSpPr>
          <p:cNvPr id="321" name="Google Shape;321;p41"/>
          <p:cNvSpPr txBox="1"/>
          <p:nvPr>
            <p:ph idx="1" type="body"/>
          </p:nvPr>
        </p:nvSpPr>
        <p:spPr>
          <a:xfrm>
            <a:off x="311700" y="959070"/>
            <a:ext cx="8520600" cy="3657600"/>
          </a:xfrm>
          <a:prstGeom prst="rect">
            <a:avLst/>
          </a:prstGeom>
        </p:spPr>
        <p:txBody>
          <a:bodyPr anchorCtr="0" anchor="t" bIns="91425" lIns="91425" spcFirstLastPara="1" rIns="91425" wrap="square" tIns="91425">
            <a:noAutofit/>
          </a:bodyPr>
          <a:lstStyle/>
          <a:p>
            <a:pPr indent="0" lvl="0" marL="0" rtl="0" algn="l">
              <a:spcBef>
                <a:spcPts val="0"/>
              </a:spcBef>
              <a:spcAft>
                <a:spcPts val="1200"/>
              </a:spcAft>
              <a:buNone/>
            </a:pPr>
            <a:r>
              <a:rPr lang="en"/>
              <a:t>How much do you agree with the following statements?</a:t>
            </a:r>
            <a:endParaRPr/>
          </a:p>
        </p:txBody>
      </p:sp>
      <p:graphicFrame>
        <p:nvGraphicFramePr>
          <p:cNvPr descr="Table that organizes responses about the lesson's learning goals with the first row serving as the table header. The header for the first column lists the learning goals. The remaining columns are where students indicate their level of understanding. In order, the headers label the columns as &quot;I can&quot; for cells in column 2, &quot;Almost&quot; for cells in column 3, and &quot;Not yet&quot; for cells in column 4. " id="322" name="Google Shape;322;p41" title="Student Self Assessment table"/>
          <p:cNvGraphicFramePr/>
          <p:nvPr/>
        </p:nvGraphicFramePr>
        <p:xfrm>
          <a:off x="403153" y="1764100"/>
          <a:ext cx="3000000" cy="3000000"/>
        </p:xfrm>
        <a:graphic>
          <a:graphicData uri="http://schemas.openxmlformats.org/drawingml/2006/table">
            <a:tbl>
              <a:tblPr>
                <a:noFill/>
                <a:tableStyleId>{02D73B13-D318-4724-A9DB-4E7DA9669FF5}</a:tableStyleId>
              </a:tblPr>
              <a:tblGrid>
                <a:gridCol w="5107700"/>
                <a:gridCol w="1137625"/>
                <a:gridCol w="1137625"/>
                <a:gridCol w="1137625"/>
              </a:tblGrid>
              <a:tr h="381000">
                <a:tc>
                  <a:txBody>
                    <a:bodyPr/>
                    <a:lstStyle/>
                    <a:p>
                      <a:pPr indent="0" lvl="0" marL="0" rtl="0" algn="l">
                        <a:spcBef>
                          <a:spcPts val="0"/>
                        </a:spcBef>
                        <a:spcAft>
                          <a:spcPts val="0"/>
                        </a:spcAft>
                        <a:buClr>
                          <a:srgbClr val="000000"/>
                        </a:buClr>
                        <a:buSzPts val="1100"/>
                        <a:buFont typeface="Arial"/>
                        <a:buNone/>
                      </a:pPr>
                      <a:r>
                        <a:rPr b="1" lang="en" sz="1800">
                          <a:solidFill>
                            <a:srgbClr val="FFFFFF"/>
                          </a:solidFill>
                          <a:latin typeface="Calibri"/>
                          <a:ea typeface="Calibri"/>
                          <a:cs typeface="Calibri"/>
                          <a:sym typeface="Calibri"/>
                        </a:rPr>
                        <a:t>Learning Goals</a:t>
                      </a:r>
                      <a:endParaRPr sz="1800">
                        <a:solidFill>
                          <a:srgbClr val="FFFFFF"/>
                        </a:solidFill>
                        <a:latin typeface="Calibri"/>
                        <a:ea typeface="Calibri"/>
                        <a:cs typeface="Calibri"/>
                        <a:sym typeface="Calibri"/>
                      </a:endParaRPr>
                    </a:p>
                  </a:txBody>
                  <a:tcPr marT="91425"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solidFill>
                      <a:srgbClr val="005047"/>
                    </a:solidFill>
                  </a:tcPr>
                </a:tc>
                <a:tc>
                  <a:txBody>
                    <a:bodyPr/>
                    <a:lstStyle/>
                    <a:p>
                      <a:pPr indent="0" lvl="0" marL="0" rtl="0" algn="ctr">
                        <a:spcBef>
                          <a:spcPts val="0"/>
                        </a:spcBef>
                        <a:spcAft>
                          <a:spcPts val="0"/>
                        </a:spcAft>
                        <a:buNone/>
                      </a:pPr>
                      <a:r>
                        <a:rPr b="1" lang="en" sz="1800">
                          <a:solidFill>
                            <a:srgbClr val="FFFFFF"/>
                          </a:solidFill>
                          <a:latin typeface="Calibri"/>
                          <a:ea typeface="Calibri"/>
                          <a:cs typeface="Calibri"/>
                          <a:sym typeface="Calibri"/>
                        </a:rPr>
                        <a:t>I can</a:t>
                      </a:r>
                      <a:endParaRPr b="1" sz="1800">
                        <a:solidFill>
                          <a:srgbClr val="FFFFFF"/>
                        </a:solidFill>
                        <a:latin typeface="Calibri"/>
                        <a:ea typeface="Calibri"/>
                        <a:cs typeface="Calibri"/>
                        <a:sym typeface="Calibri"/>
                      </a:endParaRPr>
                    </a:p>
                  </a:txBody>
                  <a:tcPr marT="91425"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solidFill>
                      <a:srgbClr val="005047"/>
                    </a:solidFill>
                  </a:tcPr>
                </a:tc>
                <a:tc>
                  <a:txBody>
                    <a:bodyPr/>
                    <a:lstStyle/>
                    <a:p>
                      <a:pPr indent="0" lvl="0" marL="0" rtl="0" algn="ctr">
                        <a:spcBef>
                          <a:spcPts val="0"/>
                        </a:spcBef>
                        <a:spcAft>
                          <a:spcPts val="0"/>
                        </a:spcAft>
                        <a:buNone/>
                      </a:pPr>
                      <a:r>
                        <a:rPr b="1" lang="en" sz="1800">
                          <a:solidFill>
                            <a:srgbClr val="FFFFFF"/>
                          </a:solidFill>
                          <a:latin typeface="Calibri"/>
                          <a:ea typeface="Calibri"/>
                          <a:cs typeface="Calibri"/>
                          <a:sym typeface="Calibri"/>
                        </a:rPr>
                        <a:t>Almost</a:t>
                      </a:r>
                      <a:endParaRPr b="1" sz="1800">
                        <a:solidFill>
                          <a:srgbClr val="FFFFFF"/>
                        </a:solidFill>
                        <a:latin typeface="Calibri"/>
                        <a:ea typeface="Calibri"/>
                        <a:cs typeface="Calibri"/>
                        <a:sym typeface="Calibri"/>
                      </a:endParaRPr>
                    </a:p>
                  </a:txBody>
                  <a:tcPr marT="91425"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solidFill>
                      <a:srgbClr val="005047"/>
                    </a:solidFill>
                  </a:tcPr>
                </a:tc>
                <a:tc>
                  <a:txBody>
                    <a:bodyPr/>
                    <a:lstStyle/>
                    <a:p>
                      <a:pPr indent="0" lvl="0" marL="0" rtl="0" algn="ctr">
                        <a:spcBef>
                          <a:spcPts val="0"/>
                        </a:spcBef>
                        <a:spcAft>
                          <a:spcPts val="0"/>
                        </a:spcAft>
                        <a:buNone/>
                      </a:pPr>
                      <a:r>
                        <a:rPr b="1" lang="en" sz="1800">
                          <a:solidFill>
                            <a:srgbClr val="FFFFFF"/>
                          </a:solidFill>
                          <a:latin typeface="Calibri"/>
                          <a:ea typeface="Calibri"/>
                          <a:cs typeface="Calibri"/>
                          <a:sym typeface="Calibri"/>
                        </a:rPr>
                        <a:t>Not yet</a:t>
                      </a:r>
                      <a:endParaRPr b="1" sz="1800">
                        <a:solidFill>
                          <a:srgbClr val="FFFFFF"/>
                        </a:solidFill>
                        <a:latin typeface="Calibri"/>
                        <a:ea typeface="Calibri"/>
                        <a:cs typeface="Calibri"/>
                        <a:sym typeface="Calibri"/>
                      </a:endParaRPr>
                    </a:p>
                  </a:txBody>
                  <a:tcPr marT="91425"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solidFill>
                      <a:srgbClr val="005047"/>
                    </a:solidFill>
                  </a:tcPr>
                </a:tc>
              </a:tr>
              <a:tr h="381000">
                <a:tc>
                  <a:txBody>
                    <a:bodyPr/>
                    <a:lstStyle/>
                    <a:p>
                      <a:pPr indent="0" lvl="0" marL="0" rtl="0" algn="l">
                        <a:spcBef>
                          <a:spcPts val="0"/>
                        </a:spcBef>
                        <a:spcAft>
                          <a:spcPts val="0"/>
                        </a:spcAft>
                        <a:buNone/>
                      </a:pPr>
                      <a:r>
                        <a:rPr lang="en" sz="1800">
                          <a:solidFill>
                            <a:schemeClr val="dk1"/>
                          </a:solidFill>
                          <a:latin typeface="Noto Sans"/>
                          <a:ea typeface="Noto Sans"/>
                          <a:cs typeface="Noto Sans"/>
                          <a:sym typeface="Noto Sans"/>
                        </a:rPr>
                        <a:t>Complete the square for quadratic expressions of the form </a:t>
                      </a:r>
                      <a:r>
                        <a:rPr i="1" lang="en" sz="1800">
                          <a:solidFill>
                            <a:schemeClr val="dk1"/>
                          </a:solidFill>
                          <a:latin typeface="Times New Roman"/>
                          <a:ea typeface="Times New Roman"/>
                          <a:cs typeface="Times New Roman"/>
                          <a:sym typeface="Times New Roman"/>
                        </a:rPr>
                        <a:t>a</a:t>
                      </a:r>
                      <a:r>
                        <a:rPr i="1" lang="en" sz="1800">
                          <a:solidFill>
                            <a:schemeClr val="dk1"/>
                          </a:solidFill>
                          <a:latin typeface="Times New Roman"/>
                          <a:ea typeface="Times New Roman"/>
                          <a:cs typeface="Times New Roman"/>
                          <a:sym typeface="Times New Roman"/>
                        </a:rPr>
                        <a:t>x</a:t>
                      </a:r>
                      <a:r>
                        <a:rPr baseline="30000" lang="en" sz="1800">
                          <a:solidFill>
                            <a:schemeClr val="dk1"/>
                          </a:solidFill>
                          <a:latin typeface="Noto Sans"/>
                          <a:ea typeface="Noto Sans"/>
                          <a:cs typeface="Noto Sans"/>
                          <a:sym typeface="Noto Sans"/>
                        </a:rPr>
                        <a:t>2</a:t>
                      </a:r>
                      <a:r>
                        <a:rPr lang="en" sz="1800">
                          <a:solidFill>
                            <a:schemeClr val="dk1"/>
                          </a:solidFill>
                          <a:latin typeface="Noto Sans"/>
                          <a:ea typeface="Noto Sans"/>
                          <a:cs typeface="Noto Sans"/>
                          <a:sym typeface="Noto Sans"/>
                        </a:rPr>
                        <a:t> + </a:t>
                      </a:r>
                      <a:r>
                        <a:rPr i="1" lang="en" sz="1800">
                          <a:solidFill>
                            <a:schemeClr val="dk1"/>
                          </a:solidFill>
                          <a:latin typeface="Times New Roman"/>
                          <a:ea typeface="Times New Roman"/>
                          <a:cs typeface="Times New Roman"/>
                          <a:sym typeface="Times New Roman"/>
                        </a:rPr>
                        <a:t>b</a:t>
                      </a:r>
                      <a:r>
                        <a:rPr i="1" lang="en" sz="1800">
                          <a:solidFill>
                            <a:schemeClr val="dk1"/>
                          </a:solidFill>
                          <a:latin typeface="Times New Roman"/>
                          <a:ea typeface="Times New Roman"/>
                          <a:cs typeface="Times New Roman"/>
                          <a:sym typeface="Times New Roman"/>
                        </a:rPr>
                        <a:t>x</a:t>
                      </a:r>
                      <a:r>
                        <a:rPr lang="en" sz="1800">
                          <a:solidFill>
                            <a:schemeClr val="dk1"/>
                          </a:solidFill>
                          <a:latin typeface="Noto Sans"/>
                          <a:ea typeface="Noto Sans"/>
                          <a:cs typeface="Noto Sans"/>
                          <a:sym typeface="Noto Sans"/>
                        </a:rPr>
                        <a:t> + </a:t>
                      </a:r>
                      <a:r>
                        <a:rPr i="1" lang="en" sz="1800">
                          <a:solidFill>
                            <a:schemeClr val="dk1"/>
                          </a:solidFill>
                          <a:latin typeface="Times New Roman"/>
                          <a:ea typeface="Times New Roman"/>
                          <a:cs typeface="Times New Roman"/>
                          <a:sym typeface="Times New Roman"/>
                        </a:rPr>
                        <a:t>c</a:t>
                      </a:r>
                      <a:r>
                        <a:rPr lang="en" sz="1800">
                          <a:solidFill>
                            <a:schemeClr val="dk1"/>
                          </a:solidFill>
                          <a:latin typeface="Noto Sans"/>
                          <a:ea typeface="Noto Sans"/>
                          <a:cs typeface="Noto Sans"/>
                          <a:sym typeface="Noto Sans"/>
                        </a:rPr>
                        <a:t> when </a:t>
                      </a:r>
                      <a:r>
                        <a:rPr i="1" lang="en" sz="1800">
                          <a:solidFill>
                            <a:schemeClr val="dk1"/>
                          </a:solidFill>
                          <a:latin typeface="Times New Roman"/>
                          <a:ea typeface="Times New Roman"/>
                          <a:cs typeface="Times New Roman"/>
                          <a:sym typeface="Times New Roman"/>
                        </a:rPr>
                        <a:t>a</a:t>
                      </a:r>
                      <a:r>
                        <a:rPr lang="en" sz="1800">
                          <a:solidFill>
                            <a:schemeClr val="dk1"/>
                          </a:solidFill>
                          <a:latin typeface="Noto Sans"/>
                          <a:ea typeface="Noto Sans"/>
                          <a:cs typeface="Noto Sans"/>
                          <a:sym typeface="Noto Sans"/>
                        </a:rPr>
                        <a:t> is not 1 and explain the process.</a:t>
                      </a:r>
                      <a:endParaRPr sz="1800">
                        <a:solidFill>
                          <a:schemeClr val="dk1"/>
                        </a:solidFill>
                        <a:latin typeface="Noto Sans"/>
                        <a:ea typeface="Noto Sans"/>
                        <a:cs typeface="Noto Sans"/>
                        <a:sym typeface="Noto Sans"/>
                      </a:endParaRPr>
                    </a:p>
                  </a:txBody>
                  <a:tcPr marT="91425"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solidFill>
                      <a:srgbClr val="F5F5F5"/>
                    </a:solidFill>
                  </a:tcPr>
                </a:tc>
                <a:tc>
                  <a:txBody>
                    <a:bodyPr/>
                    <a:lstStyle/>
                    <a:p>
                      <a:pPr indent="0" lvl="0" marL="0" rtl="0" algn="ctr">
                        <a:lnSpc>
                          <a:spcPct val="200000"/>
                        </a:lnSpc>
                        <a:spcBef>
                          <a:spcPts val="1000"/>
                        </a:spcBef>
                        <a:spcAft>
                          <a:spcPts val="0"/>
                        </a:spcAft>
                        <a:buNone/>
                      </a:pPr>
                      <a:r>
                        <a:rPr lang="en">
                          <a:solidFill>
                            <a:schemeClr val="dk1"/>
                          </a:solidFill>
                        </a:rPr>
                        <a:t>⃞</a:t>
                      </a:r>
                      <a:endParaRPr>
                        <a:solidFill>
                          <a:schemeClr val="dk1"/>
                        </a:solidFill>
                      </a:endParaRPr>
                    </a:p>
                  </a:txBody>
                  <a:tcPr marT="228600"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tcPr>
                </a:tc>
                <a:tc>
                  <a:txBody>
                    <a:bodyPr/>
                    <a:lstStyle/>
                    <a:p>
                      <a:pPr indent="0" lvl="0" marL="0" rtl="0" algn="ctr">
                        <a:lnSpc>
                          <a:spcPct val="200000"/>
                        </a:lnSpc>
                        <a:spcBef>
                          <a:spcPts val="1000"/>
                        </a:spcBef>
                        <a:spcAft>
                          <a:spcPts val="0"/>
                        </a:spcAft>
                        <a:buNone/>
                      </a:pPr>
                      <a:r>
                        <a:rPr lang="en">
                          <a:solidFill>
                            <a:schemeClr val="dk1"/>
                          </a:solidFill>
                        </a:rPr>
                        <a:t>⃞</a:t>
                      </a:r>
                      <a:endParaRPr>
                        <a:solidFill>
                          <a:schemeClr val="dk1"/>
                        </a:solidFill>
                      </a:endParaRPr>
                    </a:p>
                  </a:txBody>
                  <a:tcPr marT="228600"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tcPr>
                </a:tc>
                <a:tc>
                  <a:txBody>
                    <a:bodyPr/>
                    <a:lstStyle/>
                    <a:p>
                      <a:pPr indent="0" lvl="0" marL="0" rtl="0" algn="ctr">
                        <a:lnSpc>
                          <a:spcPct val="200000"/>
                        </a:lnSpc>
                        <a:spcBef>
                          <a:spcPts val="1000"/>
                        </a:spcBef>
                        <a:spcAft>
                          <a:spcPts val="0"/>
                        </a:spcAft>
                        <a:buNone/>
                      </a:pPr>
                      <a:r>
                        <a:rPr lang="en">
                          <a:solidFill>
                            <a:schemeClr val="dk1"/>
                          </a:solidFill>
                        </a:rPr>
                        <a:t>⃞</a:t>
                      </a:r>
                      <a:endParaRPr>
                        <a:solidFill>
                          <a:schemeClr val="dk1"/>
                        </a:solidFill>
                      </a:endParaRPr>
                    </a:p>
                  </a:txBody>
                  <a:tcPr marT="228600"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tcPr>
                </a:tc>
              </a:tr>
              <a:tr h="381000">
                <a:tc>
                  <a:txBody>
                    <a:bodyPr/>
                    <a:lstStyle/>
                    <a:p>
                      <a:pPr indent="0" lvl="0" marL="0" rtl="0" algn="l">
                        <a:spcBef>
                          <a:spcPts val="0"/>
                        </a:spcBef>
                        <a:spcAft>
                          <a:spcPts val="0"/>
                        </a:spcAft>
                        <a:buNone/>
                      </a:pPr>
                      <a:r>
                        <a:rPr lang="en" sz="1800">
                          <a:solidFill>
                            <a:schemeClr val="dk1"/>
                          </a:solidFill>
                          <a:latin typeface="Noto Sans"/>
                          <a:ea typeface="Noto Sans"/>
                          <a:cs typeface="Noto Sans"/>
                          <a:sym typeface="Noto Sans"/>
                        </a:rPr>
                        <a:t>Solve quadratic equations in which the squared term coefficient is not 1 by completing the square.</a:t>
                      </a:r>
                      <a:endParaRPr sz="1800">
                        <a:solidFill>
                          <a:schemeClr val="dk1"/>
                        </a:solidFill>
                        <a:latin typeface="Noto Sans"/>
                        <a:ea typeface="Noto Sans"/>
                        <a:cs typeface="Noto Sans"/>
                        <a:sym typeface="Noto Sans"/>
                      </a:endParaRPr>
                    </a:p>
                  </a:txBody>
                  <a:tcPr marT="91425"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solidFill>
                      <a:srgbClr val="F5F5F5"/>
                    </a:solidFill>
                  </a:tcPr>
                </a:tc>
                <a:tc>
                  <a:txBody>
                    <a:bodyPr/>
                    <a:lstStyle/>
                    <a:p>
                      <a:pPr indent="0" lvl="0" marL="0" rtl="0" algn="ctr">
                        <a:lnSpc>
                          <a:spcPct val="200000"/>
                        </a:lnSpc>
                        <a:spcBef>
                          <a:spcPts val="1000"/>
                        </a:spcBef>
                        <a:spcAft>
                          <a:spcPts val="0"/>
                        </a:spcAft>
                        <a:buNone/>
                      </a:pPr>
                      <a:r>
                        <a:rPr lang="en">
                          <a:solidFill>
                            <a:schemeClr val="dk1"/>
                          </a:solidFill>
                        </a:rPr>
                        <a:t>⃞</a:t>
                      </a:r>
                      <a:endParaRPr>
                        <a:solidFill>
                          <a:schemeClr val="dk1"/>
                        </a:solidFill>
                      </a:endParaRPr>
                    </a:p>
                  </a:txBody>
                  <a:tcPr marT="228600"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tcPr>
                </a:tc>
                <a:tc>
                  <a:txBody>
                    <a:bodyPr/>
                    <a:lstStyle/>
                    <a:p>
                      <a:pPr indent="0" lvl="0" marL="0" rtl="0" algn="ctr">
                        <a:lnSpc>
                          <a:spcPct val="200000"/>
                        </a:lnSpc>
                        <a:spcBef>
                          <a:spcPts val="1000"/>
                        </a:spcBef>
                        <a:spcAft>
                          <a:spcPts val="0"/>
                        </a:spcAft>
                        <a:buNone/>
                      </a:pPr>
                      <a:r>
                        <a:rPr lang="en">
                          <a:solidFill>
                            <a:schemeClr val="dk1"/>
                          </a:solidFill>
                        </a:rPr>
                        <a:t>⃞</a:t>
                      </a:r>
                      <a:endParaRPr>
                        <a:solidFill>
                          <a:schemeClr val="dk1"/>
                        </a:solidFill>
                      </a:endParaRPr>
                    </a:p>
                  </a:txBody>
                  <a:tcPr marT="228600"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tcPr>
                </a:tc>
                <a:tc>
                  <a:txBody>
                    <a:bodyPr/>
                    <a:lstStyle/>
                    <a:p>
                      <a:pPr indent="0" lvl="0" marL="0" rtl="0" algn="ctr">
                        <a:lnSpc>
                          <a:spcPct val="200000"/>
                        </a:lnSpc>
                        <a:spcBef>
                          <a:spcPts val="1000"/>
                        </a:spcBef>
                        <a:spcAft>
                          <a:spcPts val="0"/>
                        </a:spcAft>
                        <a:buNone/>
                      </a:pPr>
                      <a:r>
                        <a:rPr lang="en">
                          <a:solidFill>
                            <a:schemeClr val="dk1"/>
                          </a:solidFill>
                        </a:rPr>
                        <a:t>⃞</a:t>
                      </a:r>
                      <a:endParaRPr>
                        <a:solidFill>
                          <a:schemeClr val="dk1"/>
                        </a:solidFill>
                      </a:endParaRPr>
                    </a:p>
                  </a:txBody>
                  <a:tcPr marT="228600"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tcPr>
                </a:tc>
              </a:tr>
            </a:tbl>
          </a:graphicData>
        </a:graphic>
      </p:graphicFrame>
      <p:sp>
        <p:nvSpPr>
          <p:cNvPr id="323" name="Google Shape;323;p41"/>
          <p:cNvSpPr txBox="1"/>
          <p:nvPr>
            <p:ph idx="12" type="sldNum"/>
          </p:nvPr>
        </p:nvSpPr>
        <p:spPr>
          <a:xfrm>
            <a:off x="8283608" y="4727710"/>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latin typeface="Noto Sans"/>
                <a:ea typeface="Noto Sans"/>
                <a:cs typeface="Noto Sans"/>
                <a:sym typeface="Noto Sans"/>
              </a:rPr>
              <a:t>‹#›</a:t>
            </a:fld>
            <a:endParaRPr>
              <a:latin typeface="Noto Sans"/>
              <a:ea typeface="Noto Sans"/>
              <a:cs typeface="Noto Sans"/>
              <a:sym typeface="Noto Sans"/>
            </a:endParaRPr>
          </a:p>
        </p:txBody>
      </p:sp>
      <p:sp>
        <p:nvSpPr>
          <p:cNvPr id="324" name="Google Shape;324;p41"/>
          <p:cNvSpPr txBox="1"/>
          <p:nvPr>
            <p:ph idx="2" type="sldNum"/>
          </p:nvPr>
        </p:nvSpPr>
        <p:spPr>
          <a:xfrm>
            <a:off x="311700" y="4727719"/>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a:t>Lesson 9.4 Completing the Square, Part 3</a:t>
            </a:r>
            <a:endParaRPr/>
          </a:p>
        </p:txBody>
      </p:sp>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