
<file path=[Content_Types].xml><?xml version="1.0" encoding="utf-8"?>
<Types xmlns="http://schemas.openxmlformats.org/package/2006/content-types">
  <Default ContentType="image/jpeg" Extension="jpg"/>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29.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5.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7.xml"/>
  <Override ContentType="application/vnd.openxmlformats-officedocument.presentationml.slideLayout+xml" PartName="/ppt/slideLayouts/slideLayout9.xml"/>
  <Override ContentType="application/vnd.openxmlformats-officedocument.presentationml.slideLayout+xml" PartName="/ppt/slideLayouts/slideLayout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2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61"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 id="283" r:id="rId34"/>
    <p:sldId id="284" r:id="rId35"/>
  </p:sldIdLst>
  <p:sldSz cy="51435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pos="3840">
          <p15:clr>
            <a:srgbClr val="747775"/>
          </p15:clr>
        </p15:guide>
        <p15:guide id="2" pos="5708">
          <p15:clr>
            <a:srgbClr val="747775"/>
          </p15:clr>
        </p15:guide>
        <p15:guide id="3" pos="1920">
          <p15:clr>
            <a:srgbClr val="747775"/>
          </p15:clr>
        </p15:guide>
        <p15:guide id="4" orient="horz" pos="731">
          <p15:clr>
            <a:srgbClr val="747775"/>
          </p15:clr>
        </p15:guide>
        <p15:guide id="5" orient="horz" pos="1830">
          <p15:clr>
            <a:srgbClr val="747775"/>
          </p15:clr>
        </p15:guide>
        <p15:guide id="6" orient="horz" pos="293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CA2D3C8E-460A-4C1C-9304-860CB19EC596}">
  <a:tblStyle styleId="{CA2D3C8E-460A-4C1C-9304-860CB19EC596}" styleName="Table_0">
    <a:wholeTbl>
      <a:tcTxStyle>
        <a:font>
          <a:latin typeface="Arial"/>
          <a:ea typeface="Arial"/>
          <a:cs typeface="Arial"/>
        </a:font>
        <a:srgbClr val="000000"/>
      </a:tcTxStyle>
      <a:tcStyle>
        <a:tcBdr>
          <a:left>
            <a:ln cap="flat" cmpd="sng" w="9525">
              <a:solidFill>
                <a:srgbClr val="9E9E9E"/>
              </a:solidFill>
              <a:prstDash val="solid"/>
              <a:round/>
              <a:headEnd len="sm" w="sm" type="none"/>
              <a:tailEnd len="sm" w="sm" type="none"/>
            </a:ln>
          </a:left>
          <a:right>
            <a:ln cap="flat" cmpd="sng" w="9525">
              <a:solidFill>
                <a:srgbClr val="9E9E9E"/>
              </a:solidFill>
              <a:prstDash val="solid"/>
              <a:round/>
              <a:headEnd len="sm" w="sm" type="none"/>
              <a:tailEnd len="sm" w="sm" type="none"/>
            </a:ln>
          </a:right>
          <a:top>
            <a:ln cap="flat" cmpd="sng" w="9525">
              <a:solidFill>
                <a:srgbClr val="9E9E9E"/>
              </a:solidFill>
              <a:prstDash val="solid"/>
              <a:round/>
              <a:headEnd len="sm" w="sm" type="none"/>
              <a:tailEnd len="sm" w="sm" type="none"/>
            </a:ln>
          </a:top>
          <a:bottom>
            <a:ln cap="flat" cmpd="sng" w="9525">
              <a:solidFill>
                <a:srgbClr val="9E9E9E"/>
              </a:solidFill>
              <a:prstDash val="solid"/>
              <a:round/>
              <a:headEnd len="sm" w="sm" type="none"/>
              <a:tailEnd len="sm" w="sm" type="none"/>
            </a:ln>
          </a:bottom>
          <a:insideH>
            <a:ln cap="flat" cmpd="sng" w="9525">
              <a:solidFill>
                <a:srgbClr val="9E9E9E"/>
              </a:solidFill>
              <a:prstDash val="solid"/>
              <a:round/>
              <a:headEnd len="sm" w="sm" type="none"/>
              <a:tailEnd len="sm" w="sm" type="none"/>
            </a:ln>
          </a:insideH>
          <a:insideV>
            <a:ln cap="flat" cmpd="sng" w="9525">
              <a:solidFill>
                <a:srgbClr val="9E9E9E"/>
              </a:solidFill>
              <a:prstDash val="solid"/>
              <a:round/>
              <a:headEnd len="sm" w="sm" type="none"/>
              <a:tailEnd len="sm" w="sm" type="none"/>
            </a:ln>
          </a:insideV>
        </a:tcBdr>
      </a:tc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3840"/>
        <p:guide pos="5708"/>
        <p:guide pos="1920"/>
        <p:guide pos="731" orient="horz"/>
        <p:guide pos="1830" orient="horz"/>
        <p:guide pos="2930" orient="horz"/>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4.xml"/><Relationship Id="rId22" Type="http://schemas.openxmlformats.org/officeDocument/2006/relationships/slide" Target="slides/slide16.xml"/><Relationship Id="rId21" Type="http://schemas.openxmlformats.org/officeDocument/2006/relationships/slide" Target="slides/slide15.xml"/><Relationship Id="rId24" Type="http://schemas.openxmlformats.org/officeDocument/2006/relationships/slide" Target="slides/slide18.xml"/><Relationship Id="rId23" Type="http://schemas.openxmlformats.org/officeDocument/2006/relationships/slide" Target="slides/slide17.xml"/><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 Target="slides/slide3.xml"/><Relationship Id="rId26" Type="http://schemas.openxmlformats.org/officeDocument/2006/relationships/slide" Target="slides/slide20.xml"/><Relationship Id="rId25" Type="http://schemas.openxmlformats.org/officeDocument/2006/relationships/slide" Target="slides/slide19.xml"/><Relationship Id="rId28" Type="http://schemas.openxmlformats.org/officeDocument/2006/relationships/slide" Target="slides/slide22.xml"/><Relationship Id="rId27" Type="http://schemas.openxmlformats.org/officeDocument/2006/relationships/slide" Target="slides/slide21.xml"/><Relationship Id="rId5" Type="http://schemas.openxmlformats.org/officeDocument/2006/relationships/slideMaster" Target="slideMasters/slideMaster1.xml"/><Relationship Id="rId6" Type="http://schemas.openxmlformats.org/officeDocument/2006/relationships/notesMaster" Target="notesMasters/notesMaster1.xml"/><Relationship Id="rId29" Type="http://schemas.openxmlformats.org/officeDocument/2006/relationships/slide" Target="slides/slide23.xml"/><Relationship Id="rId7" Type="http://schemas.openxmlformats.org/officeDocument/2006/relationships/slide" Target="slides/slide1.xml"/><Relationship Id="rId8" Type="http://schemas.openxmlformats.org/officeDocument/2006/relationships/slide" Target="slides/slide2.xml"/><Relationship Id="rId31" Type="http://schemas.openxmlformats.org/officeDocument/2006/relationships/slide" Target="slides/slide25.xml"/><Relationship Id="rId30" Type="http://schemas.openxmlformats.org/officeDocument/2006/relationships/slide" Target="slides/slide24.xml"/><Relationship Id="rId11" Type="http://schemas.openxmlformats.org/officeDocument/2006/relationships/slide" Target="slides/slide5.xml"/><Relationship Id="rId33" Type="http://schemas.openxmlformats.org/officeDocument/2006/relationships/slide" Target="slides/slide27.xml"/><Relationship Id="rId10" Type="http://schemas.openxmlformats.org/officeDocument/2006/relationships/slide" Target="slides/slide4.xml"/><Relationship Id="rId32" Type="http://schemas.openxmlformats.org/officeDocument/2006/relationships/slide" Target="slides/slide26.xml"/><Relationship Id="rId13" Type="http://schemas.openxmlformats.org/officeDocument/2006/relationships/slide" Target="slides/slide7.xml"/><Relationship Id="rId35" Type="http://schemas.openxmlformats.org/officeDocument/2006/relationships/slide" Target="slides/slide29.xml"/><Relationship Id="rId12" Type="http://schemas.openxmlformats.org/officeDocument/2006/relationships/slide" Target="slides/slide6.xml"/><Relationship Id="rId34" Type="http://schemas.openxmlformats.org/officeDocument/2006/relationships/slide" Target="slides/slide28.xml"/><Relationship Id="rId15" Type="http://schemas.openxmlformats.org/officeDocument/2006/relationships/slide" Target="slides/slide9.xml"/><Relationship Id="rId14" Type="http://schemas.openxmlformats.org/officeDocument/2006/relationships/slide" Target="slides/slide8.xml"/><Relationship Id="rId17" Type="http://schemas.openxmlformats.org/officeDocument/2006/relationships/slide" Target="slides/slide11.xml"/><Relationship Id="rId16" Type="http://schemas.openxmlformats.org/officeDocument/2006/relationships/slide" Target="slides/slide10.xml"/><Relationship Id="rId19" Type="http://schemas.openxmlformats.org/officeDocument/2006/relationships/slide" Target="slides/slide13.xml"/><Relationship Id="rId18"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k12.openstax.org/contents/raise/resources/8ed3aa68763498713b44d3c2e537ffe61b4755f0" TargetMode="External"/><Relationship Id="rId3" Type="http://schemas.openxmlformats.org/officeDocument/2006/relationships/hyperlink" Target="https://quizlet.com/881785079/raise-unit-8-spn-vocabulary-flash-cards/?i=5eauv9&amp;x=1jqt" TargetMode="External"/><Relationship Id="rId4" Type="http://schemas.openxmlformats.org/officeDocument/2006/relationships/hyperlink" Target="https://quizlet.com/881565975/raise-unit-8-vocabulary-flash-cards/?i=5eauv9&amp;x=1jqt" TargetMode="Externa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ppt/slides/slide9.xml"/><Relationship Id="rId3" Type="http://schemas.openxmlformats.org/officeDocument/2006/relationships/slide" Target="/ppt/slides/slide12.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ppt/slides/slide10.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youtube.com/watch?v=Q2PGJThrG2Q;&amp;rel=0" TargetMode="External"/><Relationship Id="rId3" Type="http://schemas.openxmlformats.org/officeDocument/2006/relationships/hyperlink" Target="https://k12.openstax.org/contents/raise/resources/d06f41d621f7c5fe2f275ba6cc956ce663dae903" TargetMode="External"/><Relationship Id="rId4" Type="http://schemas.openxmlformats.org/officeDocument/2006/relationships/hyperlink" Target="https://k12.openstax.org/contents/raise/resources/895ef6d4c2cd06b81386e10e16ccddf3716a0d65" TargetMode="Externa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ppt/slides/slide16.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openstax.org/books/algebra-1/pages/8-10-4-finding-the-factors-of-quadratic-expressions-in-standard-form" TargetMode="Externa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openstax.org/details/books/algebra-1" TargetMode="Externa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5" name="Shape 85"/>
        <p:cNvGrpSpPr/>
        <p:nvPr/>
      </p:nvGrpSpPr>
      <p:grpSpPr>
        <a:xfrm>
          <a:off x="0" y="0"/>
          <a:ext cx="0" cy="0"/>
          <a:chOff x="0" y="0"/>
          <a:chExt cx="0" cy="0"/>
        </a:xfrm>
      </p:grpSpPr>
      <p:sp>
        <p:nvSpPr>
          <p:cNvPr id="86" name="Google Shape;86;g39c39c74e23_0_6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7" name="Google Shape;87;g39c39c74e23_0_6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2" name="Shape 92"/>
        <p:cNvGrpSpPr/>
        <p:nvPr/>
      </p:nvGrpSpPr>
      <p:grpSpPr>
        <a:xfrm>
          <a:off x="0" y="0"/>
          <a:ext cx="0" cy="0"/>
          <a:chOff x="0" y="0"/>
          <a:chExt cx="0" cy="0"/>
        </a:xfrm>
      </p:grpSpPr>
      <p:sp>
        <p:nvSpPr>
          <p:cNvPr id="93" name="Google Shape;93;g34cede018fa_3_1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4" name="Google Shape;94;g34cede018fa_3_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1" name="Shape 101"/>
        <p:cNvGrpSpPr/>
        <p:nvPr/>
      </p:nvGrpSpPr>
      <p:grpSpPr>
        <a:xfrm>
          <a:off x="0" y="0"/>
          <a:ext cx="0" cy="0"/>
          <a:chOff x="0" y="0"/>
          <a:chExt cx="0" cy="0"/>
        </a:xfrm>
      </p:grpSpPr>
      <p:sp>
        <p:nvSpPr>
          <p:cNvPr id="102" name="Google Shape;102;g34cede018fa_3_4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3" name="Google Shape;103;g34cede018fa_3_4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highlight>
                  <a:srgbClr val="FDBD3E"/>
                </a:highlight>
                <a:latin typeface="Calibri"/>
                <a:ea typeface="Calibri"/>
                <a:cs typeface="Calibri"/>
                <a:sym typeface="Calibri"/>
              </a:rPr>
              <a:t>Check the Speaker Notes</a:t>
            </a:r>
            <a:r>
              <a:rPr lang="en" sz="1300">
                <a:latin typeface="Calibri"/>
                <a:ea typeface="Calibri"/>
                <a:cs typeface="Calibri"/>
                <a:sym typeface="Calibri"/>
              </a:rPr>
              <a:t>: On the next slides you can find discussion questions, lesson information, answers to the activities, and ways to adjust the </a:t>
            </a:r>
            <a:r>
              <a:rPr lang="en" sz="1300">
                <a:latin typeface="Calibri"/>
                <a:ea typeface="Calibri"/>
                <a:cs typeface="Calibri"/>
                <a:sym typeface="Calibri"/>
              </a:rPr>
              <a:t>activity</a:t>
            </a:r>
            <a:r>
              <a:rPr lang="en" sz="1300">
                <a:latin typeface="Calibri"/>
                <a:ea typeface="Calibri"/>
                <a:cs typeface="Calibri"/>
                <a:sym typeface="Calibri"/>
              </a:rPr>
              <a:t> for your students! </a:t>
            </a:r>
            <a:endParaRPr sz="1300">
              <a:latin typeface="Calibri"/>
              <a:ea typeface="Calibri"/>
              <a:cs typeface="Calibri"/>
              <a:sym typeface="Calibri"/>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6" name="Shape 116"/>
        <p:cNvGrpSpPr/>
        <p:nvPr/>
      </p:nvGrpSpPr>
      <p:grpSpPr>
        <a:xfrm>
          <a:off x="0" y="0"/>
          <a:ext cx="0" cy="0"/>
          <a:chOff x="0" y="0"/>
          <a:chExt cx="0" cy="0"/>
        </a:xfrm>
      </p:grpSpPr>
      <p:sp>
        <p:nvSpPr>
          <p:cNvPr id="117" name="Google Shape;117;g33b29274434_0_74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8" name="Google Shape;118;g33b29274434_0_74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solidFill>
                  <a:schemeClr val="dk1"/>
                </a:solidFill>
                <a:latin typeface="Noto Sans"/>
                <a:ea typeface="Noto Sans"/>
                <a:cs typeface="Noto Sans"/>
                <a:sym typeface="Noto Sans"/>
              </a:rPr>
              <a:t>Lesson Narrative</a:t>
            </a:r>
            <a:endParaRPr b="1">
              <a:solidFill>
                <a:schemeClr val="dk1"/>
              </a:solidFill>
              <a:latin typeface="Noto Sans"/>
              <a:ea typeface="Noto Sans"/>
              <a:cs typeface="Noto Sans"/>
              <a:sym typeface="Noto Sans"/>
            </a:endParaRPr>
          </a:p>
          <a:p>
            <a:pPr indent="0" lvl="0" marL="0" rtl="0" algn="l">
              <a:spcBef>
                <a:spcPts val="0"/>
              </a:spcBef>
              <a:spcAft>
                <a:spcPts val="0"/>
              </a:spcAft>
              <a:buNone/>
            </a:pPr>
            <a:r>
              <a:rPr lang="en">
                <a:solidFill>
                  <a:schemeClr val="dk1"/>
                </a:solidFill>
                <a:latin typeface="Noto Sans"/>
                <a:ea typeface="Noto Sans"/>
                <a:cs typeface="Noto Sans"/>
                <a:sym typeface="Noto Sans"/>
              </a:rPr>
              <a:t>Up to this point, most quadratic expressions students have transformed from standard form to factored form had a leading coefficient of 1; that is, they were in the form of 𝑥</a:t>
            </a:r>
            <a:r>
              <a:rPr baseline="30000" lang="en">
                <a:solidFill>
                  <a:schemeClr val="dk1"/>
                </a:solidFill>
                <a:latin typeface="Noto Sans"/>
                <a:ea typeface="Noto Sans"/>
                <a:cs typeface="Noto Sans"/>
                <a:sym typeface="Noto Sans"/>
              </a:rPr>
              <a:t>2</a:t>
            </a:r>
            <a:r>
              <a:rPr lang="en">
                <a:solidFill>
                  <a:schemeClr val="dk1"/>
                </a:solidFill>
                <a:latin typeface="Noto Sans"/>
                <a:ea typeface="Noto Sans"/>
                <a:cs typeface="Noto Sans"/>
                <a:sym typeface="Noto Sans"/>
              </a:rPr>
              <a:t> + 𝑏𝑥 + 𝑐 because the squared term had a coefficient of 1. In this lesson, students consider how to rewrite expressions in standard form where the leading coefficient is not 1 and the expression is not a difference of two squares. They notice that the same structure they used previously can be used to rewrite expressions such as 3𝑥</a:t>
            </a:r>
            <a:r>
              <a:rPr baseline="30000" lang="en">
                <a:solidFill>
                  <a:schemeClr val="dk1"/>
                </a:solidFill>
                <a:latin typeface="Noto Sans"/>
                <a:ea typeface="Noto Sans"/>
                <a:cs typeface="Noto Sans"/>
                <a:sym typeface="Noto Sans"/>
              </a:rPr>
              <a:t>2</a:t>
            </a:r>
            <a:r>
              <a:rPr lang="en">
                <a:solidFill>
                  <a:schemeClr val="dk1"/>
                </a:solidFill>
                <a:latin typeface="Noto Sans"/>
                <a:ea typeface="Noto Sans"/>
                <a:cs typeface="Noto Sans"/>
                <a:sym typeface="Noto Sans"/>
              </a:rPr>
              <a:t> + 8𝑥 + 4, but the process is now a little more involved because the coefficient of 𝑥</a:t>
            </a:r>
            <a:r>
              <a:rPr baseline="30000" lang="en">
                <a:solidFill>
                  <a:schemeClr val="dk1"/>
                </a:solidFill>
                <a:latin typeface="Noto Sans"/>
                <a:ea typeface="Noto Sans"/>
                <a:cs typeface="Noto Sans"/>
                <a:sym typeface="Noto Sans"/>
              </a:rPr>
              <a:t>2</a:t>
            </a:r>
            <a:r>
              <a:rPr lang="en">
                <a:solidFill>
                  <a:schemeClr val="dk1"/>
                </a:solidFill>
                <a:latin typeface="Noto Sans"/>
                <a:ea typeface="Noto Sans"/>
                <a:cs typeface="Noto Sans"/>
                <a:sym typeface="Noto Sans"/>
              </a:rPr>
              <a:t> has to be taken into account when finding the right pair of factors.</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rPr lang="en">
                <a:solidFill>
                  <a:schemeClr val="dk1"/>
                </a:solidFill>
                <a:latin typeface="Noto Sans"/>
                <a:ea typeface="Noto Sans"/>
                <a:cs typeface="Noto Sans"/>
                <a:sym typeface="Noto Sans"/>
              </a:rPr>
              <a:t>This lesson aims to have students rewrite more complicated expressions in factored form, and motivate the need for other, more efficient strategies to solve equations in a series of upcoming lessons.</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lnSpc>
                <a:spcPct val="120000"/>
              </a:lnSpc>
              <a:spcBef>
                <a:spcPts val="0"/>
              </a:spcBef>
              <a:spcAft>
                <a:spcPts val="0"/>
              </a:spcAft>
              <a:buNone/>
            </a:pPr>
            <a:r>
              <a:rPr b="1" lang="en">
                <a:solidFill>
                  <a:schemeClr val="dk1"/>
                </a:solidFill>
                <a:latin typeface="Noto Sans"/>
                <a:ea typeface="Noto Sans"/>
                <a:cs typeface="Noto Sans"/>
                <a:sym typeface="Noto Sans"/>
              </a:rPr>
              <a:t>Required Preparation</a:t>
            </a:r>
            <a:endParaRPr b="1">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Char char="●"/>
            </a:pPr>
            <a:r>
              <a:rPr lang="en">
                <a:solidFill>
                  <a:schemeClr val="dk1"/>
                </a:solidFill>
                <a:latin typeface="Noto Sans"/>
                <a:ea typeface="Noto Sans"/>
                <a:cs typeface="Noto Sans"/>
                <a:sym typeface="Noto Sans"/>
              </a:rPr>
              <a:t>Acquire devices that can run Desmos (recommended) or other graphing technology. It is ideal if each student has their own device.</a:t>
            </a:r>
            <a:r>
              <a:rPr lang="en">
                <a:solidFill>
                  <a:srgbClr val="9900FF"/>
                </a:solidFill>
                <a:latin typeface="Noto Sans"/>
                <a:ea typeface="Noto Sans"/>
                <a:cs typeface="Noto Sans"/>
                <a:sym typeface="Noto Sans"/>
              </a:rPr>
              <a:t> </a:t>
            </a:r>
            <a:endParaRPr>
              <a:solidFill>
                <a:srgbClr val="9900FF"/>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lnSpc>
                <a:spcPct val="120000"/>
              </a:lnSpc>
              <a:spcBef>
                <a:spcPts val="0"/>
              </a:spcBef>
              <a:spcAft>
                <a:spcPts val="0"/>
              </a:spcAft>
              <a:buNone/>
            </a:pPr>
            <a:r>
              <a:rPr b="1" lang="en">
                <a:solidFill>
                  <a:schemeClr val="dk1"/>
                </a:solidFill>
                <a:latin typeface="Noto Sans"/>
                <a:ea typeface="Noto Sans"/>
                <a:cs typeface="Noto Sans"/>
                <a:sym typeface="Noto Sans"/>
              </a:rPr>
              <a:t>Required Materials</a:t>
            </a:r>
            <a:endParaRPr b="1">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Char char="●"/>
            </a:pPr>
            <a:r>
              <a:rPr lang="en">
                <a:solidFill>
                  <a:schemeClr val="dk1"/>
                </a:solidFill>
                <a:latin typeface="Noto Sans"/>
                <a:ea typeface="Noto Sans"/>
                <a:cs typeface="Noto Sans"/>
                <a:sym typeface="Noto Sans"/>
              </a:rPr>
              <a:t>Paper and pencil</a:t>
            </a:r>
            <a:endParaRPr>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Char char="●"/>
            </a:pPr>
            <a:r>
              <a:rPr lang="en">
                <a:solidFill>
                  <a:schemeClr val="dk1"/>
                </a:solidFill>
                <a:latin typeface="Noto Sans"/>
                <a:ea typeface="Noto Sans"/>
                <a:cs typeface="Noto Sans"/>
                <a:sym typeface="Noto Sans"/>
              </a:rPr>
              <a:t>Graphing technology</a:t>
            </a:r>
            <a:r>
              <a:rPr lang="en">
                <a:solidFill>
                  <a:srgbClr val="9900FF"/>
                </a:solidFill>
                <a:latin typeface="Noto Sans"/>
                <a:ea typeface="Noto Sans"/>
                <a:cs typeface="Noto Sans"/>
                <a:sym typeface="Noto Sans"/>
              </a:rPr>
              <a:t> </a:t>
            </a:r>
            <a:endParaRPr>
              <a:solidFill>
                <a:schemeClr val="dk1"/>
              </a:solidFill>
              <a:latin typeface="Noto Sans"/>
              <a:ea typeface="Noto Sans"/>
              <a:cs typeface="Noto Sans"/>
              <a:sym typeface="Noto Sans"/>
            </a:endParaRPr>
          </a:p>
          <a:p>
            <a:pPr indent="0" lvl="0" marL="0" rtl="0" algn="l">
              <a:lnSpc>
                <a:spcPct val="115000"/>
              </a:lnSpc>
              <a:spcBef>
                <a:spcPts val="0"/>
              </a:spcBef>
              <a:spcAft>
                <a:spcPts val="0"/>
              </a:spcAft>
              <a:buNone/>
            </a:pPr>
            <a:r>
              <a:t/>
            </a:r>
            <a:endParaRPr>
              <a:solidFill>
                <a:schemeClr val="dk1"/>
              </a:solidFill>
              <a:latin typeface="Noto Sans"/>
              <a:ea typeface="Noto Sans"/>
              <a:cs typeface="Noto Sans"/>
              <a:sym typeface="Noto Sans"/>
            </a:endParaRPr>
          </a:p>
          <a:p>
            <a:pPr indent="0" lvl="0" marL="0" rtl="0" algn="l">
              <a:lnSpc>
                <a:spcPct val="115000"/>
              </a:lnSpc>
              <a:spcBef>
                <a:spcPts val="0"/>
              </a:spcBef>
              <a:spcAft>
                <a:spcPts val="0"/>
              </a:spcAft>
              <a:buNone/>
            </a:pPr>
            <a:r>
              <a:t/>
            </a:r>
            <a:endParaRPr>
              <a:solidFill>
                <a:schemeClr val="dk1"/>
              </a:solidFill>
              <a:latin typeface="Noto Sans"/>
              <a:ea typeface="Noto Sans"/>
              <a:cs typeface="Noto Sans"/>
              <a:sym typeface="Noto Sans"/>
            </a:endParaRPr>
          </a:p>
          <a:p>
            <a:pPr indent="0" lvl="0" marL="0" rtl="0" algn="l">
              <a:lnSpc>
                <a:spcPct val="115000"/>
              </a:lnSpc>
              <a:spcBef>
                <a:spcPts val="0"/>
              </a:spcBef>
              <a:spcAft>
                <a:spcPts val="0"/>
              </a:spcAft>
              <a:buNone/>
            </a:pPr>
            <a:r>
              <a:rPr b="1" lang="en">
                <a:solidFill>
                  <a:schemeClr val="dk1"/>
                </a:solidFill>
                <a:latin typeface="Noto Sans"/>
                <a:ea typeface="Noto Sans"/>
                <a:cs typeface="Noto Sans"/>
                <a:sym typeface="Noto Sans"/>
              </a:rPr>
              <a:t>Texas Essential Knowledge and Skills</a:t>
            </a:r>
            <a:endParaRPr b="1">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Char char="●"/>
            </a:pPr>
            <a:r>
              <a:rPr lang="en">
                <a:solidFill>
                  <a:schemeClr val="dk1"/>
                </a:solidFill>
                <a:latin typeface="Noto Sans"/>
                <a:ea typeface="Noto Sans"/>
                <a:cs typeface="Noto Sans"/>
                <a:sym typeface="Noto Sans"/>
              </a:rPr>
              <a:t>A1(A) apply mathematics to problems arising in everyday life, society, and the workplace 	</a:t>
            </a:r>
            <a:endParaRPr>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Char char="●"/>
            </a:pPr>
            <a:r>
              <a:rPr lang="en">
                <a:solidFill>
                  <a:schemeClr val="dk1"/>
                </a:solidFill>
                <a:latin typeface="Noto Sans"/>
                <a:ea typeface="Noto Sans"/>
                <a:cs typeface="Noto Sans"/>
                <a:sym typeface="Noto Sans"/>
              </a:rPr>
              <a:t>A8(A) solve quadratic equations having real solutions by factoring, taking square roots, completing the square, and applying the quadratic formula.</a:t>
            </a:r>
            <a:endParaRPr b="1" sz="1300">
              <a:solidFill>
                <a:schemeClr val="dk1"/>
              </a:solidFill>
              <a:latin typeface="Calibri"/>
              <a:ea typeface="Calibri"/>
              <a:cs typeface="Calibri"/>
              <a:sym typeface="Calibri"/>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5" name="Shape 125"/>
        <p:cNvGrpSpPr/>
        <p:nvPr/>
      </p:nvGrpSpPr>
      <p:grpSpPr>
        <a:xfrm>
          <a:off x="0" y="0"/>
          <a:ext cx="0" cy="0"/>
          <a:chOff x="0" y="0"/>
          <a:chExt cx="0" cy="0"/>
        </a:xfrm>
      </p:grpSpPr>
      <p:sp>
        <p:nvSpPr>
          <p:cNvPr id="126" name="Google Shape;126;g39e5d6c5484_0_1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7" name="Google Shape;127;g39e5d6c5484_0_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Lesson Vocabulary </a:t>
            </a:r>
            <a:r>
              <a:rPr lang="en" sz="1300">
                <a:solidFill>
                  <a:schemeClr val="dk1"/>
                </a:solidFill>
                <a:latin typeface="Calibri"/>
                <a:ea typeface="Calibri"/>
                <a:cs typeface="Calibri"/>
                <a:sym typeface="Calibri"/>
              </a:rPr>
              <a:t>To support student understanding of key vocabulary:</a:t>
            </a:r>
            <a:endParaRPr sz="1300">
              <a:solidFill>
                <a:schemeClr val="dk1"/>
              </a:solidFill>
              <a:latin typeface="Calibri"/>
              <a:ea typeface="Calibri"/>
              <a:cs typeface="Calibri"/>
              <a:sym typeface="Calibri"/>
            </a:endParaRPr>
          </a:p>
          <a:p>
            <a:pPr indent="-311150" lvl="0" marL="457200" rtl="0" algn="l">
              <a:lnSpc>
                <a:spcPct val="100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Introduce and review the vocabulary words students will see in this lesson.</a:t>
            </a:r>
            <a:endParaRPr sz="1300">
              <a:solidFill>
                <a:schemeClr val="dk1"/>
              </a:solidFill>
              <a:latin typeface="Calibri"/>
              <a:ea typeface="Calibri"/>
              <a:cs typeface="Calibri"/>
              <a:sym typeface="Calibri"/>
            </a:endParaRPr>
          </a:p>
          <a:p>
            <a:pPr indent="-311150" lvl="0" marL="457200" rtl="0" algn="l">
              <a:lnSpc>
                <a:spcPct val="100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Encourage students to notice how these words are used and to include them in their math discussions and explanations—both written and oral.</a:t>
            </a:r>
            <a:endParaRPr sz="1300">
              <a:solidFill>
                <a:schemeClr val="dk1"/>
              </a:solidFill>
              <a:latin typeface="Calibri"/>
              <a:ea typeface="Calibri"/>
              <a:cs typeface="Calibri"/>
              <a:sym typeface="Calibri"/>
            </a:endParaRPr>
          </a:p>
          <a:p>
            <a:pPr indent="-311150" lvl="0" marL="457200" rtl="0" algn="l">
              <a:lnSpc>
                <a:spcPct val="100000"/>
              </a:lnSpc>
              <a:spcBef>
                <a:spcPts val="0"/>
              </a:spcBef>
              <a:spcAft>
                <a:spcPts val="0"/>
              </a:spcAft>
              <a:buClr>
                <a:srgbClr val="1D2125"/>
              </a:buClr>
              <a:buSzPts val="1300"/>
              <a:buFont typeface="Calibri"/>
              <a:buChar char="●"/>
            </a:pPr>
            <a:r>
              <a:rPr lang="en" sz="1300">
                <a:solidFill>
                  <a:schemeClr val="dk1"/>
                </a:solidFill>
                <a:latin typeface="Calibri"/>
                <a:ea typeface="Calibri"/>
                <a:cs typeface="Calibri"/>
                <a:sym typeface="Calibri"/>
              </a:rPr>
              <a:t>Use a word wall to reinforce vocabulary. </a:t>
            </a:r>
            <a:r>
              <a:rPr lang="en" sz="1300" u="sng">
                <a:solidFill>
                  <a:schemeClr val="hlink"/>
                </a:solidFill>
                <a:latin typeface="Calibri"/>
                <a:ea typeface="Calibri"/>
                <a:cs typeface="Calibri"/>
                <a:sym typeface="Calibri"/>
                <a:hlinkClick r:id="rId2"/>
              </a:rPr>
              <a:t>Sample word wall cards are available here.</a:t>
            </a:r>
            <a:endParaRPr sz="1300">
              <a:solidFill>
                <a:srgbClr val="1D2125"/>
              </a:solidFill>
              <a:latin typeface="Calibri"/>
              <a:ea typeface="Calibri"/>
              <a:cs typeface="Calibri"/>
              <a:sym typeface="Calibri"/>
            </a:endParaRPr>
          </a:p>
          <a:p>
            <a:pPr indent="-311150" lvl="0" marL="457200" rtl="0" algn="l">
              <a:lnSpc>
                <a:spcPct val="100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For newcomers or students with beginning English proficiency, use these Quizlet sets to support vocabulary learning:</a:t>
            </a:r>
            <a:endParaRPr sz="1300">
              <a:solidFill>
                <a:schemeClr val="dk1"/>
              </a:solidFill>
              <a:latin typeface="Calibri"/>
              <a:ea typeface="Calibri"/>
              <a:cs typeface="Calibri"/>
              <a:sym typeface="Calibri"/>
            </a:endParaRPr>
          </a:p>
          <a:p>
            <a:pPr indent="-311150" lvl="1" marL="914400" rtl="0" algn="l">
              <a:lnSpc>
                <a:spcPct val="100000"/>
              </a:lnSpc>
              <a:spcBef>
                <a:spcPts val="0"/>
              </a:spcBef>
              <a:spcAft>
                <a:spcPts val="0"/>
              </a:spcAft>
              <a:buClr>
                <a:srgbClr val="1D2125"/>
              </a:buClr>
              <a:buSzPts val="1300"/>
              <a:buFont typeface="Calibri"/>
              <a:buChar char="○"/>
            </a:pPr>
            <a:r>
              <a:rPr lang="en" sz="1300" u="sng">
                <a:solidFill>
                  <a:schemeClr val="hlink"/>
                </a:solidFill>
                <a:latin typeface="Calibri"/>
                <a:ea typeface="Calibri"/>
                <a:cs typeface="Calibri"/>
                <a:sym typeface="Calibri"/>
                <a:hlinkClick r:id="rId3"/>
              </a:rPr>
              <a:t>Unit 8 Spanish Vocabulary</a:t>
            </a:r>
            <a:r>
              <a:rPr lang="en" sz="1300">
                <a:solidFill>
                  <a:srgbClr val="1D2125"/>
                </a:solidFill>
                <a:latin typeface="Calibri"/>
                <a:ea typeface="Calibri"/>
                <a:cs typeface="Calibri"/>
                <a:sym typeface="Calibri"/>
              </a:rPr>
              <a:t> </a:t>
            </a:r>
            <a:r>
              <a:rPr lang="en" sz="1300">
                <a:solidFill>
                  <a:schemeClr val="dk1"/>
                </a:solidFill>
                <a:latin typeface="Calibri"/>
                <a:ea typeface="Calibri"/>
                <a:cs typeface="Calibri"/>
                <a:sym typeface="Calibri"/>
              </a:rPr>
              <a:t>– use first to build understanding</a:t>
            </a:r>
            <a:endParaRPr sz="1300">
              <a:solidFill>
                <a:schemeClr val="dk1"/>
              </a:solidFill>
              <a:latin typeface="Calibri"/>
              <a:ea typeface="Calibri"/>
              <a:cs typeface="Calibri"/>
              <a:sym typeface="Calibri"/>
            </a:endParaRPr>
          </a:p>
          <a:p>
            <a:pPr indent="-311150" lvl="1" marL="914400" rtl="0" algn="l">
              <a:lnSpc>
                <a:spcPct val="100000"/>
              </a:lnSpc>
              <a:spcBef>
                <a:spcPts val="0"/>
              </a:spcBef>
              <a:spcAft>
                <a:spcPts val="0"/>
              </a:spcAft>
              <a:buClr>
                <a:srgbClr val="1D2125"/>
              </a:buClr>
              <a:buSzPts val="1300"/>
              <a:buFont typeface="Calibri"/>
              <a:buChar char="○"/>
            </a:pPr>
            <a:r>
              <a:rPr lang="en" sz="1300" u="sng">
                <a:solidFill>
                  <a:schemeClr val="hlink"/>
                </a:solidFill>
                <a:latin typeface="Calibri"/>
                <a:ea typeface="Calibri"/>
                <a:cs typeface="Calibri"/>
                <a:sym typeface="Calibri"/>
                <a:hlinkClick r:id="rId4"/>
              </a:rPr>
              <a:t>Unit 8 Vocabulary (English)</a:t>
            </a:r>
            <a:r>
              <a:rPr lang="en" sz="1300">
                <a:solidFill>
                  <a:srgbClr val="1D2125"/>
                </a:solidFill>
                <a:latin typeface="Calibri"/>
                <a:ea typeface="Calibri"/>
                <a:cs typeface="Calibri"/>
                <a:sym typeface="Calibri"/>
              </a:rPr>
              <a:t> </a:t>
            </a:r>
            <a:r>
              <a:rPr lang="en" sz="1300">
                <a:solidFill>
                  <a:schemeClr val="dk1"/>
                </a:solidFill>
                <a:latin typeface="Calibri"/>
                <a:ea typeface="Calibri"/>
                <a:cs typeface="Calibri"/>
                <a:sym typeface="Calibri"/>
              </a:rPr>
              <a:t>– use after anchoring in Spanish</a:t>
            </a:r>
            <a:endParaRPr sz="1300">
              <a:solidFill>
                <a:schemeClr val="dk1"/>
              </a:solidFill>
              <a:latin typeface="Calibri"/>
              <a:ea typeface="Calibri"/>
              <a:cs typeface="Calibri"/>
              <a:sym typeface="Calibri"/>
            </a:endParaRPr>
          </a:p>
          <a:p>
            <a:pPr indent="0" lvl="0" marL="0" rtl="0" algn="l">
              <a:lnSpc>
                <a:spcPct val="100000"/>
              </a:lnSpc>
              <a:spcBef>
                <a:spcPts val="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lnSpc>
                <a:spcPct val="100000"/>
              </a:lnSpc>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Support for English Language Learners </a:t>
            </a:r>
            <a:endParaRPr sz="1300">
              <a:solidFill>
                <a:schemeClr val="dk1"/>
              </a:solidFill>
              <a:latin typeface="Calibri"/>
              <a:ea typeface="Calibri"/>
              <a:cs typeface="Calibri"/>
              <a:sym typeface="Calibri"/>
            </a:endParaRPr>
          </a:p>
          <a:p>
            <a:pPr indent="-311150" lvl="0" marL="457200" rtl="0" algn="l">
              <a:lnSpc>
                <a:spcPct val="100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ELPS 2(F) listen to and derive meaning from a variety of media such as audiotape, video, DVD, and CD-ROM to build and reinforce concept and language attainment.</a:t>
            </a:r>
            <a:endParaRPr sz="1300">
              <a:solidFill>
                <a:schemeClr val="dk1"/>
              </a:solidFill>
              <a:latin typeface="Calibri"/>
              <a:ea typeface="Calibri"/>
              <a:cs typeface="Calibri"/>
              <a:sym typeface="Calibri"/>
            </a:endParaRPr>
          </a:p>
          <a:p>
            <a:pPr indent="-311150" lvl="0" marL="457200" rtl="0" algn="l">
              <a:lnSpc>
                <a:spcPct val="100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ELPS 3(E) share information in cooperative learning interactions.</a:t>
            </a:r>
            <a:endParaRPr sz="1300">
              <a:solidFill>
                <a:schemeClr val="dk1"/>
              </a:solidFill>
              <a:latin typeface="Calibri"/>
              <a:ea typeface="Calibri"/>
              <a:cs typeface="Calibri"/>
              <a:sym typeface="Calibri"/>
            </a:endParaRPr>
          </a:p>
          <a:p>
            <a:pPr indent="-311150" lvl="0" marL="457200" rtl="0" algn="l">
              <a:lnSpc>
                <a:spcPct val="100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ELPS 3(H) narrate, describe, and explain with increasing specificity and detail as more English is acquired.</a:t>
            </a:r>
            <a:endParaRPr sz="1300">
              <a:solidFill>
                <a:schemeClr val="dk1"/>
              </a:solidFill>
              <a:latin typeface="Calibri"/>
              <a:ea typeface="Calibri"/>
              <a:cs typeface="Calibri"/>
              <a:sym typeface="Calibri"/>
            </a:endParaRPr>
          </a:p>
          <a:p>
            <a:pPr indent="-311150" lvl="0" marL="457200" rtl="0" algn="l">
              <a:lnSpc>
                <a:spcPct val="100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ELPS 4(F) use visual and contextual support and support from peers and teachers to read grade-appropriate content area text, enhance and confirm understanding, and develop vocabulary, grasp of language structures, and background knowledge needed to comprehend increasingly challenging language.</a:t>
            </a:r>
            <a:endParaRPr sz="1300">
              <a:latin typeface="Calibri"/>
              <a:ea typeface="Calibri"/>
              <a:cs typeface="Calibri"/>
              <a:sym typeface="Calibri"/>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4" name="Shape 134"/>
        <p:cNvGrpSpPr/>
        <p:nvPr/>
      </p:nvGrpSpPr>
      <p:grpSpPr>
        <a:xfrm>
          <a:off x="0" y="0"/>
          <a:ext cx="0" cy="0"/>
          <a:chOff x="0" y="0"/>
          <a:chExt cx="0" cy="0"/>
        </a:xfrm>
      </p:grpSpPr>
      <p:sp>
        <p:nvSpPr>
          <p:cNvPr id="135" name="Google Shape;135;g39c39c74e23_0_11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6" name="Google Shape;136;g39c39c74e23_0_1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1" name="Shape 141"/>
        <p:cNvGrpSpPr/>
        <p:nvPr/>
      </p:nvGrpSpPr>
      <p:grpSpPr>
        <a:xfrm>
          <a:off x="0" y="0"/>
          <a:ext cx="0" cy="0"/>
          <a:chOff x="0" y="0"/>
          <a:chExt cx="0" cy="0"/>
        </a:xfrm>
      </p:grpSpPr>
      <p:sp>
        <p:nvSpPr>
          <p:cNvPr id="142" name="Google Shape;142;g34e020773c1_0_8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3" name="Google Shape;143;g34e020773c1_0_8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a:solidFill>
                  <a:schemeClr val="dk1"/>
                </a:solidFill>
                <a:latin typeface="Noto Sans"/>
                <a:ea typeface="Noto Sans"/>
                <a:cs typeface="Noto Sans"/>
                <a:sym typeface="Noto Sans"/>
              </a:rPr>
              <a:t>Warm Up (5 minutes) </a:t>
            </a:r>
            <a:endParaRPr b="1">
              <a:solidFill>
                <a:srgbClr val="9900FF"/>
              </a:solidFill>
              <a:latin typeface="Noto Sans"/>
              <a:ea typeface="Noto Sans"/>
              <a:cs typeface="Noto Sans"/>
              <a:sym typeface="Noto Sans"/>
            </a:endParaRPr>
          </a:p>
          <a:p>
            <a:pPr indent="0" lvl="0" marL="0" rtl="0" algn="l">
              <a:spcBef>
                <a:spcPts val="0"/>
              </a:spcBef>
              <a:spcAft>
                <a:spcPts val="0"/>
              </a:spcAft>
              <a:buClr>
                <a:schemeClr val="dk1"/>
              </a:buClr>
              <a:buSzPts val="1100"/>
              <a:buFont typeface="Arial"/>
              <a:buNone/>
            </a:pPr>
            <a:r>
              <a:rPr lang="en">
                <a:solidFill>
                  <a:schemeClr val="dk1"/>
                </a:solidFill>
                <a:latin typeface="Noto Sans"/>
                <a:ea typeface="Noto Sans"/>
                <a:cs typeface="Noto Sans"/>
                <a:sym typeface="Noto Sans"/>
              </a:rPr>
              <a:t>This warm up prompts students to carefully analyze and compare quadratic expressions. The activity also enables the teacher to hear the terminology students know and how they talk about characteristics of the different forms of expressions. As students discuss in groups, listen for rationales that are based on the structure of the expressions. Select those students or groups to share their thinking during class discussion.</a:t>
            </a:r>
            <a:endParaRPr>
              <a:solidFill>
                <a:schemeClr val="dk1"/>
              </a:solidFill>
              <a:latin typeface="Noto Sans"/>
              <a:ea typeface="Noto Sans"/>
              <a:cs typeface="Noto Sans"/>
              <a:sym typeface="Noto Sans"/>
            </a:endParaRPr>
          </a:p>
          <a:p>
            <a:pPr indent="0" lvl="0" marL="0" rtl="0" algn="l">
              <a:spcBef>
                <a:spcPts val="0"/>
              </a:spcBef>
              <a:spcAft>
                <a:spcPts val="0"/>
              </a:spcAft>
              <a:buClr>
                <a:schemeClr val="dk1"/>
              </a:buClr>
              <a:buSzPts val="1100"/>
              <a:buFont typeface="Arial"/>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Clr>
                <a:schemeClr val="dk1"/>
              </a:buClr>
              <a:buSzPts val="1100"/>
              <a:buFont typeface="Arial"/>
              <a:buNone/>
            </a:pPr>
            <a:r>
              <a:rPr b="1" lang="en">
                <a:solidFill>
                  <a:schemeClr val="dk1"/>
                </a:solidFill>
                <a:latin typeface="Noto Sans"/>
                <a:ea typeface="Noto Sans"/>
                <a:cs typeface="Noto Sans"/>
                <a:sym typeface="Noto Sans"/>
              </a:rPr>
              <a:t>Launch</a:t>
            </a:r>
            <a:endParaRPr b="1">
              <a:solidFill>
                <a:schemeClr val="dk1"/>
              </a:solidFill>
              <a:latin typeface="Noto Sans"/>
              <a:ea typeface="Noto Sans"/>
              <a:cs typeface="Noto Sans"/>
              <a:sym typeface="Noto Sans"/>
            </a:endParaRPr>
          </a:p>
          <a:p>
            <a:pPr indent="0" lvl="0" marL="0" rtl="0" algn="l">
              <a:spcBef>
                <a:spcPts val="80"/>
              </a:spcBef>
              <a:spcAft>
                <a:spcPts val="0"/>
              </a:spcAft>
              <a:buClr>
                <a:schemeClr val="dk1"/>
              </a:buClr>
              <a:buSzPts val="1100"/>
              <a:buFont typeface="Arial"/>
              <a:buNone/>
            </a:pPr>
            <a:r>
              <a:rPr lang="en">
                <a:solidFill>
                  <a:schemeClr val="dk1"/>
                </a:solidFill>
                <a:latin typeface="Noto Sans"/>
                <a:ea typeface="Noto Sans"/>
                <a:cs typeface="Noto Sans"/>
                <a:sym typeface="Noto Sans"/>
              </a:rPr>
              <a:t>Arrange students in groups of two to four. Display the expressions for all to see. Give students quiet time to think individually and then time to share their thinking with their small group. In their small groups, ask each student to share their reasoning about why a particular item does not belong, and together find at least one reason each item doesn't belong.</a:t>
            </a:r>
            <a:endParaRPr>
              <a:solidFill>
                <a:schemeClr val="dk1"/>
              </a:solidFill>
              <a:latin typeface="Noto Sans"/>
              <a:ea typeface="Noto Sans"/>
              <a:cs typeface="Noto Sans"/>
              <a:sym typeface="Noto Sans"/>
            </a:endParaRPr>
          </a:p>
          <a:p>
            <a:pPr indent="0" lvl="0" marL="0" rtl="0" algn="l">
              <a:spcBef>
                <a:spcPts val="0"/>
              </a:spcBef>
              <a:spcAft>
                <a:spcPts val="0"/>
              </a:spcAft>
              <a:buClr>
                <a:schemeClr val="dk1"/>
              </a:buClr>
              <a:buSzPts val="1100"/>
              <a:buFont typeface="Arial"/>
              <a:buNone/>
            </a:pPr>
            <a:r>
              <a:t/>
            </a:r>
            <a:endParaRPr>
              <a:solidFill>
                <a:schemeClr val="dk1"/>
              </a:solidFill>
              <a:latin typeface="Noto Sans"/>
              <a:ea typeface="Noto Sans"/>
              <a:cs typeface="Noto Sans"/>
              <a:sym typeface="Noto Sans"/>
            </a:endParaRPr>
          </a:p>
          <a:p>
            <a:pPr indent="0" lvl="0" marL="0" rtl="0" algn="l">
              <a:spcBef>
                <a:spcPts val="80"/>
              </a:spcBef>
              <a:spcAft>
                <a:spcPts val="0"/>
              </a:spcAft>
              <a:buClr>
                <a:schemeClr val="dk1"/>
              </a:buClr>
              <a:buSzPts val="1100"/>
              <a:buFont typeface="Arial"/>
              <a:buNone/>
            </a:pPr>
            <a:r>
              <a:rPr b="1" lang="en">
                <a:solidFill>
                  <a:schemeClr val="dk1"/>
                </a:solidFill>
                <a:latin typeface="Noto Sans"/>
                <a:ea typeface="Noto Sans"/>
                <a:cs typeface="Noto Sans"/>
                <a:sym typeface="Noto Sans"/>
              </a:rPr>
              <a:t>Activity Answers</a:t>
            </a:r>
            <a:endParaRPr>
              <a:solidFill>
                <a:schemeClr val="dk1"/>
              </a:solidFill>
              <a:latin typeface="Noto Sans"/>
              <a:ea typeface="Noto Sans"/>
              <a:cs typeface="Noto Sans"/>
              <a:sym typeface="Noto Sans"/>
            </a:endParaRPr>
          </a:p>
          <a:p>
            <a:pPr indent="-298450" lvl="0" marL="457200" rtl="0" algn="l">
              <a:spcBef>
                <a:spcPts val="80"/>
              </a:spcBef>
              <a:spcAft>
                <a:spcPts val="0"/>
              </a:spcAft>
              <a:buClr>
                <a:schemeClr val="dk1"/>
              </a:buClr>
              <a:buSzPts val="1100"/>
              <a:buFont typeface="Noto Sans"/>
              <a:buChar char="●"/>
            </a:pPr>
            <a:r>
              <a:rPr lang="en">
                <a:solidFill>
                  <a:schemeClr val="dk1"/>
                </a:solidFill>
                <a:latin typeface="Noto Sans"/>
                <a:ea typeface="Noto Sans"/>
                <a:cs typeface="Noto Sans"/>
                <a:sym typeface="Noto Sans"/>
              </a:rPr>
              <a:t>(</a:t>
            </a:r>
            <a:r>
              <a:rPr i="1" lang="en">
                <a:solidFill>
                  <a:schemeClr val="dk1"/>
                </a:solidFill>
                <a:latin typeface="Times New Roman"/>
                <a:ea typeface="Times New Roman"/>
                <a:cs typeface="Times New Roman"/>
                <a:sym typeface="Times New Roman"/>
              </a:rPr>
              <a:t>x</a:t>
            </a:r>
            <a:r>
              <a:rPr lang="en">
                <a:solidFill>
                  <a:schemeClr val="dk1"/>
                </a:solidFill>
                <a:latin typeface="Noto Sans"/>
                <a:ea typeface="Noto Sans"/>
                <a:cs typeface="Noto Sans"/>
                <a:sym typeface="Noto Sans"/>
              </a:rPr>
              <a:t> + 4)(</a:t>
            </a:r>
            <a:r>
              <a:rPr i="1" lang="en">
                <a:solidFill>
                  <a:schemeClr val="dk1"/>
                </a:solidFill>
                <a:latin typeface="Times New Roman"/>
                <a:ea typeface="Times New Roman"/>
                <a:cs typeface="Times New Roman"/>
                <a:sym typeface="Times New Roman"/>
              </a:rPr>
              <a:t>x</a:t>
            </a:r>
            <a:r>
              <a:rPr lang="en">
                <a:solidFill>
                  <a:schemeClr val="dk1"/>
                </a:solidFill>
                <a:latin typeface="Noto Sans"/>
                <a:ea typeface="Noto Sans"/>
                <a:cs typeface="Noto Sans"/>
                <a:sym typeface="Noto Sans"/>
              </a:rPr>
              <a:t> – 3): The only expression that is not in standard form. Or, when written in standard form, it is the only one that has an even number for the constant term.</a:t>
            </a:r>
            <a:endParaRPr>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Char char="●"/>
            </a:pPr>
            <a:r>
              <a:rPr lang="en">
                <a:solidFill>
                  <a:schemeClr val="dk1"/>
                </a:solidFill>
                <a:latin typeface="Noto Sans"/>
                <a:ea typeface="Noto Sans"/>
                <a:cs typeface="Noto Sans"/>
                <a:sym typeface="Noto Sans"/>
              </a:rPr>
              <a:t>3</a:t>
            </a:r>
            <a:r>
              <a:rPr i="1" lang="en">
                <a:solidFill>
                  <a:schemeClr val="dk1"/>
                </a:solidFill>
                <a:latin typeface="Times New Roman"/>
                <a:ea typeface="Times New Roman"/>
                <a:cs typeface="Times New Roman"/>
                <a:sym typeface="Times New Roman"/>
              </a:rPr>
              <a:t>x</a:t>
            </a:r>
            <a:r>
              <a:rPr baseline="30000" lang="en">
                <a:solidFill>
                  <a:schemeClr val="dk1"/>
                </a:solidFill>
                <a:latin typeface="Noto Sans"/>
                <a:ea typeface="Noto Sans"/>
                <a:cs typeface="Noto Sans"/>
                <a:sym typeface="Noto Sans"/>
              </a:rPr>
              <a:t>2</a:t>
            </a:r>
            <a:r>
              <a:rPr lang="en">
                <a:solidFill>
                  <a:schemeClr val="dk1"/>
                </a:solidFill>
                <a:latin typeface="Noto Sans"/>
                <a:ea typeface="Noto Sans"/>
                <a:cs typeface="Noto Sans"/>
                <a:sym typeface="Noto Sans"/>
              </a:rPr>
              <a:t> – 8</a:t>
            </a:r>
            <a:r>
              <a:rPr i="1" lang="en">
                <a:solidFill>
                  <a:schemeClr val="dk1"/>
                </a:solidFill>
                <a:latin typeface="Times New Roman"/>
                <a:ea typeface="Times New Roman"/>
                <a:cs typeface="Times New Roman"/>
                <a:sym typeface="Times New Roman"/>
              </a:rPr>
              <a:t>x</a:t>
            </a:r>
            <a:r>
              <a:rPr lang="en">
                <a:solidFill>
                  <a:schemeClr val="dk1"/>
                </a:solidFill>
                <a:latin typeface="Noto Sans"/>
                <a:ea typeface="Noto Sans"/>
                <a:cs typeface="Noto Sans"/>
                <a:sym typeface="Noto Sans"/>
              </a:rPr>
              <a:t> + 5: The only expression in standard form that has a leading coefficient other than 1.</a:t>
            </a:r>
            <a:endParaRPr>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Char char="●"/>
            </a:pPr>
            <a:r>
              <a:rPr i="1" lang="en">
                <a:solidFill>
                  <a:schemeClr val="dk1"/>
                </a:solidFill>
                <a:latin typeface="Times New Roman"/>
                <a:ea typeface="Times New Roman"/>
                <a:cs typeface="Times New Roman"/>
                <a:sym typeface="Times New Roman"/>
              </a:rPr>
              <a:t>x</a:t>
            </a:r>
            <a:r>
              <a:rPr baseline="30000" lang="en">
                <a:solidFill>
                  <a:schemeClr val="dk1"/>
                </a:solidFill>
                <a:latin typeface="Noto Sans"/>
                <a:ea typeface="Noto Sans"/>
                <a:cs typeface="Noto Sans"/>
                <a:sym typeface="Noto Sans"/>
              </a:rPr>
              <a:t>2</a:t>
            </a:r>
            <a:r>
              <a:rPr lang="en">
                <a:solidFill>
                  <a:schemeClr val="dk1"/>
                </a:solidFill>
                <a:latin typeface="Noto Sans"/>
                <a:ea typeface="Noto Sans"/>
                <a:cs typeface="Noto Sans"/>
                <a:sym typeface="Noto Sans"/>
              </a:rPr>
              <a:t> – 25: The only expression in standard form that doesn't have three terms. It is the only one without a linear term.</a:t>
            </a:r>
            <a:endParaRPr>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Char char="●"/>
            </a:pPr>
            <a:r>
              <a:rPr i="1" lang="en">
                <a:solidFill>
                  <a:schemeClr val="dk1"/>
                </a:solidFill>
                <a:latin typeface="Times New Roman"/>
                <a:ea typeface="Times New Roman"/>
                <a:cs typeface="Times New Roman"/>
                <a:sym typeface="Times New Roman"/>
              </a:rPr>
              <a:t>x</a:t>
            </a:r>
            <a:r>
              <a:rPr baseline="30000" lang="en">
                <a:solidFill>
                  <a:schemeClr val="dk1"/>
                </a:solidFill>
                <a:latin typeface="Noto Sans"/>
                <a:ea typeface="Noto Sans"/>
                <a:cs typeface="Noto Sans"/>
                <a:sym typeface="Noto Sans"/>
              </a:rPr>
              <a:t>2</a:t>
            </a:r>
            <a:r>
              <a:rPr lang="en">
                <a:solidFill>
                  <a:schemeClr val="dk1"/>
                </a:solidFill>
                <a:latin typeface="Noto Sans"/>
                <a:ea typeface="Noto Sans"/>
                <a:cs typeface="Noto Sans"/>
                <a:sym typeface="Noto Sans"/>
              </a:rPr>
              <a:t> + 2</a:t>
            </a:r>
            <a:r>
              <a:rPr i="1" lang="en">
                <a:solidFill>
                  <a:schemeClr val="dk1"/>
                </a:solidFill>
                <a:latin typeface="Times New Roman"/>
                <a:ea typeface="Times New Roman"/>
                <a:cs typeface="Times New Roman"/>
                <a:sym typeface="Times New Roman"/>
              </a:rPr>
              <a:t>x</a:t>
            </a:r>
            <a:r>
              <a:rPr lang="en">
                <a:solidFill>
                  <a:schemeClr val="dk1"/>
                </a:solidFill>
                <a:latin typeface="Noto Sans"/>
                <a:ea typeface="Noto Sans"/>
                <a:cs typeface="Noto Sans"/>
                <a:sym typeface="Noto Sans"/>
              </a:rPr>
              <a:t> + 3: The only expression in standard form that can't be written in factored form. It is prime.</a:t>
            </a:r>
            <a:endParaRPr>
              <a:solidFill>
                <a:schemeClr val="dk1"/>
              </a:solidFill>
              <a:latin typeface="Noto Sans"/>
              <a:ea typeface="Noto Sans"/>
              <a:cs typeface="Noto Sans"/>
              <a:sym typeface="Noto Sans"/>
            </a:endParaRPr>
          </a:p>
          <a:p>
            <a:pPr indent="0" lvl="0" marL="0" rtl="0" algn="l">
              <a:spcBef>
                <a:spcPts val="80"/>
              </a:spcBef>
              <a:spcAft>
                <a:spcPts val="0"/>
              </a:spcAft>
              <a:buClr>
                <a:schemeClr val="dk1"/>
              </a:buClr>
              <a:buSzPts val="1100"/>
              <a:buFont typeface="Arial"/>
              <a:buNone/>
            </a:pPr>
            <a:r>
              <a:t/>
            </a:r>
            <a:endParaRPr b="1">
              <a:solidFill>
                <a:schemeClr val="dk1"/>
              </a:solidFill>
              <a:latin typeface="Noto Sans"/>
              <a:ea typeface="Noto Sans"/>
              <a:cs typeface="Noto Sans"/>
              <a:sym typeface="Noto Sans"/>
            </a:endParaRPr>
          </a:p>
          <a:p>
            <a:pPr indent="0" lvl="0" marL="0" rtl="0" algn="l">
              <a:spcBef>
                <a:spcPts val="80"/>
              </a:spcBef>
              <a:spcAft>
                <a:spcPts val="0"/>
              </a:spcAft>
              <a:buClr>
                <a:schemeClr val="dk1"/>
              </a:buClr>
              <a:buSzPts val="1100"/>
              <a:buFont typeface="Arial"/>
              <a:buNone/>
            </a:pPr>
            <a:r>
              <a:rPr b="1" lang="en">
                <a:solidFill>
                  <a:schemeClr val="dk1"/>
                </a:solidFill>
                <a:latin typeface="Noto Sans"/>
                <a:ea typeface="Noto Sans"/>
                <a:cs typeface="Noto Sans"/>
                <a:sym typeface="Noto Sans"/>
              </a:rPr>
              <a:t>Activity Synthesis </a:t>
            </a:r>
            <a:endParaRPr b="1">
              <a:solidFill>
                <a:schemeClr val="dk1"/>
              </a:solidFill>
              <a:latin typeface="Noto Sans"/>
              <a:ea typeface="Noto Sans"/>
              <a:cs typeface="Noto Sans"/>
              <a:sym typeface="Noto Sans"/>
            </a:endParaRPr>
          </a:p>
          <a:p>
            <a:pPr indent="0" lvl="0" marL="0" rtl="0" algn="l">
              <a:spcBef>
                <a:spcPts val="80"/>
              </a:spcBef>
              <a:spcAft>
                <a:spcPts val="0"/>
              </a:spcAft>
              <a:buClr>
                <a:schemeClr val="dk1"/>
              </a:buClr>
              <a:buSzPts val="1100"/>
              <a:buFont typeface="Arial"/>
              <a:buNone/>
            </a:pPr>
            <a:r>
              <a:rPr lang="en">
                <a:solidFill>
                  <a:schemeClr val="dk1"/>
                </a:solidFill>
                <a:latin typeface="Noto Sans"/>
                <a:ea typeface="Noto Sans"/>
                <a:cs typeface="Noto Sans"/>
                <a:sym typeface="Noto Sans"/>
              </a:rPr>
              <a:t>Ask each group to share one reason why a particular expression doesn't belong. Record and display the responses for all to see. After each response, ask the class if they agree or disagree. Since there is no single correct answer to the question of which one does not belong, attend to students' explanations and ensure the reasons given are correct.</a:t>
            </a:r>
            <a:endParaRPr>
              <a:solidFill>
                <a:schemeClr val="dk1"/>
              </a:solidFill>
              <a:latin typeface="Noto Sans"/>
              <a:ea typeface="Noto Sans"/>
              <a:cs typeface="Noto Sans"/>
              <a:sym typeface="Noto Sans"/>
            </a:endParaRPr>
          </a:p>
          <a:p>
            <a:pPr indent="-298450" lvl="0" marL="457200" rtl="0" algn="l">
              <a:spcBef>
                <a:spcPts val="80"/>
              </a:spcBef>
              <a:spcAft>
                <a:spcPts val="0"/>
              </a:spcAft>
              <a:buClr>
                <a:schemeClr val="dk1"/>
              </a:buClr>
              <a:buSzPts val="1100"/>
              <a:buFont typeface="Noto Sans"/>
              <a:buChar char="●"/>
            </a:pPr>
            <a:r>
              <a:rPr lang="en">
                <a:solidFill>
                  <a:schemeClr val="dk1"/>
                </a:solidFill>
                <a:latin typeface="Noto Sans"/>
                <a:ea typeface="Noto Sans"/>
                <a:cs typeface="Noto Sans"/>
                <a:sym typeface="Noto Sans"/>
              </a:rPr>
              <a:t>During the discussion, ask students to explain the meaning of any terminology they use, such as standard form, factored form, linear term, or coefficient. </a:t>
            </a:r>
            <a:endParaRPr>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Char char="●"/>
            </a:pPr>
            <a:r>
              <a:rPr lang="en">
                <a:solidFill>
                  <a:schemeClr val="dk1"/>
                </a:solidFill>
                <a:latin typeface="Noto Sans"/>
                <a:ea typeface="Noto Sans"/>
                <a:cs typeface="Noto Sans"/>
                <a:sym typeface="Noto Sans"/>
              </a:rPr>
              <a:t>Also, press students on unsubstantiated claims. For example, if they claim that 3</a:t>
            </a:r>
            <a:r>
              <a:rPr i="1" lang="en">
                <a:solidFill>
                  <a:schemeClr val="dk1"/>
                </a:solidFill>
                <a:latin typeface="Times New Roman"/>
                <a:ea typeface="Times New Roman"/>
                <a:cs typeface="Times New Roman"/>
                <a:sym typeface="Times New Roman"/>
              </a:rPr>
              <a:t>x</a:t>
            </a:r>
            <a:r>
              <a:rPr baseline="30000" lang="en">
                <a:solidFill>
                  <a:schemeClr val="dk1"/>
                </a:solidFill>
                <a:latin typeface="Noto Sans"/>
                <a:ea typeface="Noto Sans"/>
                <a:cs typeface="Noto Sans"/>
                <a:sym typeface="Noto Sans"/>
              </a:rPr>
              <a:t>2</a:t>
            </a:r>
            <a:r>
              <a:rPr lang="en">
                <a:solidFill>
                  <a:schemeClr val="dk1"/>
                </a:solidFill>
                <a:latin typeface="Noto Sans"/>
                <a:ea typeface="Noto Sans"/>
                <a:cs typeface="Noto Sans"/>
                <a:sym typeface="Noto Sans"/>
              </a:rPr>
              <a:t> – 8</a:t>
            </a:r>
            <a:r>
              <a:rPr i="1" lang="en">
                <a:solidFill>
                  <a:schemeClr val="dk1"/>
                </a:solidFill>
                <a:latin typeface="Times New Roman"/>
                <a:ea typeface="Times New Roman"/>
                <a:cs typeface="Times New Roman"/>
                <a:sym typeface="Times New Roman"/>
              </a:rPr>
              <a:t>x</a:t>
            </a:r>
            <a:r>
              <a:rPr lang="en">
                <a:solidFill>
                  <a:schemeClr val="dk1"/>
                </a:solidFill>
                <a:latin typeface="Noto Sans"/>
                <a:ea typeface="Noto Sans"/>
                <a:cs typeface="Noto Sans"/>
                <a:sym typeface="Noto Sans"/>
              </a:rPr>
              <a:t> + 5  is the only one that cannot be written in factored form, ask them to show how they know.</a:t>
            </a:r>
            <a:endParaRPr b="1" sz="1300">
              <a:solidFill>
                <a:schemeClr val="dk1"/>
              </a:solidFill>
              <a:latin typeface="Calibri"/>
              <a:ea typeface="Calibri"/>
              <a:cs typeface="Calibri"/>
              <a:sym typeface="Calibri"/>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9" name="Shape 149"/>
        <p:cNvGrpSpPr/>
        <p:nvPr/>
      </p:nvGrpSpPr>
      <p:grpSpPr>
        <a:xfrm>
          <a:off x="0" y="0"/>
          <a:ext cx="0" cy="0"/>
          <a:chOff x="0" y="0"/>
          <a:chExt cx="0" cy="0"/>
        </a:xfrm>
      </p:grpSpPr>
      <p:sp>
        <p:nvSpPr>
          <p:cNvPr id="150" name="Google Shape;150;g39c39c74e23_0_12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1" name="Google Shape;151;g39c39c74e23_0_1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6" name="Shape 156"/>
        <p:cNvGrpSpPr/>
        <p:nvPr/>
      </p:nvGrpSpPr>
      <p:grpSpPr>
        <a:xfrm>
          <a:off x="0" y="0"/>
          <a:ext cx="0" cy="0"/>
          <a:chOff x="0" y="0"/>
          <a:chExt cx="0" cy="0"/>
        </a:xfrm>
      </p:grpSpPr>
      <p:sp>
        <p:nvSpPr>
          <p:cNvPr id="157" name="Google Shape;157;g34e020773c1_0_5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8" name="Google Shape;158;g34e020773c1_0_5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a:solidFill>
                  <a:schemeClr val="dk1"/>
                </a:solidFill>
                <a:latin typeface="Noto Sans"/>
                <a:ea typeface="Noto Sans"/>
                <a:cs typeface="Noto Sans"/>
                <a:sym typeface="Noto Sans"/>
              </a:rPr>
              <a:t>Support for English Language Learners: MLR 8 Discussion Supports: Speaking, Representing</a:t>
            </a:r>
            <a:endParaRPr>
              <a:solidFill>
                <a:srgbClr val="9900FF"/>
              </a:solidFill>
              <a:latin typeface="Noto Sans"/>
              <a:ea typeface="Noto Sans"/>
              <a:cs typeface="Noto Sans"/>
              <a:sym typeface="Noto Sans"/>
            </a:endParaRPr>
          </a:p>
          <a:p>
            <a:pPr indent="0" lvl="0" marL="0" rtl="0" algn="l">
              <a:lnSpc>
                <a:spcPct val="115000"/>
              </a:lnSpc>
              <a:spcBef>
                <a:spcPts val="0"/>
              </a:spcBef>
              <a:spcAft>
                <a:spcPts val="0"/>
              </a:spcAft>
              <a:buClr>
                <a:schemeClr val="dk1"/>
              </a:buClr>
              <a:buSzPts val="1100"/>
              <a:buFont typeface="Arial"/>
              <a:buNone/>
            </a:pPr>
            <a:r>
              <a:rPr lang="en">
                <a:solidFill>
                  <a:schemeClr val="dk1"/>
                </a:solidFill>
                <a:latin typeface="Noto Sans"/>
                <a:ea typeface="Noto Sans"/>
                <a:cs typeface="Noto Sans"/>
                <a:sym typeface="Noto Sans"/>
              </a:rPr>
              <a:t>Give students time to make sure that everyone in the group can explain or justify each step or part of the problem. Invite groups to rehearse what they will say when they share with the whole class. Rehearsing provides students with additional opportunities to speak and clarify their thinking, and will improve the quality of explanations shared during the whole-class discussion. Then make sure to vary who is selected to represent the work of the group so that students get accustomed to preparing each other to fill that role.</a:t>
            </a:r>
            <a:endParaRPr>
              <a:solidFill>
                <a:schemeClr val="dk1"/>
              </a:solidFill>
              <a:latin typeface="Noto Sans"/>
              <a:ea typeface="Noto Sans"/>
              <a:cs typeface="Noto Sans"/>
              <a:sym typeface="Noto Sans"/>
            </a:endParaRPr>
          </a:p>
          <a:p>
            <a:pPr indent="0" lvl="0" marL="0" rtl="0" algn="l">
              <a:lnSpc>
                <a:spcPct val="115000"/>
              </a:lnSpc>
              <a:spcBef>
                <a:spcPts val="0"/>
              </a:spcBef>
              <a:spcAft>
                <a:spcPts val="0"/>
              </a:spcAft>
              <a:buClr>
                <a:schemeClr val="dk1"/>
              </a:buClr>
              <a:buSzPts val="1100"/>
              <a:buFont typeface="Arial"/>
              <a:buNone/>
            </a:pPr>
            <a:r>
              <a:rPr i="1" lang="en">
                <a:solidFill>
                  <a:schemeClr val="dk1"/>
                </a:solidFill>
                <a:latin typeface="Noto Sans"/>
                <a:ea typeface="Noto Sans"/>
                <a:cs typeface="Noto Sans"/>
                <a:sym typeface="Noto Sans"/>
              </a:rPr>
              <a:t>Design Principle(s): Support sense-making; Cultivate conversation</a:t>
            </a:r>
            <a:endParaRPr>
              <a:solidFill>
                <a:schemeClr val="dk1"/>
              </a:solidFill>
              <a:latin typeface="Noto Sans"/>
              <a:ea typeface="Noto Sans"/>
              <a:cs typeface="Noto Sans"/>
              <a:sym typeface="Noto Sans"/>
            </a:endParaRPr>
          </a:p>
          <a:p>
            <a:pPr indent="0" lvl="0" marL="0" rtl="0" algn="l">
              <a:spcBef>
                <a:spcPts val="0"/>
              </a:spcBef>
              <a:spcAft>
                <a:spcPts val="0"/>
              </a:spcAft>
              <a:buClr>
                <a:schemeClr val="dk1"/>
              </a:buClr>
              <a:buSzPts val="1100"/>
              <a:buFont typeface="Arial"/>
              <a:buNone/>
            </a:pPr>
            <a:r>
              <a:t/>
            </a:r>
            <a:endParaRPr b="1">
              <a:solidFill>
                <a:schemeClr val="dk1"/>
              </a:solidFill>
              <a:latin typeface="Noto Sans"/>
              <a:ea typeface="Noto Sans"/>
              <a:cs typeface="Noto Sans"/>
              <a:sym typeface="Noto Sans"/>
            </a:endParaRPr>
          </a:p>
          <a:p>
            <a:pPr indent="0" lvl="0" marL="0" rtl="0" algn="l">
              <a:spcBef>
                <a:spcPts val="0"/>
              </a:spcBef>
              <a:spcAft>
                <a:spcPts val="0"/>
              </a:spcAft>
              <a:buClr>
                <a:schemeClr val="dk1"/>
              </a:buClr>
              <a:buSzPts val="1100"/>
              <a:buFont typeface="Arial"/>
              <a:buNone/>
            </a:pPr>
            <a:r>
              <a:rPr b="1" lang="en">
                <a:solidFill>
                  <a:schemeClr val="dk1"/>
                </a:solidFill>
                <a:latin typeface="Noto Sans"/>
                <a:ea typeface="Noto Sans"/>
                <a:cs typeface="Noto Sans"/>
                <a:sym typeface="Noto Sans"/>
              </a:rPr>
              <a:t>Support for Students with Disabilities: Representation: Internalize Comprehension</a:t>
            </a:r>
            <a:endParaRPr b="1">
              <a:solidFill>
                <a:schemeClr val="dk1"/>
              </a:solidFill>
              <a:latin typeface="Noto Sans"/>
              <a:ea typeface="Noto Sans"/>
              <a:cs typeface="Noto Sans"/>
              <a:sym typeface="Noto Sans"/>
            </a:endParaRPr>
          </a:p>
          <a:p>
            <a:pPr indent="0" lvl="0" marL="0" rtl="0" algn="l">
              <a:lnSpc>
                <a:spcPct val="115000"/>
              </a:lnSpc>
              <a:spcBef>
                <a:spcPts val="0"/>
              </a:spcBef>
              <a:spcAft>
                <a:spcPts val="0"/>
              </a:spcAft>
              <a:buClr>
                <a:schemeClr val="dk1"/>
              </a:buClr>
              <a:buSzPts val="1100"/>
              <a:buFont typeface="Arial"/>
              <a:buNone/>
            </a:pPr>
            <a:r>
              <a:rPr lang="en">
                <a:solidFill>
                  <a:schemeClr val="dk1"/>
                </a:solidFill>
                <a:latin typeface="Noto Sans"/>
                <a:ea typeface="Noto Sans"/>
                <a:cs typeface="Noto Sans"/>
                <a:sym typeface="Noto Sans"/>
              </a:rPr>
              <a:t>Activate or supply background knowledge. Demonstrate how students can continue to use diagrams to rewrite expressions in which the coefficient of the squared term is not 1. Invite students to begin by generating a list of factors and to test them using the diagram. Encourage students to persist with this method, reiterating the fact that they are not necessarily expected to immediately recognize which factors will work without testing them. Allow students to use calculators to ensure inclusive participation.</a:t>
            </a:r>
            <a:endParaRPr>
              <a:solidFill>
                <a:schemeClr val="dk1"/>
              </a:solidFill>
              <a:latin typeface="Noto Sans"/>
              <a:ea typeface="Noto Sans"/>
              <a:cs typeface="Noto Sans"/>
              <a:sym typeface="Noto Sans"/>
            </a:endParaRPr>
          </a:p>
          <a:p>
            <a:pPr indent="0" lvl="0" marL="0" rtl="0" algn="l">
              <a:lnSpc>
                <a:spcPct val="115000"/>
              </a:lnSpc>
              <a:spcBef>
                <a:spcPts val="0"/>
              </a:spcBef>
              <a:spcAft>
                <a:spcPts val="1200"/>
              </a:spcAft>
              <a:buNone/>
            </a:pPr>
            <a:r>
              <a:rPr i="1" lang="en">
                <a:solidFill>
                  <a:schemeClr val="dk1"/>
                </a:solidFill>
                <a:latin typeface="Noto Sans"/>
                <a:ea typeface="Noto Sans"/>
                <a:cs typeface="Noto Sans"/>
                <a:sym typeface="Noto Sans"/>
              </a:rPr>
              <a:t>Supports accessibility for: Visual-spatial processing; Organization</a:t>
            </a:r>
            <a:endParaRPr b="1" sz="1300">
              <a:solidFill>
                <a:schemeClr val="dk1"/>
              </a:solidFill>
              <a:latin typeface="Calibri"/>
              <a:ea typeface="Calibri"/>
              <a:cs typeface="Calibri"/>
              <a:sym typeface="Calibri"/>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8" name="Shape 168"/>
        <p:cNvGrpSpPr/>
        <p:nvPr/>
      </p:nvGrpSpPr>
      <p:grpSpPr>
        <a:xfrm>
          <a:off x="0" y="0"/>
          <a:ext cx="0" cy="0"/>
          <a:chOff x="0" y="0"/>
          <a:chExt cx="0" cy="0"/>
        </a:xfrm>
      </p:grpSpPr>
      <p:sp>
        <p:nvSpPr>
          <p:cNvPr id="169" name="Google Shape;169;g34e020773c1_0_9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0" name="Google Shape;170;g34e020773c1_0_9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Support for All Learners </a:t>
            </a:r>
            <a:endParaRPr b="1"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This activity offers additional support and an extension for students:</a:t>
            </a:r>
            <a:endParaRPr sz="1300">
              <a:solidFill>
                <a:schemeClr val="dk1"/>
              </a:solidFill>
              <a:latin typeface="Calibri"/>
              <a:ea typeface="Calibri"/>
              <a:cs typeface="Calibri"/>
              <a:sym typeface="Calibri"/>
            </a:endParaRPr>
          </a:p>
          <a:p>
            <a:pPr indent="-311150" lvl="0" marL="457200" rtl="0" algn="l">
              <a:spcBef>
                <a:spcPts val="0"/>
              </a:spcBef>
              <a:spcAft>
                <a:spcPts val="0"/>
              </a:spcAft>
              <a:buClr>
                <a:srgbClr val="1D2125"/>
              </a:buClr>
              <a:buSzPts val="1300"/>
              <a:buFont typeface="Calibri"/>
              <a:buChar char="●"/>
            </a:pPr>
            <a:r>
              <a:rPr lang="en" sz="1300">
                <a:solidFill>
                  <a:schemeClr val="dk1"/>
                </a:solidFill>
                <a:latin typeface="Calibri"/>
                <a:ea typeface="Calibri"/>
                <a:cs typeface="Calibri"/>
                <a:sym typeface="Calibri"/>
              </a:rPr>
              <a:t>For English language learners and students with disabilities, be sure to review the</a:t>
            </a:r>
            <a:r>
              <a:rPr lang="en" sz="1300">
                <a:solidFill>
                  <a:srgbClr val="1D2125"/>
                </a:solidFill>
                <a:latin typeface="Calibri"/>
                <a:ea typeface="Calibri"/>
                <a:cs typeface="Calibri"/>
                <a:sym typeface="Calibri"/>
              </a:rPr>
              <a:t> </a:t>
            </a:r>
            <a:r>
              <a:rPr lang="en" sz="1300" u="sng">
                <a:solidFill>
                  <a:schemeClr val="hlink"/>
                </a:solidFill>
                <a:latin typeface="Calibri"/>
                <a:ea typeface="Calibri"/>
                <a:cs typeface="Calibri"/>
                <a:sym typeface="Calibri"/>
                <a:hlinkClick action="ppaction://hlinksldjump" r:id="rId2"/>
              </a:rPr>
              <a:t>Learning Strategies slide</a:t>
            </a:r>
            <a:r>
              <a:rPr lang="en" sz="1300">
                <a:solidFill>
                  <a:srgbClr val="1D2125"/>
                </a:solidFill>
                <a:latin typeface="Calibri"/>
                <a:ea typeface="Calibri"/>
                <a:cs typeface="Calibri"/>
                <a:sym typeface="Calibri"/>
              </a:rPr>
              <a:t>!</a:t>
            </a:r>
            <a:endParaRPr sz="1300">
              <a:solidFill>
                <a:srgbClr val="1D2125"/>
              </a:solidFill>
              <a:latin typeface="Calibri"/>
              <a:ea typeface="Calibri"/>
              <a:cs typeface="Calibri"/>
              <a:sym typeface="Calibri"/>
            </a:endParaRPr>
          </a:p>
          <a:p>
            <a:pPr indent="-311150" lvl="0" marL="457200" rtl="0" algn="l">
              <a:spcBef>
                <a:spcPts val="0"/>
              </a:spcBef>
              <a:spcAft>
                <a:spcPts val="0"/>
              </a:spcAft>
              <a:buClr>
                <a:srgbClr val="1D2125"/>
              </a:buClr>
              <a:buSzPts val="1300"/>
              <a:buFont typeface="Calibri"/>
              <a:buChar char="●"/>
            </a:pPr>
            <a:r>
              <a:rPr lang="en" sz="1300">
                <a:solidFill>
                  <a:schemeClr val="dk1"/>
                </a:solidFill>
                <a:latin typeface="Calibri"/>
                <a:ea typeface="Calibri"/>
                <a:cs typeface="Calibri"/>
                <a:sym typeface="Calibri"/>
              </a:rPr>
              <a:t>For students looking for an extra challenge, be sure to review the </a:t>
            </a:r>
            <a:r>
              <a:rPr lang="en" sz="1300" u="sng">
                <a:solidFill>
                  <a:schemeClr val="hlink"/>
                </a:solidFill>
                <a:latin typeface="Calibri"/>
                <a:ea typeface="Calibri"/>
                <a:cs typeface="Calibri"/>
                <a:sym typeface="Calibri"/>
                <a:hlinkClick action="ppaction://hlinksldjump" r:id="rId3"/>
              </a:rPr>
              <a:t>Extending Your Thinking slide</a:t>
            </a:r>
            <a:r>
              <a:rPr lang="en" sz="1300">
                <a:solidFill>
                  <a:srgbClr val="1D2125"/>
                </a:solidFill>
                <a:latin typeface="Calibri"/>
                <a:ea typeface="Calibri"/>
                <a:cs typeface="Calibri"/>
                <a:sym typeface="Calibri"/>
              </a:rPr>
              <a:t>!</a:t>
            </a:r>
            <a:endParaRPr sz="1300">
              <a:solidFill>
                <a:srgbClr val="1D2125"/>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sz="1300">
              <a:solidFill>
                <a:srgbClr val="1D2125"/>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Activity (15 minutes) </a:t>
            </a:r>
            <a:endParaRPr b="1" sz="1300">
              <a:solidFill>
                <a:srgbClr val="9900FF"/>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In this activity, students work with expressions of the form (𝑝𝑥 + 𝑚)(𝑞𝑥 + 𝑛). They expand expressions such as (2𝑥 + 1)(𝑥 + 10) into standard form and look for structure that would allow them to go in reverse, that is, to transform expressions of the form 𝑎𝑥</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 𝑏𝑥 + 𝑐.</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With some guessing and checking, students should be able to find the factored form of the expressions in the fourth and fifth questions, but they should also notice that this process is not straightforward.</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b="1"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Launch</a:t>
            </a:r>
            <a:endParaRPr b="1"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Arrange students in groups of two to three and ask them to split up the work for completing the first three questions, with each group member rewriting one expression into standard form. </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Invite students to share the expanded expressions in standard form. </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Record the expressions in the right column, and ask students to make observations about them.</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If not mentioned by students: </a:t>
            </a:r>
            <a:endParaRPr sz="1300">
              <a:solidFill>
                <a:schemeClr val="dk1"/>
              </a:solidFill>
              <a:latin typeface="Calibri"/>
              <a:ea typeface="Calibri"/>
              <a:cs typeface="Calibri"/>
              <a:sym typeface="Calibri"/>
            </a:endParaRPr>
          </a:p>
          <a:p>
            <a:pPr indent="-311150" lvl="1" marL="914400" rtl="0" algn="l">
              <a:spcBef>
                <a:spcPts val="0"/>
              </a:spcBef>
              <a:spcAft>
                <a:spcPts val="0"/>
              </a:spcAft>
              <a:buClr>
                <a:schemeClr val="dk1"/>
              </a:buClr>
              <a:buSzPts val="1300"/>
              <a:buFont typeface="Calibri"/>
              <a:buAutoNum type="alphaLcPeriod"/>
            </a:pPr>
            <a:r>
              <a:rPr lang="en" sz="1300">
                <a:solidFill>
                  <a:schemeClr val="dk1"/>
                </a:solidFill>
                <a:latin typeface="Calibri"/>
                <a:ea typeface="Calibri"/>
                <a:cs typeface="Calibri"/>
                <a:sym typeface="Calibri"/>
              </a:rPr>
              <a:t>Point out that each pair of factors start with 3𝑥 and 𝑥, which multiply to make 3𝑥</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a:t>
            </a:r>
            <a:endParaRPr sz="1300">
              <a:solidFill>
                <a:schemeClr val="dk1"/>
              </a:solidFill>
              <a:latin typeface="Calibri"/>
              <a:ea typeface="Calibri"/>
              <a:cs typeface="Calibri"/>
              <a:sym typeface="Calibri"/>
            </a:endParaRPr>
          </a:p>
          <a:p>
            <a:pPr indent="-311150" lvl="1" marL="914400" rtl="0" algn="l">
              <a:spcBef>
                <a:spcPts val="0"/>
              </a:spcBef>
              <a:spcAft>
                <a:spcPts val="0"/>
              </a:spcAft>
              <a:buClr>
                <a:schemeClr val="dk1"/>
              </a:buClr>
              <a:buSzPts val="1300"/>
              <a:buFont typeface="Calibri"/>
              <a:buAutoNum type="alphaLcPeriod"/>
            </a:pPr>
            <a:r>
              <a:rPr lang="en" sz="1300">
                <a:solidFill>
                  <a:schemeClr val="dk1"/>
                </a:solidFill>
                <a:latin typeface="Calibri"/>
                <a:ea typeface="Calibri"/>
                <a:cs typeface="Calibri"/>
                <a:sym typeface="Calibri"/>
              </a:rPr>
              <a:t>Each pair of factors also has constant terms that multiply to make 4. </a:t>
            </a:r>
            <a:endParaRPr sz="1300">
              <a:solidFill>
                <a:schemeClr val="dk1"/>
              </a:solidFill>
              <a:latin typeface="Calibri"/>
              <a:ea typeface="Calibri"/>
              <a:cs typeface="Calibri"/>
              <a:sym typeface="Calibri"/>
            </a:endParaRPr>
          </a:p>
          <a:p>
            <a:pPr indent="-311150" lvl="1" marL="914400" rtl="0" algn="l">
              <a:spcBef>
                <a:spcPts val="0"/>
              </a:spcBef>
              <a:spcAft>
                <a:spcPts val="0"/>
              </a:spcAft>
              <a:buClr>
                <a:schemeClr val="dk1"/>
              </a:buClr>
              <a:buSzPts val="1300"/>
              <a:buFont typeface="Calibri"/>
              <a:buAutoNum type="alphaLcPeriod"/>
            </a:pPr>
            <a:r>
              <a:rPr lang="en" sz="1300">
                <a:solidFill>
                  <a:schemeClr val="dk1"/>
                </a:solidFill>
                <a:latin typeface="Calibri"/>
                <a:ea typeface="Calibri"/>
                <a:cs typeface="Calibri"/>
                <a:sym typeface="Calibri"/>
              </a:rPr>
              <a:t>The resulting expressions in standard form are all different, however, because using different pairs of factors of 4 and arranging them in different orders produce different expanded expressions. </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Ask students to keep these observations in mind as they complete questions 4 and 5.</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The student extension and the self check quiz contain examples in standard form where the trinomials have negative 𝑐-values. Ask students how having a negative 𝑐-value would affect the way they approach factoring. (The constants in the binomials must have opposite signs.)</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b="1" i="1" lang="en" sz="1300">
                <a:solidFill>
                  <a:schemeClr val="dk1"/>
                </a:solidFill>
                <a:latin typeface="Calibri"/>
                <a:ea typeface="Calibri"/>
                <a:cs typeface="Calibri"/>
                <a:sym typeface="Calibri"/>
              </a:rPr>
              <a:t>Activity answer and synthesis on the next slide. </a:t>
            </a:r>
            <a:endParaRPr b="1" sz="1300">
              <a:solidFill>
                <a:schemeClr val="dk1"/>
              </a:solidFill>
              <a:latin typeface="Calibri"/>
              <a:ea typeface="Calibri"/>
              <a:cs typeface="Calibri"/>
              <a:sym typeface="Calibri"/>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7" name="Shape 177"/>
        <p:cNvGrpSpPr/>
        <p:nvPr/>
      </p:nvGrpSpPr>
      <p:grpSpPr>
        <a:xfrm>
          <a:off x="0" y="0"/>
          <a:ext cx="0" cy="0"/>
          <a:chOff x="0" y="0"/>
          <a:chExt cx="0" cy="0"/>
        </a:xfrm>
      </p:grpSpPr>
      <p:sp>
        <p:nvSpPr>
          <p:cNvPr id="178" name="Google Shape;178;g34b4a662a1a_0_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9" name="Google Shape;179;g34b4a662a1a_0_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Anticipated Misconceptions</a:t>
            </a:r>
            <a:endParaRPr b="1"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Some students may not think to check their answers to the second question and stop as soon as they think of a pair of factors that give the correct squared term and constant term. Encourage them to check their answers with a partner by giving time to do so. Consider providing a non-permanent writing surface or extra paper so students could try out their guesses and check their work without worrying about having to erase if they make a mistake the first time or two.</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b="1"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Activity Synthesis</a:t>
            </a:r>
            <a:endParaRPr b="1"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Help students to reason about the factors more generally. Discuss questions such as:</a:t>
            </a:r>
            <a:endParaRPr sz="1300">
              <a:solidFill>
                <a:schemeClr val="dk1"/>
              </a:solidFill>
              <a:latin typeface="Calibri"/>
              <a:ea typeface="Calibri"/>
              <a:cs typeface="Calibri"/>
              <a:sym typeface="Calibri"/>
            </a:endParaRPr>
          </a:p>
          <a:p>
            <a:pPr indent="-298450" lvl="0" marL="457200" rtl="0" algn="l">
              <a:spcBef>
                <a:spcPts val="0"/>
              </a:spcBef>
              <a:spcAft>
                <a:spcPts val="0"/>
              </a:spcAft>
              <a:buClr>
                <a:schemeClr val="dk1"/>
              </a:buClr>
              <a:buSzPts val="1100"/>
              <a:buFont typeface="Noto Sans"/>
              <a:buChar char="●"/>
            </a:pPr>
            <a:r>
              <a:rPr lang="en" sz="1300">
                <a:solidFill>
                  <a:schemeClr val="dk1"/>
                </a:solidFill>
                <a:latin typeface="Calibri"/>
                <a:ea typeface="Calibri"/>
                <a:cs typeface="Calibri"/>
                <a:sym typeface="Calibri"/>
              </a:rPr>
              <a:t>To rewrite expressions such as 𝑥</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 𝑏𝑥 + 𝑐, we looked for two numbers that multiply to make 𝑐 and add up to 𝑏. The expressions here are of the form 𝑎𝑥</a:t>
            </a:r>
            <a:r>
              <a:rPr baseline="30000" lang="en" sz="1300">
                <a:solidFill>
                  <a:schemeClr val="dk1"/>
                </a:solidFill>
                <a:latin typeface="Calibri"/>
                <a:ea typeface="Calibri"/>
                <a:cs typeface="Calibri"/>
                <a:sym typeface="Calibri"/>
              </a:rPr>
              <a:t>2 </a:t>
            </a:r>
            <a:r>
              <a:rPr lang="en" sz="1300">
                <a:solidFill>
                  <a:schemeClr val="dk1"/>
                </a:solidFill>
                <a:latin typeface="Calibri"/>
                <a:ea typeface="Calibri"/>
                <a:cs typeface="Calibri"/>
                <a:sym typeface="Calibri"/>
              </a:rPr>
              <a:t>+ 𝑏𝑥 + 𝑐. Are we still looking for two numbers that multiply to make 𝑐? Why or why not? (Yes. The constant terms in the factored expression must multiply to make 𝑐.)</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Do we need to look for factors of 𝑎? Why or why not? (Yes. Those factors will be the coefficient of 𝑥 in the factored expressions. They must multiply to make 𝑎.)</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Are we still looking for two factors of 𝑐 that add up to 𝑏? Why or why not? (No. The value of 𝑏 is no longer just the sum of the two factors of 𝑐 because the two factors of 𝑎 are now involved.) </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How does this affect the rewriting process? (It makes it more complicated, because now there are four numbers to contend with, and there are many more possibilities to consider.)</a:t>
            </a:r>
            <a:endParaRPr b="1" sz="1500">
              <a:solidFill>
                <a:schemeClr val="dk1"/>
              </a:solidFill>
              <a:latin typeface="Calibri"/>
              <a:ea typeface="Calibri"/>
              <a:cs typeface="Calibri"/>
              <a:sym typeface="Calibri"/>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6" name="Shape 186"/>
        <p:cNvGrpSpPr/>
        <p:nvPr/>
      </p:nvGrpSpPr>
      <p:grpSpPr>
        <a:xfrm>
          <a:off x="0" y="0"/>
          <a:ext cx="0" cy="0"/>
          <a:chOff x="0" y="0"/>
          <a:chExt cx="0" cy="0"/>
        </a:xfrm>
      </p:grpSpPr>
      <p:sp>
        <p:nvSpPr>
          <p:cNvPr id="187" name="Google Shape;187;g39c39c74e23_0_15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8" name="Google Shape;188;g39c39c74e23_0_15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sz="1300" u="sng">
                <a:solidFill>
                  <a:schemeClr val="hlink"/>
                </a:solidFill>
                <a:latin typeface="Calibri"/>
                <a:ea typeface="Calibri"/>
                <a:cs typeface="Calibri"/>
                <a:sym typeface="Calibri"/>
                <a:hlinkClick action="ppaction://hlinksldjump" r:id="rId2"/>
              </a:rPr>
              <a:t>Go back to Lesson Activity</a:t>
            </a:r>
            <a:endParaRPr sz="1300">
              <a:solidFill>
                <a:schemeClr val="dk1"/>
              </a:solidFill>
              <a:latin typeface="Calibri"/>
              <a:ea typeface="Calibri"/>
              <a:cs typeface="Calibri"/>
              <a:sym typeface="Calibri"/>
            </a:endParaRPr>
          </a:p>
          <a:p>
            <a:pPr indent="0" lvl="0" marL="0" rtl="0" algn="l">
              <a:spcBef>
                <a:spcPts val="1000"/>
              </a:spcBef>
              <a:spcAft>
                <a:spcPts val="0"/>
              </a:spcAft>
              <a:buClr>
                <a:schemeClr val="dk1"/>
              </a:buClr>
              <a:buSzPts val="1100"/>
              <a:buFont typeface="Arial"/>
              <a:buNone/>
            </a:pPr>
            <a:r>
              <a:rPr lang="en" sz="1300">
                <a:solidFill>
                  <a:schemeClr val="dk1"/>
                </a:solidFill>
                <a:latin typeface="Calibri"/>
                <a:ea typeface="Calibri"/>
                <a:cs typeface="Calibri"/>
                <a:sym typeface="Calibri"/>
              </a:rPr>
              <a:t>This quadratic expression is different from those in the activity, since its leading coefficient has more than one set of possible factors.</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The expression is also different since the constant term is negative, –10. This means when you consider the factors of the constant term, one must be positive and one must be negative.</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b="1"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Answer </a:t>
            </a:r>
            <a:r>
              <a:rPr lang="en" sz="1300">
                <a:solidFill>
                  <a:schemeClr val="dk1"/>
                </a:solidFill>
                <a:latin typeface="Calibri"/>
                <a:ea typeface="Calibri"/>
                <a:cs typeface="Calibri"/>
                <a:sym typeface="Calibri"/>
              </a:rPr>
              <a:t>(3𝑥 − 2)(2𝑥 + 5)</a:t>
            </a:r>
            <a:endParaRPr b="1" sz="1500">
              <a:solidFill>
                <a:schemeClr val="dk1"/>
              </a:solidFill>
              <a:latin typeface="Calibri"/>
              <a:ea typeface="Calibri"/>
              <a:cs typeface="Calibri"/>
              <a:sym typeface="Calibri"/>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6" name="Shape 196"/>
        <p:cNvGrpSpPr/>
        <p:nvPr/>
      </p:nvGrpSpPr>
      <p:grpSpPr>
        <a:xfrm>
          <a:off x="0" y="0"/>
          <a:ext cx="0" cy="0"/>
          <a:chOff x="0" y="0"/>
          <a:chExt cx="0" cy="0"/>
        </a:xfrm>
      </p:grpSpPr>
      <p:sp>
        <p:nvSpPr>
          <p:cNvPr id="197" name="Google Shape;197;g34602a3bca2_0_4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8" name="Google Shape;198;g34602a3bca2_0_4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solidFill>
                  <a:schemeClr val="dk1"/>
                </a:solidFill>
                <a:latin typeface="Calibri"/>
                <a:ea typeface="Calibri"/>
                <a:cs typeface="Calibri"/>
                <a:sym typeface="Calibri"/>
              </a:rPr>
              <a:t>Answer Feedback - </a:t>
            </a:r>
            <a:r>
              <a:rPr b="1" lang="en" sz="1300">
                <a:solidFill>
                  <a:schemeClr val="dk1"/>
                </a:solidFill>
                <a:latin typeface="Calibri"/>
                <a:ea typeface="Calibri"/>
                <a:cs typeface="Calibri"/>
                <a:sym typeface="Calibri"/>
              </a:rPr>
              <a:t>Individualized</a:t>
            </a:r>
            <a:r>
              <a:rPr b="1" lang="en" sz="1300">
                <a:solidFill>
                  <a:schemeClr val="dk1"/>
                </a:solidFill>
                <a:latin typeface="Calibri"/>
                <a:ea typeface="Calibri"/>
                <a:cs typeface="Calibri"/>
                <a:sym typeface="Calibri"/>
              </a:rPr>
              <a:t> by Response</a:t>
            </a:r>
            <a:endParaRPr b="1">
              <a:solidFill>
                <a:schemeClr val="dk1"/>
              </a:solidFill>
              <a:latin typeface="Noto Sans"/>
              <a:ea typeface="Noto Sans"/>
              <a:cs typeface="Noto Sans"/>
              <a:sym typeface="Noto Sans"/>
            </a:endParaRPr>
          </a:p>
          <a:p>
            <a:pPr indent="-298450" lvl="0" marL="457200" rtl="0" algn="l">
              <a:lnSpc>
                <a:spcPct val="115000"/>
              </a:lnSpc>
              <a:spcBef>
                <a:spcPts val="0"/>
              </a:spcBef>
              <a:spcAft>
                <a:spcPts val="0"/>
              </a:spcAft>
              <a:buClr>
                <a:schemeClr val="dk1"/>
              </a:buClr>
              <a:buSzPts val="1100"/>
              <a:buFont typeface="Noto Sans"/>
              <a:buAutoNum type="alphaLcPeriod"/>
            </a:pPr>
            <a:r>
              <a:rPr b="1" lang="en">
                <a:solidFill>
                  <a:schemeClr val="dk1"/>
                </a:solidFill>
                <a:latin typeface="Noto Sans"/>
                <a:ea typeface="Noto Sans"/>
                <a:cs typeface="Noto Sans"/>
                <a:sym typeface="Noto Sans"/>
              </a:rPr>
              <a:t>Incorrect.</a:t>
            </a:r>
            <a:r>
              <a:rPr lang="en">
                <a:solidFill>
                  <a:schemeClr val="dk1"/>
                </a:solidFill>
                <a:latin typeface="Noto Sans"/>
                <a:ea typeface="Noto Sans"/>
                <a:cs typeface="Noto Sans"/>
                <a:sym typeface="Noto Sans"/>
              </a:rPr>
              <a:t> This results in a middle term of −5𝑥 and a constant term of 2.</a:t>
            </a:r>
            <a:endParaRPr>
              <a:solidFill>
                <a:schemeClr val="dk1"/>
              </a:solidFill>
              <a:latin typeface="Noto Sans"/>
              <a:ea typeface="Noto Sans"/>
              <a:cs typeface="Noto Sans"/>
              <a:sym typeface="Noto Sans"/>
            </a:endParaRPr>
          </a:p>
          <a:p>
            <a:pPr indent="-298450" lvl="0" marL="457200" rtl="0" algn="l">
              <a:lnSpc>
                <a:spcPct val="115000"/>
              </a:lnSpc>
              <a:spcBef>
                <a:spcPts val="0"/>
              </a:spcBef>
              <a:spcAft>
                <a:spcPts val="0"/>
              </a:spcAft>
              <a:buClr>
                <a:schemeClr val="dk1"/>
              </a:buClr>
              <a:buSzPts val="1100"/>
              <a:buFont typeface="Noto Sans"/>
              <a:buAutoNum type="alphaLcPeriod"/>
            </a:pPr>
            <a:r>
              <a:rPr b="1" lang="en">
                <a:solidFill>
                  <a:schemeClr val="dk1"/>
                </a:solidFill>
                <a:latin typeface="Noto Sans"/>
                <a:ea typeface="Noto Sans"/>
                <a:cs typeface="Noto Sans"/>
                <a:sym typeface="Noto Sans"/>
              </a:rPr>
              <a:t>Incorrect.</a:t>
            </a:r>
            <a:r>
              <a:rPr lang="en">
                <a:solidFill>
                  <a:schemeClr val="dk1"/>
                </a:solidFill>
                <a:latin typeface="Noto Sans"/>
                <a:ea typeface="Noto Sans"/>
                <a:cs typeface="Noto Sans"/>
                <a:sym typeface="Noto Sans"/>
              </a:rPr>
              <a:t> This results in a constant term of 2.</a:t>
            </a:r>
            <a:endParaRPr>
              <a:solidFill>
                <a:schemeClr val="dk1"/>
              </a:solidFill>
              <a:latin typeface="Noto Sans"/>
              <a:ea typeface="Noto Sans"/>
              <a:cs typeface="Noto Sans"/>
              <a:sym typeface="Noto Sans"/>
            </a:endParaRPr>
          </a:p>
          <a:p>
            <a:pPr indent="-298450" lvl="0" marL="457200" rtl="0" algn="l">
              <a:lnSpc>
                <a:spcPct val="115000"/>
              </a:lnSpc>
              <a:spcBef>
                <a:spcPts val="0"/>
              </a:spcBef>
              <a:spcAft>
                <a:spcPts val="0"/>
              </a:spcAft>
              <a:buClr>
                <a:schemeClr val="dk1"/>
              </a:buClr>
              <a:buSzPts val="1100"/>
              <a:buFont typeface="Noto Sans"/>
              <a:buAutoNum type="alphaLcPeriod"/>
            </a:pPr>
            <a:r>
              <a:rPr b="1" lang="en">
                <a:solidFill>
                  <a:schemeClr val="dk1"/>
                </a:solidFill>
                <a:latin typeface="Noto Sans"/>
                <a:ea typeface="Noto Sans"/>
                <a:cs typeface="Noto Sans"/>
                <a:sym typeface="Noto Sans"/>
              </a:rPr>
              <a:t>Incorrect.</a:t>
            </a:r>
            <a:r>
              <a:rPr lang="en">
                <a:solidFill>
                  <a:schemeClr val="dk1"/>
                </a:solidFill>
                <a:latin typeface="Noto Sans"/>
                <a:ea typeface="Noto Sans"/>
                <a:cs typeface="Noto Sans"/>
                <a:sym typeface="Noto Sans"/>
              </a:rPr>
              <a:t> This results in a middle term of 3𝑥 − 2𝑥, or 𝑥.</a:t>
            </a:r>
            <a:endParaRPr>
              <a:solidFill>
                <a:schemeClr val="dk1"/>
              </a:solidFill>
              <a:latin typeface="Noto Sans"/>
              <a:ea typeface="Noto Sans"/>
              <a:cs typeface="Noto Sans"/>
              <a:sym typeface="Noto Sans"/>
            </a:endParaRPr>
          </a:p>
          <a:p>
            <a:pPr indent="-298450" lvl="0" marL="457200" rtl="0" algn="l">
              <a:lnSpc>
                <a:spcPct val="115000"/>
              </a:lnSpc>
              <a:spcBef>
                <a:spcPts val="0"/>
              </a:spcBef>
              <a:spcAft>
                <a:spcPts val="0"/>
              </a:spcAft>
              <a:buClr>
                <a:schemeClr val="dk1"/>
              </a:buClr>
              <a:buSzPts val="1100"/>
              <a:buFont typeface="Noto Sans"/>
              <a:buAutoNum type="alphaLcPeriod"/>
            </a:pPr>
            <a:r>
              <a:rPr b="1" lang="en">
                <a:solidFill>
                  <a:schemeClr val="dk1"/>
                </a:solidFill>
                <a:latin typeface="Noto Sans"/>
                <a:ea typeface="Noto Sans"/>
                <a:cs typeface="Noto Sans"/>
                <a:sym typeface="Noto Sans"/>
              </a:rPr>
              <a:t>That's correct! </a:t>
            </a:r>
            <a:r>
              <a:rPr lang="en">
                <a:solidFill>
                  <a:schemeClr val="dk1"/>
                </a:solidFill>
                <a:latin typeface="Noto Sans"/>
                <a:ea typeface="Noto Sans"/>
                <a:cs typeface="Noto Sans"/>
                <a:sym typeface="Noto Sans"/>
              </a:rPr>
              <a:t>Multiply the factored form to check to see if it is equivalent to the original expression. (3𝑥 − 1)(𝑥 + 2) = 3𝑥</a:t>
            </a:r>
            <a:r>
              <a:rPr baseline="30000" lang="en">
                <a:solidFill>
                  <a:schemeClr val="dk1"/>
                </a:solidFill>
                <a:latin typeface="Noto Sans"/>
                <a:ea typeface="Noto Sans"/>
                <a:cs typeface="Noto Sans"/>
                <a:sym typeface="Noto Sans"/>
              </a:rPr>
              <a:t>2</a:t>
            </a:r>
            <a:r>
              <a:rPr lang="en">
                <a:solidFill>
                  <a:schemeClr val="dk1"/>
                </a:solidFill>
                <a:latin typeface="Noto Sans"/>
                <a:ea typeface="Noto Sans"/>
                <a:cs typeface="Noto Sans"/>
                <a:sym typeface="Noto Sans"/>
              </a:rPr>
              <a:t> + 6𝑥 − 𝑥 − 2 = 3𝑥</a:t>
            </a:r>
            <a:r>
              <a:rPr baseline="30000" lang="en">
                <a:solidFill>
                  <a:schemeClr val="dk1"/>
                </a:solidFill>
                <a:latin typeface="Noto Sans"/>
                <a:ea typeface="Noto Sans"/>
                <a:cs typeface="Noto Sans"/>
                <a:sym typeface="Noto Sans"/>
              </a:rPr>
              <a:t>2</a:t>
            </a:r>
            <a:r>
              <a:rPr lang="en">
                <a:solidFill>
                  <a:schemeClr val="dk1"/>
                </a:solidFill>
                <a:latin typeface="Noto Sans"/>
                <a:ea typeface="Noto Sans"/>
                <a:cs typeface="Noto Sans"/>
                <a:sym typeface="Noto Sans"/>
              </a:rPr>
              <a:t> + 5𝑥 − 2.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5" name="Shape 205"/>
        <p:cNvGrpSpPr/>
        <p:nvPr/>
      </p:nvGrpSpPr>
      <p:grpSpPr>
        <a:xfrm>
          <a:off x="0" y="0"/>
          <a:ext cx="0" cy="0"/>
          <a:chOff x="0" y="0"/>
          <a:chExt cx="0" cy="0"/>
        </a:xfrm>
      </p:grpSpPr>
      <p:sp>
        <p:nvSpPr>
          <p:cNvPr id="206" name="Google Shape;206;g33b29274434_1_131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7" name="Google Shape;207;g33b29274434_1_131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b="1" lang="en" sz="1300">
                <a:solidFill>
                  <a:schemeClr val="dk1"/>
                </a:solidFill>
                <a:highlight>
                  <a:srgbClr val="FFFF00"/>
                </a:highlight>
                <a:latin typeface="Calibri"/>
                <a:ea typeface="Calibri"/>
                <a:cs typeface="Calibri"/>
                <a:sym typeface="Calibri"/>
              </a:rPr>
              <a:t>The “HINTS” box has been animated to “play on click” in case it provides too much information before students have had a chance to brainstorm ways to address the problem. </a:t>
            </a:r>
            <a:endParaRPr b="1" sz="1300">
              <a:solidFill>
                <a:schemeClr val="dk1"/>
              </a:solidFill>
              <a:highlight>
                <a:srgbClr val="FFFF00"/>
              </a:highlight>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t/>
            </a:r>
            <a:endParaRPr b="1" sz="1300">
              <a:solidFill>
                <a:schemeClr val="dk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Answer</a:t>
            </a:r>
            <a:endParaRPr b="1"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Let's try 1 and 15: (2𝑥 + 15)(𝑥 + 1) = 2𝑥</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+ 2𝑥 + 15𝑥 + 15 = 2𝑥</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+ 17𝑥 + 15  🚫</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Try reordering: (2𝑥 + 1)(𝑥 + 15) = 2𝑥</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+ 30𝑥 + 𝑥 + 15 = 2𝑥</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+ 31𝑥 + 15  🚫</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Let's try 3 and 5: (2𝑥 + 5)(𝑥 + 3) = 2𝑥</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+ 6𝑥 + 5𝑥 + 15 = 2𝑥</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+ 11𝑥 + 15  🚫</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Try reordering: (2𝑥 + 3)(𝑥 + 5) = 2𝑥</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+ 3𝑥 + 10𝑥 + 15 = 2𝑥</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+ 13𝑥 + 15  ✅</a:t>
            </a:r>
            <a:endParaRPr sz="1300">
              <a:solidFill>
                <a:schemeClr val="dk1"/>
              </a:solidFill>
              <a:latin typeface="Calibri"/>
              <a:ea typeface="Calibri"/>
              <a:cs typeface="Calibri"/>
              <a:sym typeface="Calibri"/>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5" name="Shape 215"/>
        <p:cNvGrpSpPr/>
        <p:nvPr/>
      </p:nvGrpSpPr>
      <p:grpSpPr>
        <a:xfrm>
          <a:off x="0" y="0"/>
          <a:ext cx="0" cy="0"/>
          <a:chOff x="0" y="0"/>
          <a:chExt cx="0" cy="0"/>
        </a:xfrm>
      </p:grpSpPr>
      <p:sp>
        <p:nvSpPr>
          <p:cNvPr id="216" name="Google Shape;216;g39c39c74e23_0_16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7" name="Google Shape;217;g39c39c74e23_0_16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2" name="Shape 222"/>
        <p:cNvGrpSpPr/>
        <p:nvPr/>
      </p:nvGrpSpPr>
      <p:grpSpPr>
        <a:xfrm>
          <a:off x="0" y="0"/>
          <a:ext cx="0" cy="0"/>
          <a:chOff x="0" y="0"/>
          <a:chExt cx="0" cy="0"/>
        </a:xfrm>
      </p:grpSpPr>
      <p:sp>
        <p:nvSpPr>
          <p:cNvPr id="223" name="Google Shape;223;g351b4548e97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4" name="Google Shape;224;g351b4548e97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a:solidFill>
                  <a:schemeClr val="dk1"/>
                </a:solidFill>
                <a:latin typeface="Noto Sans"/>
                <a:ea typeface="Noto Sans"/>
                <a:cs typeface="Noto Sans"/>
                <a:sym typeface="Noto Sans"/>
              </a:rPr>
              <a:t>Support for English Language Learners: MLR 6 Three Reads: Reading</a:t>
            </a:r>
            <a:endParaRPr>
              <a:solidFill>
                <a:schemeClr val="dk1"/>
              </a:solidFill>
              <a:latin typeface="Noto Sans"/>
              <a:ea typeface="Noto Sans"/>
              <a:cs typeface="Noto Sans"/>
              <a:sym typeface="Noto Sans"/>
            </a:endParaRPr>
          </a:p>
          <a:p>
            <a:pPr indent="0" lvl="0" marL="0" rtl="0" algn="l">
              <a:lnSpc>
                <a:spcPct val="115000"/>
              </a:lnSpc>
              <a:spcBef>
                <a:spcPts val="0"/>
              </a:spcBef>
              <a:spcAft>
                <a:spcPts val="0"/>
              </a:spcAft>
              <a:buClr>
                <a:schemeClr val="dk1"/>
              </a:buClr>
              <a:buSzPts val="1100"/>
              <a:buFont typeface="Arial"/>
              <a:buNone/>
            </a:pPr>
            <a:r>
              <a:rPr lang="en">
                <a:solidFill>
                  <a:schemeClr val="dk1"/>
                </a:solidFill>
                <a:latin typeface="Noto Sans"/>
                <a:ea typeface="Noto Sans"/>
                <a:cs typeface="Noto Sans"/>
                <a:sym typeface="Noto Sans"/>
              </a:rPr>
              <a:t>Use this routine to support reading comprehension, without solving, for students. Use the first read to orient students to the situation. Ask students to describe what the situation is about without using numbers. (An engineer is designing a water fountain.) Use the second read to identify quantities and relationships. Ask students what can be counted or measured without focusing on the values. Listen for, and amplify, the important quantities that vary in relation to each other in this situation: height of a drop of water, in meters, and time, in seconds. After the third read, ask students to brainstorm possible strategies to answer the questions. This helps students connect the language in the word problem and the reasoning needed to solve the problem.</a:t>
            </a:r>
            <a:endParaRPr>
              <a:solidFill>
                <a:schemeClr val="dk1"/>
              </a:solidFill>
              <a:latin typeface="Noto Sans"/>
              <a:ea typeface="Noto Sans"/>
              <a:cs typeface="Noto Sans"/>
              <a:sym typeface="Noto Sans"/>
            </a:endParaRPr>
          </a:p>
          <a:p>
            <a:pPr indent="0" lvl="0" marL="0" rtl="0" algn="l">
              <a:lnSpc>
                <a:spcPct val="115000"/>
              </a:lnSpc>
              <a:spcBef>
                <a:spcPts val="0"/>
              </a:spcBef>
              <a:spcAft>
                <a:spcPts val="0"/>
              </a:spcAft>
              <a:buClr>
                <a:schemeClr val="dk1"/>
              </a:buClr>
              <a:buSzPts val="1100"/>
              <a:buFont typeface="Arial"/>
              <a:buNone/>
            </a:pPr>
            <a:r>
              <a:rPr i="1" lang="en">
                <a:solidFill>
                  <a:schemeClr val="dk1"/>
                </a:solidFill>
                <a:latin typeface="Noto Sans"/>
                <a:ea typeface="Noto Sans"/>
                <a:cs typeface="Noto Sans"/>
                <a:sym typeface="Noto Sans"/>
              </a:rPr>
              <a:t>Design Principle(s): Support sense-making </a:t>
            </a:r>
            <a:endParaRPr>
              <a:solidFill>
                <a:srgbClr val="9900FF"/>
              </a:solidFill>
              <a:latin typeface="Noto Sans"/>
              <a:ea typeface="Noto Sans"/>
              <a:cs typeface="Noto Sans"/>
              <a:sym typeface="Noto Sans"/>
            </a:endParaRPr>
          </a:p>
          <a:p>
            <a:pPr indent="-298450" lvl="0" marL="457200" rtl="0" algn="l">
              <a:lnSpc>
                <a:spcPct val="115000"/>
              </a:lnSpc>
              <a:spcBef>
                <a:spcPts val="0"/>
              </a:spcBef>
              <a:spcAft>
                <a:spcPts val="0"/>
              </a:spcAft>
              <a:buClr>
                <a:schemeClr val="dk1"/>
              </a:buClr>
              <a:buSzPts val="1100"/>
              <a:buFont typeface="Noto Sans"/>
              <a:buChar char="●"/>
            </a:pPr>
            <a:r>
              <a:rPr lang="en">
                <a:solidFill>
                  <a:schemeClr val="dk1"/>
                </a:solidFill>
                <a:latin typeface="Noto Sans"/>
                <a:ea typeface="Noto Sans"/>
                <a:cs typeface="Noto Sans"/>
                <a:sym typeface="Noto Sans"/>
              </a:rPr>
              <a:t>Learn more about this routine </a:t>
            </a:r>
            <a:endParaRPr>
              <a:solidFill>
                <a:schemeClr val="dk1"/>
              </a:solidFill>
              <a:latin typeface="Noto Sans"/>
              <a:ea typeface="Noto Sans"/>
              <a:cs typeface="Noto Sans"/>
              <a:sym typeface="Noto Sans"/>
            </a:endParaRPr>
          </a:p>
          <a:p>
            <a:pPr indent="-298450" lvl="1" marL="914400" rtl="0" algn="l">
              <a:lnSpc>
                <a:spcPct val="115000"/>
              </a:lnSpc>
              <a:spcBef>
                <a:spcPts val="0"/>
              </a:spcBef>
              <a:spcAft>
                <a:spcPts val="0"/>
              </a:spcAft>
              <a:buClr>
                <a:schemeClr val="dk1"/>
              </a:buClr>
              <a:buSzPts val="1100"/>
              <a:buFont typeface="Noto Sans"/>
              <a:buChar char="○"/>
            </a:pPr>
            <a:r>
              <a:rPr lang="en" u="sng">
                <a:solidFill>
                  <a:schemeClr val="hlink"/>
                </a:solidFill>
                <a:latin typeface="Noto Sans"/>
                <a:ea typeface="Noto Sans"/>
                <a:cs typeface="Noto Sans"/>
                <a:sym typeface="Noto Sans"/>
                <a:hlinkClick r:id="rId2"/>
              </a:rPr>
              <a:t>View the instructional video</a:t>
            </a:r>
            <a:r>
              <a:rPr lang="en">
                <a:solidFill>
                  <a:srgbClr val="1D2125"/>
                </a:solidFill>
                <a:latin typeface="Noto Sans"/>
                <a:ea typeface="Noto Sans"/>
                <a:cs typeface="Noto Sans"/>
                <a:sym typeface="Noto Sans"/>
              </a:rPr>
              <a:t> </a:t>
            </a:r>
            <a:r>
              <a:rPr lang="en">
                <a:solidFill>
                  <a:schemeClr val="dk1"/>
                </a:solidFill>
                <a:latin typeface="Noto Sans"/>
                <a:ea typeface="Noto Sans"/>
                <a:cs typeface="Noto Sans"/>
                <a:sym typeface="Noto Sans"/>
              </a:rPr>
              <a:t>and</a:t>
            </a:r>
            <a:r>
              <a:rPr lang="en">
                <a:solidFill>
                  <a:srgbClr val="1D2125"/>
                </a:solidFill>
                <a:latin typeface="Noto Sans"/>
                <a:ea typeface="Noto Sans"/>
                <a:cs typeface="Noto Sans"/>
                <a:sym typeface="Noto Sans"/>
              </a:rPr>
              <a:t> </a:t>
            </a:r>
            <a:r>
              <a:rPr lang="en" u="sng">
                <a:solidFill>
                  <a:schemeClr val="hlink"/>
                </a:solidFill>
                <a:latin typeface="Noto Sans"/>
                <a:ea typeface="Noto Sans"/>
                <a:cs typeface="Noto Sans"/>
                <a:sym typeface="Noto Sans"/>
                <a:hlinkClick r:id="rId3"/>
              </a:rPr>
              <a:t>follow along with the materials</a:t>
            </a:r>
            <a:r>
              <a:rPr lang="en">
                <a:solidFill>
                  <a:srgbClr val="1D2125"/>
                </a:solidFill>
                <a:latin typeface="Noto Sans"/>
                <a:ea typeface="Noto Sans"/>
                <a:cs typeface="Noto Sans"/>
                <a:sym typeface="Noto Sans"/>
              </a:rPr>
              <a:t> </a:t>
            </a:r>
            <a:r>
              <a:rPr lang="en">
                <a:solidFill>
                  <a:schemeClr val="dk1"/>
                </a:solidFill>
                <a:latin typeface="Noto Sans"/>
                <a:ea typeface="Noto Sans"/>
                <a:cs typeface="Noto Sans"/>
                <a:sym typeface="Noto Sans"/>
              </a:rPr>
              <a:t>to assist you with learning this routine. </a:t>
            </a:r>
            <a:endParaRPr>
              <a:solidFill>
                <a:schemeClr val="dk1"/>
              </a:solidFill>
              <a:latin typeface="Noto Sans"/>
              <a:ea typeface="Noto Sans"/>
              <a:cs typeface="Noto Sans"/>
              <a:sym typeface="Noto Sans"/>
            </a:endParaRPr>
          </a:p>
          <a:p>
            <a:pPr indent="-298450" lvl="0" marL="457200" rtl="0" algn="l">
              <a:lnSpc>
                <a:spcPct val="115000"/>
              </a:lnSpc>
              <a:spcBef>
                <a:spcPts val="0"/>
              </a:spcBef>
              <a:spcAft>
                <a:spcPts val="0"/>
              </a:spcAft>
              <a:buClr>
                <a:schemeClr val="dk1"/>
              </a:buClr>
              <a:buSzPts val="1100"/>
              <a:buFont typeface="Noto Sans"/>
              <a:buChar char="●"/>
            </a:pPr>
            <a:r>
              <a:rPr lang="en">
                <a:solidFill>
                  <a:schemeClr val="dk1"/>
                </a:solidFill>
                <a:latin typeface="Noto Sans"/>
                <a:ea typeface="Noto Sans"/>
                <a:cs typeface="Noto Sans"/>
                <a:sym typeface="Noto Sans"/>
              </a:rPr>
              <a:t>Provide support for students</a:t>
            </a:r>
            <a:endParaRPr>
              <a:solidFill>
                <a:schemeClr val="dk1"/>
              </a:solidFill>
              <a:latin typeface="Noto Sans"/>
              <a:ea typeface="Noto Sans"/>
              <a:cs typeface="Noto Sans"/>
              <a:sym typeface="Noto Sans"/>
            </a:endParaRPr>
          </a:p>
          <a:p>
            <a:pPr indent="-298450" lvl="1" marL="914400" rtl="0" algn="l">
              <a:lnSpc>
                <a:spcPct val="115000"/>
              </a:lnSpc>
              <a:spcBef>
                <a:spcPts val="0"/>
              </a:spcBef>
              <a:spcAft>
                <a:spcPts val="0"/>
              </a:spcAft>
              <a:buClr>
                <a:schemeClr val="dk1"/>
              </a:buClr>
              <a:buSzPts val="1100"/>
              <a:buFont typeface="Noto Sans"/>
              <a:buChar char="○"/>
            </a:pPr>
            <a:r>
              <a:rPr lang="en" u="sng">
                <a:solidFill>
                  <a:schemeClr val="hlink"/>
                </a:solidFill>
                <a:latin typeface="Noto Sans"/>
                <a:ea typeface="Noto Sans"/>
                <a:cs typeface="Noto Sans"/>
                <a:sym typeface="Noto Sans"/>
                <a:hlinkClick r:id="rId4"/>
              </a:rPr>
              <a:t>Distribute graphic organizers</a:t>
            </a:r>
            <a:r>
              <a:rPr lang="en">
                <a:solidFill>
                  <a:srgbClr val="1D2125"/>
                </a:solidFill>
                <a:latin typeface="Noto Sans"/>
                <a:ea typeface="Noto Sans"/>
                <a:cs typeface="Noto Sans"/>
                <a:sym typeface="Noto Sans"/>
              </a:rPr>
              <a:t> </a:t>
            </a:r>
            <a:r>
              <a:rPr lang="en">
                <a:solidFill>
                  <a:schemeClr val="dk1"/>
                </a:solidFill>
                <a:latin typeface="Noto Sans"/>
                <a:ea typeface="Noto Sans"/>
                <a:cs typeface="Noto Sans"/>
                <a:sym typeface="Noto Sans"/>
              </a:rPr>
              <a:t>to the students to assist them with participating in this routine. </a:t>
            </a:r>
            <a:endParaRPr>
              <a:solidFill>
                <a:schemeClr val="dk1"/>
              </a:solidFill>
              <a:latin typeface="Noto Sans"/>
              <a:ea typeface="Noto Sans"/>
              <a:cs typeface="Noto Sans"/>
              <a:sym typeface="Noto Sans"/>
            </a:endParaRPr>
          </a:p>
          <a:p>
            <a:pPr indent="0" lvl="0" marL="0" rtl="0" algn="l">
              <a:spcBef>
                <a:spcPts val="300"/>
              </a:spcBef>
              <a:spcAft>
                <a:spcPts val="0"/>
              </a:spcAft>
              <a:buClr>
                <a:schemeClr val="dk1"/>
              </a:buClr>
              <a:buSzPts val="1100"/>
              <a:buFont typeface="Arial"/>
              <a:buNone/>
            </a:pPr>
            <a:r>
              <a:t/>
            </a:r>
            <a:endParaRPr b="1">
              <a:solidFill>
                <a:schemeClr val="dk1"/>
              </a:solidFill>
              <a:latin typeface="Noto Sans"/>
              <a:ea typeface="Noto Sans"/>
              <a:cs typeface="Noto Sans"/>
              <a:sym typeface="Noto Sans"/>
            </a:endParaRPr>
          </a:p>
          <a:p>
            <a:pPr indent="0" lvl="0" marL="0" rtl="0" algn="l">
              <a:spcBef>
                <a:spcPts val="0"/>
              </a:spcBef>
              <a:spcAft>
                <a:spcPts val="0"/>
              </a:spcAft>
              <a:buClr>
                <a:schemeClr val="dk1"/>
              </a:buClr>
              <a:buSzPts val="1100"/>
              <a:buFont typeface="Arial"/>
              <a:buNone/>
            </a:pPr>
            <a:r>
              <a:rPr b="1" lang="en">
                <a:solidFill>
                  <a:schemeClr val="dk1"/>
                </a:solidFill>
                <a:latin typeface="Noto Sans"/>
                <a:ea typeface="Noto Sans"/>
                <a:cs typeface="Noto Sans"/>
                <a:sym typeface="Noto Sans"/>
              </a:rPr>
              <a:t>Support for Students with Disabilities: Representation: Internalize Comprehension </a:t>
            </a:r>
            <a:endParaRPr>
              <a:solidFill>
                <a:srgbClr val="9900FF"/>
              </a:solidFill>
              <a:latin typeface="Noto Sans"/>
              <a:ea typeface="Noto Sans"/>
              <a:cs typeface="Noto Sans"/>
              <a:sym typeface="Noto Sans"/>
            </a:endParaRPr>
          </a:p>
          <a:p>
            <a:pPr indent="0" lvl="0" marL="0" rtl="0" algn="l">
              <a:spcBef>
                <a:spcPts val="0"/>
              </a:spcBef>
              <a:spcAft>
                <a:spcPts val="0"/>
              </a:spcAft>
              <a:buClr>
                <a:schemeClr val="dk1"/>
              </a:buClr>
              <a:buSzPts val="1100"/>
              <a:buFont typeface="Arial"/>
              <a:buNone/>
            </a:pPr>
            <a:r>
              <a:rPr lang="en">
                <a:solidFill>
                  <a:schemeClr val="dk1"/>
                </a:solidFill>
                <a:latin typeface="Noto Sans"/>
                <a:ea typeface="Noto Sans"/>
                <a:cs typeface="Noto Sans"/>
                <a:sym typeface="Noto Sans"/>
              </a:rPr>
              <a:t>Provide appropriate reading accommodations and supports to ensure student access to written directions, word problems, and other text-based content. Clarify any unfamiliar terms or phrases.</a:t>
            </a:r>
            <a:endParaRPr>
              <a:solidFill>
                <a:schemeClr val="dk1"/>
              </a:solidFill>
              <a:latin typeface="Noto Sans"/>
              <a:ea typeface="Noto Sans"/>
              <a:cs typeface="Noto Sans"/>
              <a:sym typeface="Noto Sans"/>
            </a:endParaRPr>
          </a:p>
          <a:p>
            <a:pPr indent="0" lvl="0" marL="0" rtl="0" algn="l">
              <a:lnSpc>
                <a:spcPct val="115000"/>
              </a:lnSpc>
              <a:spcBef>
                <a:spcPts val="0"/>
              </a:spcBef>
              <a:spcAft>
                <a:spcPts val="1200"/>
              </a:spcAft>
              <a:buNone/>
            </a:pPr>
            <a:r>
              <a:rPr i="1" lang="en">
                <a:solidFill>
                  <a:schemeClr val="dk1"/>
                </a:solidFill>
                <a:latin typeface="Noto Sans"/>
                <a:ea typeface="Noto Sans"/>
                <a:cs typeface="Noto Sans"/>
                <a:sym typeface="Noto Sans"/>
              </a:rPr>
              <a:t>Supports accessibility for: Language, Conceptual processing</a:t>
            </a:r>
            <a:endParaRPr b="1" sz="1300">
              <a:solidFill>
                <a:schemeClr val="dk1"/>
              </a:solidFill>
              <a:latin typeface="Calibri"/>
              <a:ea typeface="Calibri"/>
              <a:cs typeface="Calibri"/>
              <a:sym typeface="Calibri"/>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4" name="Shape 234"/>
        <p:cNvGrpSpPr/>
        <p:nvPr/>
      </p:nvGrpSpPr>
      <p:grpSpPr>
        <a:xfrm>
          <a:off x="0" y="0"/>
          <a:ext cx="0" cy="0"/>
          <a:chOff x="0" y="0"/>
          <a:chExt cx="0" cy="0"/>
        </a:xfrm>
      </p:grpSpPr>
      <p:sp>
        <p:nvSpPr>
          <p:cNvPr id="235" name="Google Shape;235;g351b4548e97_0_12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6" name="Google Shape;236;g351b4548e97_0_12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Support for All Learners - </a:t>
            </a:r>
            <a:endParaRPr b="1" sz="1300">
              <a:solidFill>
                <a:srgbClr val="9900FF"/>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This activity offers additional support for students:</a:t>
            </a:r>
            <a:endParaRPr sz="1300">
              <a:solidFill>
                <a:schemeClr val="dk1"/>
              </a:solidFill>
              <a:latin typeface="Calibri"/>
              <a:ea typeface="Calibri"/>
              <a:cs typeface="Calibri"/>
              <a:sym typeface="Calibri"/>
            </a:endParaRPr>
          </a:p>
          <a:p>
            <a:pPr indent="-311150" lvl="0" marL="457200" rtl="0" algn="l">
              <a:spcBef>
                <a:spcPts val="0"/>
              </a:spcBef>
              <a:spcAft>
                <a:spcPts val="0"/>
              </a:spcAft>
              <a:buClr>
                <a:srgbClr val="1D2125"/>
              </a:buClr>
              <a:buSzPts val="1300"/>
              <a:buFont typeface="Calibri"/>
              <a:buChar char="●"/>
            </a:pPr>
            <a:r>
              <a:rPr lang="en" sz="1300">
                <a:solidFill>
                  <a:schemeClr val="dk1"/>
                </a:solidFill>
                <a:latin typeface="Calibri"/>
                <a:ea typeface="Calibri"/>
                <a:cs typeface="Calibri"/>
                <a:sym typeface="Calibri"/>
              </a:rPr>
              <a:t>For English language learners and students with disabilities, be sure to review the</a:t>
            </a:r>
            <a:r>
              <a:rPr lang="en" sz="1300">
                <a:solidFill>
                  <a:srgbClr val="1D2125"/>
                </a:solidFill>
                <a:latin typeface="Calibri"/>
                <a:ea typeface="Calibri"/>
                <a:cs typeface="Calibri"/>
                <a:sym typeface="Calibri"/>
              </a:rPr>
              <a:t> </a:t>
            </a:r>
            <a:r>
              <a:rPr lang="en" sz="1300" u="sng">
                <a:solidFill>
                  <a:schemeClr val="hlink"/>
                </a:solidFill>
                <a:latin typeface="Calibri"/>
                <a:ea typeface="Calibri"/>
                <a:cs typeface="Calibri"/>
                <a:sym typeface="Calibri"/>
                <a:hlinkClick action="ppaction://hlinksldjump" r:id="rId2"/>
              </a:rPr>
              <a:t>Learning Strategies slide</a:t>
            </a:r>
            <a:r>
              <a:rPr lang="en" sz="1300">
                <a:solidFill>
                  <a:srgbClr val="1D2125"/>
                </a:solidFill>
                <a:latin typeface="Calibri"/>
                <a:ea typeface="Calibri"/>
                <a:cs typeface="Calibri"/>
                <a:sym typeface="Calibri"/>
              </a:rPr>
              <a:t>!</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b="1"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Activity (15 minutes) </a:t>
            </a:r>
            <a:endParaRPr b="1" sz="1300">
              <a:solidFill>
                <a:srgbClr val="9900FF"/>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In this activity, they encounter a real-world example in which they struggle to find a combination of rational factors of 𝑎 and 𝑐 that would produce the value of 𝑏. By graphing the function, students discover that the horizontal intercepts are decimals. The graph allows them to estimate the solution, but that is as far as they could go. </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Launch </a:t>
            </a:r>
            <a:endParaRPr b="1" sz="1300">
              <a:solidFill>
                <a:srgbClr val="9900FF"/>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Keep students in groups of two. Let students become briefly frustrated by their unsuccessful attempts to find factors of the expression in standard form, but move them on to the last question after a few minutes. Provide access to devices that can run Desmos or other graphing technology.</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Answers:</a:t>
            </a:r>
            <a:endParaRPr b="1"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−5𝑡</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+ 9𝑡 + 3 = 0</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There is no combination of integer factors of the first coefficient, -5, and the third coefficient, 3, that would result in a middle term of 9. Because it is prime, the expression cannot be written in factored form.</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b="1" i="1" sz="1300">
              <a:solidFill>
                <a:schemeClr val="dk1"/>
              </a:solidFill>
              <a:latin typeface="Calibri"/>
              <a:ea typeface="Calibri"/>
              <a:cs typeface="Calibri"/>
              <a:sym typeface="Calibri"/>
            </a:endParaRPr>
          </a:p>
          <a:p>
            <a:pPr indent="0" lvl="0" marL="0" rtl="0" algn="l">
              <a:spcBef>
                <a:spcPts val="80"/>
              </a:spcBef>
              <a:spcAft>
                <a:spcPts val="80"/>
              </a:spcAft>
              <a:buNone/>
            </a:pPr>
            <a:r>
              <a:rPr b="1" i="1" lang="en" sz="1300">
                <a:solidFill>
                  <a:schemeClr val="dk1"/>
                </a:solidFill>
                <a:latin typeface="Calibri"/>
                <a:ea typeface="Calibri"/>
                <a:cs typeface="Calibri"/>
                <a:sym typeface="Calibri"/>
              </a:rPr>
              <a:t>Additional questions and activity synthesis on the next slide. </a:t>
            </a:r>
            <a:endParaRPr b="1" sz="1300">
              <a:solidFill>
                <a:schemeClr val="dk1"/>
              </a:solidFill>
              <a:latin typeface="Calibri"/>
              <a:ea typeface="Calibri"/>
              <a:cs typeface="Calibri"/>
              <a:sym typeface="Calibri"/>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3" name="Shape 243"/>
        <p:cNvGrpSpPr/>
        <p:nvPr/>
      </p:nvGrpSpPr>
      <p:grpSpPr>
        <a:xfrm>
          <a:off x="0" y="0"/>
          <a:ext cx="0" cy="0"/>
          <a:chOff x="0" y="0"/>
          <a:chExt cx="0" cy="0"/>
        </a:xfrm>
      </p:grpSpPr>
      <p:sp>
        <p:nvSpPr>
          <p:cNvPr id="244" name="Google Shape;244;g3b4c28d1e78_0_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45" name="Google Shape;245;g3b4c28d1e78_0_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Answer:</a:t>
            </a:r>
            <a:endParaRPr b="1"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startAt="3"/>
            </a:pPr>
            <a:r>
              <a:rPr lang="en" sz="1300">
                <a:solidFill>
                  <a:schemeClr val="dk1"/>
                </a:solidFill>
                <a:latin typeface="Calibri"/>
                <a:ea typeface="Calibri"/>
                <a:cs typeface="Calibri"/>
                <a:sym typeface="Calibri"/>
              </a:rPr>
              <a:t>About 2. A graph of the equation shows two horizontal intercepts, one with a positive 𝑥-coordinate and one negative 𝑥-coordinate. The negative one does not apply here because time in seconds cannot be a negative value. The other horizontal intercept is around (2.087,0). This means it takes about 2 seconds for the drop to hit the ground.</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Activity Synthesis</a:t>
            </a:r>
            <a:endParaRPr b="1"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Ask students to share some challenges they came across when trying to rewrite the expressions in factored form. Solicit some ideas about why this equation presented those challenges. Then, discuss how they found or estimated the solution by graphing.</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The approximate solution to the equation, given by the zero of the function and the 𝑥-intercept of the graph, is 2.087 seconds. Some graphing tools would give an approximation with a longer decimal expansion, giving a clue that it might be trickier to rewrite the equation in factored form. </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Highlight that some equations are difficult or impossible to rewrite in factored form. In fact, when quadratic models appear in real life, this is usually the case. Graphing is a way to solve these equations, but there are other techniques, which students will learn over the next several lessons.</a:t>
            </a:r>
            <a:endParaRPr b="1" sz="1500">
              <a:solidFill>
                <a:schemeClr val="dk1"/>
              </a:solidFill>
              <a:latin typeface="Calibri"/>
              <a:ea typeface="Calibri"/>
              <a:cs typeface="Calibri"/>
              <a:sym typeface="Calibri"/>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2" name="Shape 252"/>
        <p:cNvGrpSpPr/>
        <p:nvPr/>
      </p:nvGrpSpPr>
      <p:grpSpPr>
        <a:xfrm>
          <a:off x="0" y="0"/>
          <a:ext cx="0" cy="0"/>
          <a:chOff x="0" y="0"/>
          <a:chExt cx="0" cy="0"/>
        </a:xfrm>
      </p:grpSpPr>
      <p:sp>
        <p:nvSpPr>
          <p:cNvPr id="253" name="Google Shape;253;g34602a3bca2_0_18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54" name="Google Shape;254;g34602a3bca2_0_18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solidFill>
                  <a:schemeClr val="dk1"/>
                </a:solidFill>
                <a:latin typeface="Calibri"/>
                <a:ea typeface="Calibri"/>
                <a:cs typeface="Calibri"/>
                <a:sym typeface="Calibri"/>
              </a:rPr>
              <a:t>Answer Feedback - Individualized by Response</a:t>
            </a:r>
            <a:endParaRPr b="1">
              <a:solidFill>
                <a:schemeClr val="dk1"/>
              </a:solidFill>
              <a:latin typeface="Noto Sans"/>
              <a:ea typeface="Noto Sans"/>
              <a:cs typeface="Noto Sans"/>
              <a:sym typeface="Noto Sans"/>
            </a:endParaRPr>
          </a:p>
          <a:p>
            <a:pPr indent="-298450" lvl="0" marL="457200" rtl="0" algn="l">
              <a:lnSpc>
                <a:spcPct val="115000"/>
              </a:lnSpc>
              <a:spcBef>
                <a:spcPts val="0"/>
              </a:spcBef>
              <a:spcAft>
                <a:spcPts val="0"/>
              </a:spcAft>
              <a:buClr>
                <a:schemeClr val="dk1"/>
              </a:buClr>
              <a:buSzPts val="1100"/>
              <a:buFont typeface="Noto Sans"/>
              <a:buAutoNum type="alphaLcPeriod"/>
            </a:pPr>
            <a:r>
              <a:rPr b="1" lang="en">
                <a:solidFill>
                  <a:schemeClr val="dk1"/>
                </a:solidFill>
                <a:latin typeface="Noto Sans"/>
                <a:ea typeface="Noto Sans"/>
                <a:cs typeface="Noto Sans"/>
                <a:sym typeface="Noto Sans"/>
              </a:rPr>
              <a:t>Incorrect.</a:t>
            </a:r>
            <a:r>
              <a:rPr lang="en">
                <a:solidFill>
                  <a:schemeClr val="dk1"/>
                </a:solidFill>
                <a:latin typeface="Noto Sans"/>
                <a:ea typeface="Noto Sans"/>
                <a:cs typeface="Noto Sans"/>
                <a:sym typeface="Noto Sans"/>
              </a:rPr>
              <a:t> This answer is the time it takes for the tennis ball to reach its maximum height. </a:t>
            </a:r>
            <a:endParaRPr>
              <a:solidFill>
                <a:schemeClr val="dk1"/>
              </a:solidFill>
              <a:latin typeface="Noto Sans"/>
              <a:ea typeface="Noto Sans"/>
              <a:cs typeface="Noto Sans"/>
              <a:sym typeface="Noto Sans"/>
            </a:endParaRPr>
          </a:p>
          <a:p>
            <a:pPr indent="-298450" lvl="0" marL="457200" rtl="0" algn="l">
              <a:lnSpc>
                <a:spcPct val="115000"/>
              </a:lnSpc>
              <a:spcBef>
                <a:spcPts val="0"/>
              </a:spcBef>
              <a:spcAft>
                <a:spcPts val="0"/>
              </a:spcAft>
              <a:buClr>
                <a:schemeClr val="dk1"/>
              </a:buClr>
              <a:buSzPts val="1100"/>
              <a:buFont typeface="Noto Sans"/>
              <a:buAutoNum type="alphaLcPeriod"/>
            </a:pPr>
            <a:r>
              <a:rPr b="1" lang="en">
                <a:solidFill>
                  <a:schemeClr val="dk1"/>
                </a:solidFill>
                <a:latin typeface="Noto Sans"/>
                <a:ea typeface="Noto Sans"/>
                <a:cs typeface="Noto Sans"/>
                <a:sym typeface="Noto Sans"/>
              </a:rPr>
              <a:t>That's correct!</a:t>
            </a:r>
            <a:r>
              <a:rPr lang="en">
                <a:solidFill>
                  <a:schemeClr val="dk1"/>
                </a:solidFill>
                <a:latin typeface="Noto Sans"/>
                <a:ea typeface="Noto Sans"/>
                <a:cs typeface="Noto Sans"/>
                <a:sym typeface="Noto Sans"/>
              </a:rPr>
              <a:t> Check yourself: Substitute 2.703 for 𝑡 and check that the function is approximately 0. −3(2.703)</a:t>
            </a:r>
            <a:r>
              <a:rPr baseline="30000" lang="en">
                <a:solidFill>
                  <a:schemeClr val="dk1"/>
                </a:solidFill>
                <a:latin typeface="Noto Sans"/>
                <a:ea typeface="Noto Sans"/>
                <a:cs typeface="Noto Sans"/>
                <a:sym typeface="Noto Sans"/>
              </a:rPr>
              <a:t>2</a:t>
            </a:r>
            <a:r>
              <a:rPr lang="en">
                <a:solidFill>
                  <a:schemeClr val="dk1"/>
                </a:solidFill>
                <a:latin typeface="Noto Sans"/>
                <a:ea typeface="Noto Sans"/>
                <a:cs typeface="Noto Sans"/>
                <a:sym typeface="Noto Sans"/>
              </a:rPr>
              <a:t> + 7(2.703) + 3 ≈ 0. </a:t>
            </a:r>
            <a:endParaRPr>
              <a:solidFill>
                <a:schemeClr val="dk1"/>
              </a:solidFill>
              <a:latin typeface="Noto Sans"/>
              <a:ea typeface="Noto Sans"/>
              <a:cs typeface="Noto Sans"/>
              <a:sym typeface="Noto Sans"/>
            </a:endParaRPr>
          </a:p>
          <a:p>
            <a:pPr indent="-298450" lvl="0" marL="457200" rtl="0" algn="l">
              <a:lnSpc>
                <a:spcPct val="115000"/>
              </a:lnSpc>
              <a:spcBef>
                <a:spcPts val="0"/>
              </a:spcBef>
              <a:spcAft>
                <a:spcPts val="0"/>
              </a:spcAft>
              <a:buClr>
                <a:schemeClr val="dk1"/>
              </a:buClr>
              <a:buSzPts val="1100"/>
              <a:buFont typeface="Noto Sans"/>
              <a:buAutoNum type="alphaLcPeriod"/>
            </a:pPr>
            <a:r>
              <a:rPr b="1" lang="en">
                <a:solidFill>
                  <a:schemeClr val="dk1"/>
                </a:solidFill>
                <a:latin typeface="Noto Sans"/>
                <a:ea typeface="Noto Sans"/>
                <a:cs typeface="Noto Sans"/>
                <a:sym typeface="Noto Sans"/>
              </a:rPr>
              <a:t>Incorrect.</a:t>
            </a:r>
            <a:r>
              <a:rPr lang="en">
                <a:solidFill>
                  <a:schemeClr val="dk1"/>
                </a:solidFill>
                <a:latin typeface="Noto Sans"/>
                <a:ea typeface="Noto Sans"/>
                <a:cs typeface="Noto Sans"/>
                <a:sym typeface="Noto Sans"/>
              </a:rPr>
              <a:t> The value – 0.37 is a zero for the function, but a negative time value is not relevant in this example. </a:t>
            </a:r>
            <a:endParaRPr>
              <a:solidFill>
                <a:schemeClr val="dk1"/>
              </a:solidFill>
              <a:latin typeface="Noto Sans"/>
              <a:ea typeface="Noto Sans"/>
              <a:cs typeface="Noto Sans"/>
              <a:sym typeface="Noto Sans"/>
            </a:endParaRPr>
          </a:p>
          <a:p>
            <a:pPr indent="-298450" lvl="0" marL="457200" rtl="0" algn="l">
              <a:lnSpc>
                <a:spcPct val="115000"/>
              </a:lnSpc>
              <a:spcBef>
                <a:spcPts val="0"/>
              </a:spcBef>
              <a:spcAft>
                <a:spcPts val="0"/>
              </a:spcAft>
              <a:buClr>
                <a:schemeClr val="dk1"/>
              </a:buClr>
              <a:buSzPts val="1100"/>
              <a:buFont typeface="Noto Sans"/>
              <a:buAutoNum type="alphaLcPeriod"/>
            </a:pPr>
            <a:r>
              <a:rPr b="1" lang="en">
                <a:solidFill>
                  <a:schemeClr val="dk1"/>
                </a:solidFill>
                <a:latin typeface="Noto Sans"/>
                <a:ea typeface="Noto Sans"/>
                <a:cs typeface="Noto Sans"/>
                <a:sym typeface="Noto Sans"/>
              </a:rPr>
              <a:t>Incorrect.</a:t>
            </a:r>
            <a:r>
              <a:rPr lang="en">
                <a:solidFill>
                  <a:schemeClr val="dk1"/>
                </a:solidFill>
                <a:latin typeface="Noto Sans"/>
                <a:ea typeface="Noto Sans"/>
                <a:cs typeface="Noto Sans"/>
                <a:sym typeface="Noto Sans"/>
              </a:rPr>
              <a:t> Check to see if you entered the function correctly into the graph. </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1" name="Shape 261"/>
        <p:cNvGrpSpPr/>
        <p:nvPr/>
      </p:nvGrpSpPr>
      <p:grpSpPr>
        <a:xfrm>
          <a:off x="0" y="0"/>
          <a:ext cx="0" cy="0"/>
          <a:chOff x="0" y="0"/>
          <a:chExt cx="0" cy="0"/>
        </a:xfrm>
      </p:grpSpPr>
      <p:sp>
        <p:nvSpPr>
          <p:cNvPr id="262" name="Google Shape;262;g34e020773c1_0_3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63" name="Google Shape;263;g34e020773c1_0_3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Answer:</a:t>
            </a:r>
            <a:endParaRPr b="1" sz="1300">
              <a:solidFill>
                <a:schemeClr val="dk1"/>
              </a:solidFill>
              <a:latin typeface="Calibri"/>
              <a:ea typeface="Calibri"/>
              <a:cs typeface="Calibri"/>
              <a:sym typeface="Calibri"/>
            </a:endParaRPr>
          </a:p>
          <a:p>
            <a:pPr indent="0" lvl="0" marL="0" rtl="0" algn="l">
              <a:lnSpc>
                <a:spcPct val="100000"/>
              </a:lnSpc>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We can see the function has a zero at 𝑥 = 4.291. The 𝑥-intercept is (4.291,0). This means the cable attaches to the ground 4.291 meters away from the column.</a:t>
            </a:r>
            <a:endParaRPr sz="1300">
              <a:solidFill>
                <a:schemeClr val="dk1"/>
              </a:solidFill>
              <a:latin typeface="Calibri"/>
              <a:ea typeface="Calibri"/>
              <a:cs typeface="Calibri"/>
              <a:sym typeface="Calibri"/>
            </a:endParaRPr>
          </a:p>
          <a:p>
            <a:pPr indent="0" lvl="0" marL="0" rtl="0" algn="l">
              <a:lnSpc>
                <a:spcPct val="100000"/>
              </a:lnSpc>
              <a:spcBef>
                <a:spcPts val="0"/>
              </a:spcBef>
              <a:spcAft>
                <a:spcPts val="0"/>
              </a:spcAft>
              <a:buNone/>
            </a:pPr>
            <a:r>
              <a:t/>
            </a:r>
            <a:endParaRPr sz="1300">
              <a:solidFill>
                <a:schemeClr val="dk1"/>
              </a:solidFill>
              <a:latin typeface="Calibri"/>
              <a:ea typeface="Calibri"/>
              <a:cs typeface="Calibri"/>
              <a:sym typeface="Calibri"/>
            </a:endParaRPr>
          </a:p>
          <a:p>
            <a:pPr indent="0" lvl="0" marL="0" rtl="0" algn="l">
              <a:lnSpc>
                <a:spcPct val="100000"/>
              </a:lnSpc>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What else about the steel cable system do we know from this graph?</a:t>
            </a:r>
            <a:endParaRPr sz="1300">
              <a:solidFill>
                <a:schemeClr val="dk1"/>
              </a:solidFill>
              <a:latin typeface="Calibri"/>
              <a:ea typeface="Calibri"/>
              <a:cs typeface="Calibri"/>
              <a:sym typeface="Calibri"/>
            </a:endParaRPr>
          </a:p>
          <a:p>
            <a:pPr indent="0" lvl="0" marL="457200" rtl="0" algn="l">
              <a:lnSpc>
                <a:spcPct val="100000"/>
              </a:lnSpc>
              <a:spcBef>
                <a:spcPts val="0"/>
              </a:spcBef>
              <a:spcAft>
                <a:spcPts val="0"/>
              </a:spcAft>
              <a:buNone/>
            </a:pPr>
            <a:r>
              <a:rPr lang="en" sz="1300">
                <a:solidFill>
                  <a:schemeClr val="dk1"/>
                </a:solidFill>
                <a:latin typeface="Calibri"/>
                <a:ea typeface="Calibri"/>
                <a:cs typeface="Calibri"/>
                <a:sym typeface="Calibri"/>
              </a:rPr>
              <a:t>We can also tell that the cable attaches to the column 5 meters off the ground at the 𝑦-intercept and the loop is approximately 21 meters high at the vertex of the parabola.</a:t>
            </a:r>
            <a:endParaRPr b="1" sz="1300">
              <a:solidFill>
                <a:srgbClr val="1D2125"/>
              </a:solidFill>
              <a:latin typeface="Calibri"/>
              <a:ea typeface="Calibri"/>
              <a:cs typeface="Calibri"/>
              <a:sym typeface="Calibri"/>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3" name="Shape 273"/>
        <p:cNvGrpSpPr/>
        <p:nvPr/>
      </p:nvGrpSpPr>
      <p:grpSpPr>
        <a:xfrm>
          <a:off x="0" y="0"/>
          <a:ext cx="0" cy="0"/>
          <a:chOff x="0" y="0"/>
          <a:chExt cx="0" cy="0"/>
        </a:xfrm>
      </p:grpSpPr>
      <p:sp>
        <p:nvSpPr>
          <p:cNvPr id="274" name="Google Shape;274;g33b29274434_1_151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75" name="Google Shape;275;g33b29274434_1_15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chemeClr val="dk1"/>
                </a:solidFill>
                <a:latin typeface="Noto Sans"/>
                <a:ea typeface="Noto Sans"/>
                <a:cs typeface="Noto Sans"/>
                <a:sym typeface="Noto Sans"/>
              </a:rPr>
              <a:t>This video discusses questions 2 – 3 of activity 8.10.3.</a:t>
            </a:r>
            <a:endParaRPr b="1">
              <a:solidFill>
                <a:srgbClr val="9900FF"/>
              </a:solidFill>
              <a:highlight>
                <a:srgbClr val="FFFF00"/>
              </a:highlight>
              <a:latin typeface="Noto Sans"/>
              <a:ea typeface="Noto Sans"/>
              <a:cs typeface="Noto Sans"/>
              <a:sym typeface="Noto Sans"/>
            </a:endParaRPr>
          </a:p>
          <a:p>
            <a:pPr indent="0" lvl="0" marL="0" rtl="0" algn="l">
              <a:spcBef>
                <a:spcPts val="0"/>
              </a:spcBef>
              <a:spcAft>
                <a:spcPts val="0"/>
              </a:spcAft>
              <a:buNone/>
            </a:pPr>
            <a:r>
              <a:t/>
            </a:r>
            <a:endParaRPr b="1">
              <a:solidFill>
                <a:schemeClr val="dk1"/>
              </a:solidFill>
              <a:latin typeface="Noto Sans"/>
              <a:ea typeface="Noto Sans"/>
              <a:cs typeface="Noto Sans"/>
              <a:sym typeface="Noto Sans"/>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2" name="Shape 282"/>
        <p:cNvGrpSpPr/>
        <p:nvPr/>
      </p:nvGrpSpPr>
      <p:grpSpPr>
        <a:xfrm>
          <a:off x="0" y="0"/>
          <a:ext cx="0" cy="0"/>
          <a:chOff x="0" y="0"/>
          <a:chExt cx="0" cy="0"/>
        </a:xfrm>
      </p:grpSpPr>
      <p:sp>
        <p:nvSpPr>
          <p:cNvPr id="283" name="Google Shape;283;g39c71518037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84" name="Google Shape;284;g39c71518037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300">
                <a:solidFill>
                  <a:schemeClr val="dk1"/>
                </a:solidFill>
                <a:latin typeface="Calibri"/>
                <a:ea typeface="Calibri"/>
                <a:cs typeface="Calibri"/>
                <a:sym typeface="Calibri"/>
              </a:rPr>
              <a:t>This activity [8.10.4] is an extension of the expectations in the TEKS so it is not included in the slides. Access the </a:t>
            </a:r>
            <a:r>
              <a:rPr lang="en" sz="1300" u="sng">
                <a:solidFill>
                  <a:schemeClr val="hlink"/>
                </a:solidFill>
                <a:latin typeface="Calibri"/>
                <a:ea typeface="Calibri"/>
                <a:cs typeface="Calibri"/>
                <a:sym typeface="Calibri"/>
                <a:hlinkClick r:id="rId2"/>
              </a:rPr>
              <a:t>online textbook</a:t>
            </a:r>
            <a:r>
              <a:rPr lang="en" sz="1300">
                <a:solidFill>
                  <a:schemeClr val="dk1"/>
                </a:solidFill>
                <a:latin typeface="Calibri"/>
                <a:ea typeface="Calibri"/>
                <a:cs typeface="Calibri"/>
                <a:sym typeface="Calibri"/>
              </a:rPr>
              <a:t> if you are interested in completing this activity with students. </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This activity allows students to investigate another way (beside guessing and checking) for finding the factors of quadratic expressions in standard form where the leading coefficient is not 1. The method involves temporarily substituting the squared term with another variable so that the leading coefficient is 1 (which makes it easier to spot the factors of the expression), and then substituting the original variable back once the expression is in factored form.</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Students may find the reasoning and substitution processes challenging. Transitioning from, for example, 9𝑥</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+ 21𝑥 + 10 to (3𝑥)</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+ 7(3𝑥) + 10, and then to 𝑁</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+ 7𝑁 + 10 requires abstract reasoning. Later in the unit, students will encounter the use of a placeholder, such as done here, as a way to derive the quadratic formula. If desired, this activity can be done at that point to warm students up to the idea of using a placeholder.</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9" name="Shape 289"/>
        <p:cNvGrpSpPr/>
        <p:nvPr/>
      </p:nvGrpSpPr>
      <p:grpSpPr>
        <a:xfrm>
          <a:off x="0" y="0"/>
          <a:ext cx="0" cy="0"/>
          <a:chOff x="0" y="0"/>
          <a:chExt cx="0" cy="0"/>
        </a:xfrm>
      </p:grpSpPr>
      <p:sp>
        <p:nvSpPr>
          <p:cNvPr id="290" name="Google Shape;290;g39c39c74e23_0_17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91" name="Google Shape;291;g39c39c74e23_0_17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6" name="Shape 296"/>
        <p:cNvGrpSpPr/>
        <p:nvPr/>
      </p:nvGrpSpPr>
      <p:grpSpPr>
        <a:xfrm>
          <a:off x="0" y="0"/>
          <a:ext cx="0" cy="0"/>
          <a:chOff x="0" y="0"/>
          <a:chExt cx="0" cy="0"/>
        </a:xfrm>
      </p:grpSpPr>
      <p:sp>
        <p:nvSpPr>
          <p:cNvPr id="297" name="Google Shape;297;g3480998f8e0_3_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98" name="Google Shape;298;g3480998f8e0_3_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Cool Down (5 minutes)</a:t>
            </a:r>
            <a:endParaRPr b="1" sz="1300">
              <a:solidFill>
                <a:schemeClr val="dk1"/>
              </a:solidFill>
              <a:latin typeface="Calibri"/>
              <a:ea typeface="Calibri"/>
              <a:cs typeface="Calibri"/>
              <a:sym typeface="Calibri"/>
            </a:endParaRPr>
          </a:p>
          <a:p>
            <a:pPr indent="0" lvl="0" marL="0" rtl="0" algn="l">
              <a:lnSpc>
                <a:spcPct val="100000"/>
              </a:lnSpc>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Provide access to graphing technology if requested.</a:t>
            </a:r>
            <a:endParaRPr b="1" sz="1300">
              <a:solidFill>
                <a:schemeClr val="dk1"/>
              </a:solidFill>
              <a:latin typeface="Calibri"/>
              <a:ea typeface="Calibri"/>
              <a:cs typeface="Calibri"/>
              <a:sym typeface="Calibri"/>
            </a:endParaRPr>
          </a:p>
          <a:p>
            <a:pPr indent="0" lvl="0" marL="0" rtl="0" algn="l">
              <a:lnSpc>
                <a:spcPct val="100000"/>
              </a:lnSpc>
              <a:spcBef>
                <a:spcPts val="0"/>
              </a:spcBef>
              <a:spcAft>
                <a:spcPts val="0"/>
              </a:spcAft>
              <a:buNone/>
            </a:pPr>
            <a:r>
              <a:t/>
            </a:r>
            <a:endParaRPr b="1" sz="1300">
              <a:solidFill>
                <a:schemeClr val="dk1"/>
              </a:solidFill>
              <a:latin typeface="Calibri"/>
              <a:ea typeface="Calibri"/>
              <a:cs typeface="Calibri"/>
              <a:sym typeface="Calibri"/>
            </a:endParaRPr>
          </a:p>
          <a:p>
            <a:pPr indent="0" lvl="0" marL="0" rtl="0" algn="l">
              <a:lnSpc>
                <a:spcPct val="100000"/>
              </a:lnSpc>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Answers</a:t>
            </a:r>
            <a:endParaRPr sz="1300">
              <a:solidFill>
                <a:schemeClr val="dk1"/>
              </a:solidFill>
              <a:latin typeface="Calibri"/>
              <a:ea typeface="Calibri"/>
              <a:cs typeface="Calibri"/>
              <a:sym typeface="Calibri"/>
            </a:endParaRPr>
          </a:p>
          <a:p>
            <a:pPr indent="0" lvl="0" marL="0" rtl="0" algn="l">
              <a:lnSpc>
                <a:spcPct val="100000"/>
              </a:lnSpc>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𝑥 = </a:t>
            </a:r>
            <a:r>
              <a:rPr baseline="30000" lang="en" sz="1300">
                <a:solidFill>
                  <a:schemeClr val="dk1"/>
                </a:solidFill>
                <a:latin typeface="Calibri"/>
                <a:ea typeface="Calibri"/>
                <a:cs typeface="Calibri"/>
                <a:sym typeface="Calibri"/>
              </a:rPr>
              <a:t>5</a:t>
            </a:r>
            <a:r>
              <a:rPr lang="en" sz="1300">
                <a:solidFill>
                  <a:schemeClr val="dk1"/>
                </a:solidFill>
                <a:latin typeface="Calibri"/>
                <a:ea typeface="Calibri"/>
                <a:cs typeface="Calibri"/>
                <a:sym typeface="Calibri"/>
              </a:rPr>
              <a:t>/</a:t>
            </a:r>
            <a:r>
              <a:rPr baseline="-25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(or 2.5) and 𝑥 = 1. Rewriting the expression in factored form gives (2𝑥 − 5)(𝑥 − 1) = 0. Using the zero product property: 2𝑥 − 5 = 0 or 𝑥 − 1 = 0, so 𝑥 = </a:t>
            </a:r>
            <a:r>
              <a:rPr baseline="30000" lang="en" sz="1300">
                <a:solidFill>
                  <a:schemeClr val="dk1"/>
                </a:solidFill>
                <a:latin typeface="Calibri"/>
                <a:ea typeface="Calibri"/>
                <a:cs typeface="Calibri"/>
                <a:sym typeface="Calibri"/>
              </a:rPr>
              <a:t>5</a:t>
            </a:r>
            <a:r>
              <a:rPr lang="en" sz="1300">
                <a:solidFill>
                  <a:schemeClr val="dk1"/>
                </a:solidFill>
                <a:latin typeface="Calibri"/>
                <a:ea typeface="Calibri"/>
                <a:cs typeface="Calibri"/>
                <a:sym typeface="Calibri"/>
              </a:rPr>
              <a:t>/</a:t>
            </a:r>
            <a:r>
              <a:rPr baseline="-25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and 𝑥 = 1.</a:t>
            </a:r>
            <a:endParaRPr sz="1300">
              <a:solidFill>
                <a:schemeClr val="dk1"/>
              </a:solidFill>
              <a:latin typeface="Calibri"/>
              <a:ea typeface="Calibri"/>
              <a:cs typeface="Calibri"/>
              <a:sym typeface="Calibri"/>
            </a:endParaRPr>
          </a:p>
          <a:p>
            <a:pPr indent="0" lvl="0" marL="0" rtl="0" algn="l">
              <a:lnSpc>
                <a:spcPct val="100000"/>
              </a:lnSpc>
              <a:spcBef>
                <a:spcPts val="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lnSpc>
                <a:spcPct val="100000"/>
              </a:lnSpc>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Response to Student Thinking - Points to Emphasize </a:t>
            </a:r>
            <a:endParaRPr b="1" sz="1300">
              <a:solidFill>
                <a:srgbClr val="9900FF"/>
              </a:solidFill>
              <a:latin typeface="Calibri"/>
              <a:ea typeface="Calibri"/>
              <a:cs typeface="Calibri"/>
              <a:sym typeface="Calibri"/>
            </a:endParaRPr>
          </a:p>
          <a:p>
            <a:pPr indent="0" lvl="0" marL="0" rtl="0" algn="l">
              <a:lnSpc>
                <a:spcPct val="100000"/>
              </a:lnSpc>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If students struggle with factoring and don't solve the equation using another method (such as graphing), this is an excellent opportunity to highlight that factoring is not always the most efficient path to a solution (and is not always a possible path to a solution). Highlight different approaches to solving this problem in a subsequent lesson. If your state standards emphasize solving quadratic equations with leading coefficients greater than 1, revisit this problem in a subsequent lesson and assign additional practice problems for review of this topic.</a:t>
            </a:r>
            <a:endParaRPr b="1" sz="1300">
              <a:solidFill>
                <a:schemeClr val="dk1"/>
              </a:solidFill>
              <a:latin typeface="Calibri"/>
              <a:ea typeface="Calibri"/>
              <a:cs typeface="Calibri"/>
              <a:sym typeface="Calibri"/>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4" name="Shape 304"/>
        <p:cNvGrpSpPr/>
        <p:nvPr/>
      </p:nvGrpSpPr>
      <p:grpSpPr>
        <a:xfrm>
          <a:off x="0" y="0"/>
          <a:ext cx="0" cy="0"/>
          <a:chOff x="0" y="0"/>
          <a:chExt cx="0" cy="0"/>
        </a:xfrm>
      </p:grpSpPr>
      <p:sp>
        <p:nvSpPr>
          <p:cNvPr id="305" name="Google Shape;305;g39c39c74e23_0_18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06" name="Google Shape;306;g39c39c74e23_0_18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1" name="Shape 311"/>
        <p:cNvGrpSpPr/>
        <p:nvPr/>
      </p:nvGrpSpPr>
      <p:grpSpPr>
        <a:xfrm>
          <a:off x="0" y="0"/>
          <a:ext cx="0" cy="0"/>
          <a:chOff x="0" y="0"/>
          <a:chExt cx="0" cy="0"/>
        </a:xfrm>
      </p:grpSpPr>
      <p:sp>
        <p:nvSpPr>
          <p:cNvPr id="312" name="Google Shape;312;g3480998f8e0_3_7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13" name="Google Shape;313;g3480998f8e0_3_7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solidFill>
                  <a:schemeClr val="dk1"/>
                </a:solidFill>
                <a:latin typeface="Calibri"/>
                <a:ea typeface="Calibri"/>
                <a:cs typeface="Calibri"/>
                <a:sym typeface="Calibri"/>
              </a:rPr>
              <a:t>Digital Practice: </a:t>
            </a:r>
            <a:r>
              <a:rPr lang="en" sz="1300">
                <a:solidFill>
                  <a:schemeClr val="dk1"/>
                </a:solidFill>
                <a:latin typeface="Calibri"/>
                <a:ea typeface="Calibri"/>
                <a:cs typeface="Calibri"/>
                <a:sym typeface="Calibri"/>
              </a:rPr>
              <a:t>Access the practice pages at </a:t>
            </a:r>
            <a:r>
              <a:rPr lang="en" u="sng">
                <a:solidFill>
                  <a:schemeClr val="hlink"/>
                </a:solidFill>
                <a:latin typeface="Noto Sans"/>
                <a:ea typeface="Noto Sans"/>
                <a:cs typeface="Noto Sans"/>
                <a:sym typeface="Noto Sans"/>
                <a:hlinkClick r:id="rId2"/>
              </a:rPr>
              <a:t>https://openstax.org/details/books/algebra-1</a:t>
            </a:r>
            <a:r>
              <a:rPr lang="en">
                <a:solidFill>
                  <a:schemeClr val="dk1"/>
                </a:solidFill>
                <a:latin typeface="Noto Sans"/>
                <a:ea typeface="Noto Sans"/>
                <a:cs typeface="Noto Sans"/>
                <a:sym typeface="Noto Sans"/>
              </a:rPr>
              <a:t> </a:t>
            </a:r>
            <a:endParaRPr sz="1300">
              <a:solidFill>
                <a:schemeClr val="dk1"/>
              </a:solidFill>
              <a:latin typeface="Calibri"/>
              <a:ea typeface="Calibri"/>
              <a:cs typeface="Calibri"/>
              <a:sym typeface="Calibri"/>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0" name="Shape 320"/>
        <p:cNvGrpSpPr/>
        <p:nvPr/>
      </p:nvGrpSpPr>
      <p:grpSpPr>
        <a:xfrm>
          <a:off x="0" y="0"/>
          <a:ext cx="0" cy="0"/>
          <a:chOff x="0" y="0"/>
          <a:chExt cx="0" cy="0"/>
        </a:xfrm>
      </p:grpSpPr>
      <p:sp>
        <p:nvSpPr>
          <p:cNvPr id="321" name="Google Shape;321;g39c39c74e23_0_19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22" name="Google Shape;322;g39c39c74e23_0_19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7" name="Shape 327"/>
        <p:cNvGrpSpPr/>
        <p:nvPr/>
      </p:nvGrpSpPr>
      <p:grpSpPr>
        <a:xfrm>
          <a:off x="0" y="0"/>
          <a:ext cx="0" cy="0"/>
          <a:chOff x="0" y="0"/>
          <a:chExt cx="0" cy="0"/>
        </a:xfrm>
      </p:grpSpPr>
      <p:sp>
        <p:nvSpPr>
          <p:cNvPr id="328" name="Google Shape;328;g3480998f8e0_3_13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29" name="Google Shape;329;g3480998f8e0_3_13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Emphasize the point that rewriting quadratic expressions in factored form is not always an efficient or effective way to find solutions to quadratic equations. Use a generalization or more specific examples. </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Highlight that for some quadratic expressions, the right pairs of factors might be easily spotted, but for others, the process of guessing and checking can get pretty cumbersome, especially if 𝑎 and 𝑐 (from 𝑎𝑥</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 𝑏𝑥 + 𝑐) have many pairs of factors. </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There is also no guarantee that we will find a combination that works because some expressions do not have rational solutions (so we cannot find factors with rational numbers). This means that if we rely on putting an expression in factored form to solve an equation, we may get stuck. If we rely on graphing, the solutions may not be exact. We need another way!</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Tell students that in upcoming lessons we will look at other techniques that allow us to solve without rewriting expressions in factored form.</a:t>
            </a:r>
            <a:endParaRPr b="1" sz="1500">
              <a:solidFill>
                <a:schemeClr val="dk1"/>
              </a:solidFill>
              <a:latin typeface="Calibri"/>
              <a:ea typeface="Calibri"/>
              <a:cs typeface="Calibri"/>
              <a:sym typeface="Calibri"/>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5" name="Shape 335"/>
        <p:cNvGrpSpPr/>
        <p:nvPr/>
      </p:nvGrpSpPr>
      <p:grpSpPr>
        <a:xfrm>
          <a:off x="0" y="0"/>
          <a:ext cx="0" cy="0"/>
          <a:chOff x="0" y="0"/>
          <a:chExt cx="0" cy="0"/>
        </a:xfrm>
      </p:grpSpPr>
      <p:sp>
        <p:nvSpPr>
          <p:cNvPr id="336" name="Google Shape;336;g39c6e6a8845_0_2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37" name="Google Shape;337;g39c6e6a8845_0_2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2.png"/><Relationship Id="rId3" Type="http://schemas.openxmlformats.org/officeDocument/2006/relationships/image" Target="../media/image1.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7.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0" y="744575"/>
            <a:ext cx="9144000" cy="2052600"/>
          </a:xfrm>
          <a:prstGeom prst="rect">
            <a:avLst/>
          </a:prstGeom>
          <a:solidFill>
            <a:srgbClr val="005047"/>
          </a:solidFill>
        </p:spPr>
        <p:txBody>
          <a:bodyPr anchorCtr="0" anchor="t" bIns="91425" lIns="91425" spcFirstLastPara="1" rIns="91425" wrap="square" tIns="548625">
            <a:noAutofit/>
          </a:bodyPr>
          <a:lstStyle>
            <a:lvl1pPr lvl="0" algn="ctr">
              <a:spcBef>
                <a:spcPts val="0"/>
              </a:spcBef>
              <a:spcAft>
                <a:spcPts val="0"/>
              </a:spcAft>
              <a:buClr>
                <a:srgbClr val="FDBD3E"/>
              </a:buClr>
              <a:buSzPts val="3000"/>
              <a:buFont typeface="Roboto Slab"/>
              <a:buNone/>
              <a:defRPr>
                <a:solidFill>
                  <a:srgbClr val="FDBD3E"/>
                </a:solidFill>
                <a:latin typeface="Roboto Slab"/>
                <a:ea typeface="Roboto Slab"/>
                <a:cs typeface="Roboto Slab"/>
                <a:sym typeface="Roboto Slab"/>
              </a:defRPr>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1846075"/>
            <a:ext cx="8520600" cy="792600"/>
          </a:xfrm>
          <a:prstGeom prst="rect">
            <a:avLst/>
          </a:prstGeom>
          <a:solidFill>
            <a:srgbClr val="005047"/>
          </a:solidFill>
        </p:spPr>
        <p:txBody>
          <a:bodyPr anchorCtr="0" anchor="t" bIns="91425" lIns="91425" spcFirstLastPara="1" rIns="91425" wrap="square" tIns="91425">
            <a:noAutofit/>
          </a:bodyPr>
          <a:lstStyle>
            <a:lvl1pPr lvl="0" algn="ctr">
              <a:lnSpc>
                <a:spcPct val="100000"/>
              </a:lnSpc>
              <a:spcBef>
                <a:spcPts val="0"/>
              </a:spcBef>
              <a:spcAft>
                <a:spcPts val="0"/>
              </a:spcAft>
              <a:buClr>
                <a:srgbClr val="FDBD3E"/>
              </a:buClr>
              <a:buSzPts val="2000"/>
              <a:buNone/>
              <a:defRPr b="1" sz="2000">
                <a:solidFill>
                  <a:srgbClr val="FDBD3E"/>
                </a:solidFill>
              </a:defRPr>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pic>
        <p:nvPicPr>
          <p:cNvPr descr="OpenStax Algebra 1 textbook cover" id="12" name="Google Shape;12;p2" title="Book Imahe.png"/>
          <p:cNvPicPr preferRelativeResize="0"/>
          <p:nvPr/>
        </p:nvPicPr>
        <p:blipFill>
          <a:blip r:embed="rId2">
            <a:alphaModFix/>
          </a:blip>
          <a:stretch>
            <a:fillRect/>
          </a:stretch>
        </p:blipFill>
        <p:spPr>
          <a:xfrm>
            <a:off x="311700" y="3702750"/>
            <a:ext cx="738829" cy="960475"/>
          </a:xfrm>
          <a:prstGeom prst="rect">
            <a:avLst/>
          </a:prstGeom>
          <a:noFill/>
          <a:ln>
            <a:noFill/>
          </a:ln>
          <a:effectLst>
            <a:outerShdw blurRad="57150" rotWithShape="0" algn="bl" dir="5400000" dist="19050">
              <a:srgbClr val="005047">
                <a:alpha val="50000"/>
              </a:srgbClr>
            </a:outerShdw>
            <a:reflection blurRad="0" dir="5400000" dist="38100" endA="0" endPos="58000" fadeDir="5400012" kx="0" rotWithShape="0" algn="bl" stA="11000" stPos="0" sy="-100000" ky="0"/>
          </a:effectLst>
        </p:spPr>
      </p:pic>
      <p:pic>
        <p:nvPicPr>
          <p:cNvPr descr="OpenStax logo" id="13" name="Google Shape;13;p2" title="Picture1.png"/>
          <p:cNvPicPr preferRelativeResize="0"/>
          <p:nvPr/>
        </p:nvPicPr>
        <p:blipFill>
          <a:blip r:embed="rId3">
            <a:alphaModFix/>
          </a:blip>
          <a:stretch>
            <a:fillRect/>
          </a:stretch>
        </p:blipFill>
        <p:spPr>
          <a:xfrm>
            <a:off x="7959050" y="4067538"/>
            <a:ext cx="873252" cy="595700"/>
          </a:xfrm>
          <a:prstGeom prst="rect">
            <a:avLst/>
          </a:prstGeom>
          <a:noFill/>
          <a:ln>
            <a:noFill/>
          </a:ln>
        </p:spPr>
      </p:pic>
      <p:sp>
        <p:nvSpPr>
          <p:cNvPr id="14" name="Google Shape;14;p2"/>
          <p:cNvSpPr txBox="1"/>
          <p:nvPr>
            <p:ph idx="2" type="subTitle"/>
          </p:nvPr>
        </p:nvSpPr>
        <p:spPr>
          <a:xfrm>
            <a:off x="1078800" y="2819495"/>
            <a:ext cx="6986400" cy="792600"/>
          </a:xfrm>
          <a:prstGeom prst="rect">
            <a:avLst/>
          </a:prstGeom>
        </p:spPr>
        <p:txBody>
          <a:bodyPr anchorCtr="0" anchor="t" bIns="91425" lIns="91425" spcFirstLastPara="1" rIns="91425" wrap="square" tIns="91425">
            <a:noAutofit/>
          </a:bodyPr>
          <a:lstStyle>
            <a:lvl1pPr lvl="0" algn="ctr">
              <a:spcBef>
                <a:spcPts val="0"/>
              </a:spcBef>
              <a:spcAft>
                <a:spcPts val="0"/>
              </a:spcAft>
              <a:buSzPts val="1800"/>
              <a:buNone/>
              <a:defRPr sz="1800"/>
            </a:lvl1pPr>
            <a:lvl2pPr lvl="1">
              <a:spcBef>
                <a:spcPts val="0"/>
              </a:spcBef>
              <a:spcAft>
                <a:spcPts val="0"/>
              </a:spcAft>
              <a:buSzPts val="2000"/>
              <a:buNone/>
              <a:defRPr/>
            </a:lvl2pPr>
            <a:lvl3pPr lvl="2">
              <a:spcBef>
                <a:spcPts val="0"/>
              </a:spcBef>
              <a:spcAft>
                <a:spcPts val="0"/>
              </a:spcAft>
              <a:buSzPts val="2000"/>
              <a:buNone/>
              <a:defRPr/>
            </a:lvl3pPr>
            <a:lvl4pPr lvl="3">
              <a:spcBef>
                <a:spcPts val="0"/>
              </a:spcBef>
              <a:spcAft>
                <a:spcPts val="0"/>
              </a:spcAft>
              <a:buSzPts val="2000"/>
              <a:buNone/>
              <a:defRPr/>
            </a:lvl4pPr>
            <a:lvl5pPr lvl="4">
              <a:spcBef>
                <a:spcPts val="0"/>
              </a:spcBef>
              <a:spcAft>
                <a:spcPts val="0"/>
              </a:spcAft>
              <a:buSzPts val="2000"/>
              <a:buNone/>
              <a:defRPr/>
            </a:lvl5pPr>
            <a:lvl6pPr lvl="5">
              <a:spcBef>
                <a:spcPts val="0"/>
              </a:spcBef>
              <a:spcAft>
                <a:spcPts val="0"/>
              </a:spcAft>
              <a:buSzPts val="2000"/>
              <a:buNone/>
              <a:defRPr/>
            </a:lvl6pPr>
            <a:lvl7pPr lvl="6">
              <a:spcBef>
                <a:spcPts val="0"/>
              </a:spcBef>
              <a:spcAft>
                <a:spcPts val="0"/>
              </a:spcAft>
              <a:buSzPts val="2000"/>
              <a:buNone/>
              <a:defRPr/>
            </a:lvl7pPr>
            <a:lvl8pPr lvl="7">
              <a:spcBef>
                <a:spcPts val="0"/>
              </a:spcBef>
              <a:spcAft>
                <a:spcPts val="0"/>
              </a:spcAft>
              <a:buSzPts val="2000"/>
              <a:buNone/>
              <a:defRPr/>
            </a:lvl8pPr>
            <a:lvl9pPr lvl="8">
              <a:spcBef>
                <a:spcPts val="0"/>
              </a:spcBef>
              <a:spcAft>
                <a:spcPts val="0"/>
              </a:spcAft>
              <a:buSzPts val="2000"/>
              <a:buNone/>
              <a:defRPr/>
            </a:lvl9pPr>
          </a:lstStyl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5" name="Shape 15"/>
        <p:cNvGrpSpPr/>
        <p:nvPr/>
      </p:nvGrpSpPr>
      <p:grpSpPr>
        <a:xfrm>
          <a:off x="0" y="0"/>
          <a:ext cx="0" cy="0"/>
          <a:chOff x="0" y="0"/>
          <a:chExt cx="0" cy="0"/>
        </a:xfrm>
      </p:grpSpPr>
      <p:cxnSp>
        <p:nvCxnSpPr>
          <p:cNvPr id="16" name="Google Shape;16;p3"/>
          <p:cNvCxnSpPr/>
          <p:nvPr/>
        </p:nvCxnSpPr>
        <p:spPr>
          <a:xfrm flipH="1">
            <a:off x="30328" y="-23225"/>
            <a:ext cx="2700" cy="5212500"/>
          </a:xfrm>
          <a:prstGeom prst="straightConnector1">
            <a:avLst/>
          </a:prstGeom>
          <a:noFill/>
          <a:ln cap="flat" cmpd="sng" w="114300">
            <a:solidFill>
              <a:srgbClr val="005047"/>
            </a:solidFill>
            <a:prstDash val="solid"/>
            <a:round/>
            <a:headEnd len="med" w="med" type="none"/>
            <a:tailEnd len="med" w="med" type="none"/>
          </a:ln>
        </p:spPr>
      </p:cxnSp>
      <p:sp>
        <p:nvSpPr>
          <p:cNvPr id="17" name="Google Shape;17;p3"/>
          <p:cNvSpPr txBox="1"/>
          <p:nvPr>
            <p:ph type="title"/>
          </p:nvPr>
        </p:nvSpPr>
        <p:spPr>
          <a:xfrm>
            <a:off x="311700" y="137160"/>
            <a:ext cx="8520600" cy="822900"/>
          </a:xfrm>
          <a:prstGeom prst="rect">
            <a:avLst/>
          </a:prstGeom>
        </p:spPr>
        <p:txBody>
          <a:bodyPr anchorCtr="0" anchor="t" bIns="91425" lIns="91425" spcFirstLastPara="1" rIns="91425" wrap="square" tIns="91425">
            <a:noAutofit/>
          </a:bodyPr>
          <a:lstStyle>
            <a:lvl1pPr lvl="0">
              <a:spcBef>
                <a:spcPts val="0"/>
              </a:spcBef>
              <a:spcAft>
                <a:spcPts val="0"/>
              </a:spcAft>
              <a:buClr>
                <a:srgbClr val="005047"/>
              </a:buClr>
              <a:buSzPts val="2800"/>
              <a:buNone/>
              <a:defRPr sz="2800">
                <a:solidFill>
                  <a:srgbClr val="005047"/>
                </a:solidFil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3"/>
          <p:cNvSpPr txBox="1"/>
          <p:nvPr>
            <p:ph idx="1" type="body"/>
          </p:nvPr>
        </p:nvSpPr>
        <p:spPr>
          <a:xfrm>
            <a:off x="311700" y="959070"/>
            <a:ext cx="8520600" cy="3657600"/>
          </a:xfrm>
          <a:prstGeom prst="rect">
            <a:avLst/>
          </a:prstGeom>
        </p:spPr>
        <p:txBody>
          <a:bodyPr anchorCtr="0" anchor="t" bIns="91425" lIns="91425" spcFirstLastPara="1" rIns="91425" wrap="square" tIns="91425">
            <a:noAutofit/>
          </a:bodyPr>
          <a:lstStyle>
            <a:lvl1pPr indent="-381000" lvl="0" marL="457200">
              <a:spcBef>
                <a:spcPts val="0"/>
              </a:spcBef>
              <a:spcAft>
                <a:spcPts val="0"/>
              </a:spcAft>
              <a:buSzPts val="2400"/>
              <a:buFont typeface="Noto Sans"/>
              <a:buChar char="●"/>
              <a:defRPr sz="2400">
                <a:latin typeface="Noto Sans"/>
                <a:ea typeface="Noto Sans"/>
                <a:cs typeface="Noto Sans"/>
                <a:sym typeface="Noto Sans"/>
              </a:defRPr>
            </a:lvl1pPr>
            <a:lvl2pPr indent="-368300" lvl="1" marL="914400">
              <a:spcBef>
                <a:spcPts val="0"/>
              </a:spcBef>
              <a:spcAft>
                <a:spcPts val="0"/>
              </a:spcAft>
              <a:buSzPts val="2200"/>
              <a:buFont typeface="Noto Sans"/>
              <a:buChar char="○"/>
              <a:defRPr sz="2200">
                <a:latin typeface="Noto Sans"/>
                <a:ea typeface="Noto Sans"/>
                <a:cs typeface="Noto Sans"/>
                <a:sym typeface="Noto Sans"/>
              </a:defRPr>
            </a:lvl2pPr>
            <a:lvl3pPr indent="-368300" lvl="2" marL="1371600">
              <a:spcBef>
                <a:spcPts val="0"/>
              </a:spcBef>
              <a:spcAft>
                <a:spcPts val="0"/>
              </a:spcAft>
              <a:buSzPts val="2200"/>
              <a:buFont typeface="Noto Sans"/>
              <a:buChar char="■"/>
              <a:defRPr sz="2200">
                <a:latin typeface="Noto Sans"/>
                <a:ea typeface="Noto Sans"/>
                <a:cs typeface="Noto Sans"/>
                <a:sym typeface="Noto Sans"/>
              </a:defRPr>
            </a:lvl3pPr>
            <a:lvl4pPr indent="-368300" lvl="3" marL="1828800">
              <a:spcBef>
                <a:spcPts val="0"/>
              </a:spcBef>
              <a:spcAft>
                <a:spcPts val="0"/>
              </a:spcAft>
              <a:buSzPts val="2200"/>
              <a:buFont typeface="Noto Sans"/>
              <a:buChar char="●"/>
              <a:defRPr sz="2200">
                <a:latin typeface="Noto Sans"/>
                <a:ea typeface="Noto Sans"/>
                <a:cs typeface="Noto Sans"/>
                <a:sym typeface="Noto Sans"/>
              </a:defRPr>
            </a:lvl4pPr>
            <a:lvl5pPr indent="-368300" lvl="4" marL="2286000">
              <a:spcBef>
                <a:spcPts val="0"/>
              </a:spcBef>
              <a:spcAft>
                <a:spcPts val="0"/>
              </a:spcAft>
              <a:buSzPts val="2200"/>
              <a:buFont typeface="Noto Sans"/>
              <a:buChar char="○"/>
              <a:defRPr sz="2200">
                <a:latin typeface="Noto Sans"/>
                <a:ea typeface="Noto Sans"/>
                <a:cs typeface="Noto Sans"/>
                <a:sym typeface="Noto Sans"/>
              </a:defRPr>
            </a:lvl5pPr>
            <a:lvl6pPr indent="-368300" lvl="5" marL="2743200">
              <a:spcBef>
                <a:spcPts val="0"/>
              </a:spcBef>
              <a:spcAft>
                <a:spcPts val="0"/>
              </a:spcAft>
              <a:buSzPts val="2200"/>
              <a:buFont typeface="Noto Sans"/>
              <a:buChar char="■"/>
              <a:defRPr sz="2200">
                <a:latin typeface="Noto Sans"/>
                <a:ea typeface="Noto Sans"/>
                <a:cs typeface="Noto Sans"/>
                <a:sym typeface="Noto Sans"/>
              </a:defRPr>
            </a:lvl6pPr>
            <a:lvl7pPr indent="-368300" lvl="6" marL="3200400">
              <a:spcBef>
                <a:spcPts val="0"/>
              </a:spcBef>
              <a:spcAft>
                <a:spcPts val="0"/>
              </a:spcAft>
              <a:buSzPts val="2200"/>
              <a:buFont typeface="Noto Sans"/>
              <a:buChar char="●"/>
              <a:defRPr sz="2200">
                <a:latin typeface="Noto Sans"/>
                <a:ea typeface="Noto Sans"/>
                <a:cs typeface="Noto Sans"/>
                <a:sym typeface="Noto Sans"/>
              </a:defRPr>
            </a:lvl7pPr>
            <a:lvl8pPr indent="-368300" lvl="7" marL="3657600">
              <a:spcBef>
                <a:spcPts val="0"/>
              </a:spcBef>
              <a:spcAft>
                <a:spcPts val="0"/>
              </a:spcAft>
              <a:buSzPts val="2200"/>
              <a:buFont typeface="Noto Sans"/>
              <a:buChar char="○"/>
              <a:defRPr sz="2200">
                <a:latin typeface="Noto Sans"/>
                <a:ea typeface="Noto Sans"/>
                <a:cs typeface="Noto Sans"/>
                <a:sym typeface="Noto Sans"/>
              </a:defRPr>
            </a:lvl8pPr>
            <a:lvl9pPr indent="-368300" lvl="8" marL="4114800">
              <a:spcBef>
                <a:spcPts val="0"/>
              </a:spcBef>
              <a:spcAft>
                <a:spcPts val="0"/>
              </a:spcAft>
              <a:buSzPts val="2200"/>
              <a:buFont typeface="Noto Sans"/>
              <a:buChar char="■"/>
              <a:defRPr sz="2200">
                <a:latin typeface="Noto Sans"/>
                <a:ea typeface="Noto Sans"/>
                <a:cs typeface="Noto Sans"/>
                <a:sym typeface="Noto Sans"/>
              </a:defRPr>
            </a:lvl9pPr>
          </a:lstStyle>
          <a:p/>
        </p:txBody>
      </p:sp>
      <p:sp>
        <p:nvSpPr>
          <p:cNvPr id="19" name="Google Shape;19;p3"/>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lvl1pPr lvl="0">
              <a:buNone/>
              <a:defRPr sz="1100"/>
            </a:lvl1pPr>
            <a:lvl2pPr lvl="1">
              <a:buNone/>
              <a:defRPr sz="1100"/>
            </a:lvl2pPr>
            <a:lvl3pPr lvl="2">
              <a:buNone/>
              <a:defRPr sz="1100"/>
            </a:lvl3pPr>
            <a:lvl4pPr lvl="3">
              <a:buNone/>
              <a:defRPr sz="1100"/>
            </a:lvl4pPr>
            <a:lvl5pPr lvl="4">
              <a:buNone/>
              <a:defRPr sz="1100"/>
            </a:lvl5pPr>
            <a:lvl6pPr lvl="5">
              <a:buNone/>
              <a:defRPr sz="1100"/>
            </a:lvl6pPr>
            <a:lvl7pPr lvl="6">
              <a:buNone/>
              <a:defRPr sz="1100"/>
            </a:lvl7pPr>
            <a:lvl8pPr lvl="7">
              <a:buNone/>
              <a:defRPr sz="1100"/>
            </a:lvl8pPr>
            <a:lvl9pPr lvl="8">
              <a:buNone/>
              <a:defRPr sz="1100"/>
            </a:lvl9pPr>
          </a:lstStyle>
          <a:p>
            <a:pPr indent="0" lvl="0" marL="0" rtl="0" algn="r">
              <a:spcBef>
                <a:spcPts val="0"/>
              </a:spcBef>
              <a:spcAft>
                <a:spcPts val="0"/>
              </a:spcAft>
              <a:buNone/>
            </a:pPr>
            <a:fld id="{00000000-1234-1234-1234-123412341234}" type="slidenum">
              <a:rPr lang="en"/>
              <a:t>‹#›</a:t>
            </a:fld>
            <a:endParaRPr>
              <a:latin typeface="Noto Sans"/>
              <a:ea typeface="Noto Sans"/>
              <a:cs typeface="Noto Sans"/>
              <a:sym typeface="Noto Sans"/>
            </a:endParaRPr>
          </a:p>
        </p:txBody>
      </p:sp>
      <p:sp>
        <p:nvSpPr>
          <p:cNvPr id="20" name="Google Shape;20;p3"/>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lvl1pPr lvl="0" algn="l">
              <a:buNone/>
              <a:defRPr sz="1100">
                <a:latin typeface="Noto Sans"/>
                <a:ea typeface="Noto Sans"/>
                <a:cs typeface="Noto Sans"/>
                <a:sym typeface="Noto Sans"/>
              </a:defRPr>
            </a:lvl1pPr>
            <a:lvl2pPr lvl="1" algn="l">
              <a:buNone/>
              <a:defRPr sz="1100">
                <a:latin typeface="Noto Sans"/>
                <a:ea typeface="Noto Sans"/>
                <a:cs typeface="Noto Sans"/>
                <a:sym typeface="Noto Sans"/>
              </a:defRPr>
            </a:lvl2pPr>
            <a:lvl3pPr lvl="2" algn="l">
              <a:buNone/>
              <a:defRPr sz="1100">
                <a:latin typeface="Noto Sans"/>
                <a:ea typeface="Noto Sans"/>
                <a:cs typeface="Noto Sans"/>
                <a:sym typeface="Noto Sans"/>
              </a:defRPr>
            </a:lvl3pPr>
            <a:lvl4pPr lvl="3" algn="l">
              <a:buNone/>
              <a:defRPr sz="1100">
                <a:latin typeface="Noto Sans"/>
                <a:ea typeface="Noto Sans"/>
                <a:cs typeface="Noto Sans"/>
                <a:sym typeface="Noto Sans"/>
              </a:defRPr>
            </a:lvl4pPr>
            <a:lvl5pPr lvl="4" algn="l">
              <a:buNone/>
              <a:defRPr sz="1100">
                <a:latin typeface="Noto Sans"/>
                <a:ea typeface="Noto Sans"/>
                <a:cs typeface="Noto Sans"/>
                <a:sym typeface="Noto Sans"/>
              </a:defRPr>
            </a:lvl5pPr>
            <a:lvl6pPr lvl="5" algn="l">
              <a:buNone/>
              <a:defRPr sz="1100">
                <a:latin typeface="Noto Sans"/>
                <a:ea typeface="Noto Sans"/>
                <a:cs typeface="Noto Sans"/>
                <a:sym typeface="Noto Sans"/>
              </a:defRPr>
            </a:lvl6pPr>
            <a:lvl7pPr lvl="6" algn="l">
              <a:buNone/>
              <a:defRPr sz="1100">
                <a:latin typeface="Noto Sans"/>
                <a:ea typeface="Noto Sans"/>
                <a:cs typeface="Noto Sans"/>
                <a:sym typeface="Noto Sans"/>
              </a:defRPr>
            </a:lvl7pPr>
            <a:lvl8pPr lvl="7" algn="l">
              <a:buNone/>
              <a:defRPr sz="1100">
                <a:latin typeface="Noto Sans"/>
                <a:ea typeface="Noto Sans"/>
                <a:cs typeface="Noto Sans"/>
                <a:sym typeface="Noto Sans"/>
              </a:defRPr>
            </a:lvl8pPr>
            <a:lvl9pPr lvl="8" algn="l">
              <a:buNone/>
              <a:defRPr sz="1100">
                <a:latin typeface="Noto Sans"/>
                <a:ea typeface="Noto Sans"/>
                <a:cs typeface="Noto Sans"/>
                <a:sym typeface="Noto Sans"/>
              </a:defRPr>
            </a:lvl9pPr>
          </a:lstStyle>
          <a:p>
            <a:pPr indent="0" lvl="0" marL="0" rtl="0" algn="l">
              <a:spcBef>
                <a:spcPts val="0"/>
              </a:spcBef>
              <a:spcAft>
                <a:spcPts val="0"/>
              </a:spcAft>
              <a:buNone/>
            </a:pPr>
            <a:r>
              <a:rPr lang="en"/>
              <a:t>Page name</a:t>
            </a:r>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Lesson Activity)" type="twoColTx">
  <p:cSld name="TITLE_AND_TWO_COLUMNS">
    <p:spTree>
      <p:nvGrpSpPr>
        <p:cNvPr id="21" name="Shape 21"/>
        <p:cNvGrpSpPr/>
        <p:nvPr/>
      </p:nvGrpSpPr>
      <p:grpSpPr>
        <a:xfrm>
          <a:off x="0" y="0"/>
          <a:ext cx="0" cy="0"/>
          <a:chOff x="0" y="0"/>
          <a:chExt cx="0" cy="0"/>
        </a:xfrm>
      </p:grpSpPr>
      <p:sp>
        <p:nvSpPr>
          <p:cNvPr id="22" name="Google Shape;22;p4"/>
          <p:cNvSpPr txBox="1"/>
          <p:nvPr>
            <p:ph type="title"/>
          </p:nvPr>
        </p:nvSpPr>
        <p:spPr>
          <a:xfrm>
            <a:off x="311700" y="137160"/>
            <a:ext cx="8520600" cy="822900"/>
          </a:xfrm>
          <a:prstGeom prst="rect">
            <a:avLst/>
          </a:prstGeom>
          <a:ln>
            <a:noFill/>
          </a:ln>
        </p:spPr>
        <p:txBody>
          <a:bodyPr anchorCtr="0" anchor="t" bIns="91425" lIns="91425" spcFirstLastPara="1" rIns="91425" wrap="square" tIns="91425">
            <a:spAutoFit/>
          </a:bodyPr>
          <a:lstStyle>
            <a:lvl1pPr lvl="0">
              <a:spcBef>
                <a:spcPts val="0"/>
              </a:spcBef>
              <a:spcAft>
                <a:spcPts val="0"/>
              </a:spcAft>
              <a:buClr>
                <a:srgbClr val="005047"/>
              </a:buClr>
              <a:buSzPts val="2800"/>
              <a:buNone/>
              <a:defRPr sz="2800">
                <a:solidFill>
                  <a:srgbClr val="005047"/>
                </a:solidFil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3" name="Google Shape;23;p4"/>
          <p:cNvSpPr txBox="1"/>
          <p:nvPr>
            <p:ph idx="1" type="body"/>
          </p:nvPr>
        </p:nvSpPr>
        <p:spPr>
          <a:xfrm>
            <a:off x="311700" y="960120"/>
            <a:ext cx="3999900" cy="3657600"/>
          </a:xfrm>
          <a:prstGeom prst="rect">
            <a:avLst/>
          </a:prstGeom>
        </p:spPr>
        <p:txBody>
          <a:bodyPr anchorCtr="0" anchor="t" bIns="91425" lIns="91425" spcFirstLastPara="1" rIns="91425" wrap="square" tIns="91425">
            <a:noAutofit/>
          </a:bodyPr>
          <a:lstStyle>
            <a:lvl1pPr indent="-368300" lvl="0" marL="457200">
              <a:spcBef>
                <a:spcPts val="0"/>
              </a:spcBef>
              <a:spcAft>
                <a:spcPts val="0"/>
              </a:spcAft>
              <a:buSzPts val="2200"/>
              <a:buFont typeface="Noto Sans"/>
              <a:buChar char="●"/>
              <a:defRPr sz="2200">
                <a:latin typeface="Noto Sans"/>
                <a:ea typeface="Noto Sans"/>
                <a:cs typeface="Noto Sans"/>
                <a:sym typeface="Noto Sans"/>
              </a:defRPr>
            </a:lvl1pPr>
            <a:lvl2pPr indent="-355600" lvl="1" marL="914400">
              <a:spcBef>
                <a:spcPts val="0"/>
              </a:spcBef>
              <a:spcAft>
                <a:spcPts val="0"/>
              </a:spcAft>
              <a:buSzPts val="2000"/>
              <a:buFont typeface="Noto Sans"/>
              <a:buChar char="○"/>
              <a:defRPr sz="2000">
                <a:latin typeface="Noto Sans"/>
                <a:ea typeface="Noto Sans"/>
                <a:cs typeface="Noto Sans"/>
                <a:sym typeface="Noto Sans"/>
              </a:defRPr>
            </a:lvl2pPr>
            <a:lvl3pPr indent="-355600" lvl="2" marL="1371600">
              <a:spcBef>
                <a:spcPts val="0"/>
              </a:spcBef>
              <a:spcAft>
                <a:spcPts val="0"/>
              </a:spcAft>
              <a:buSzPts val="2000"/>
              <a:buFont typeface="Noto Sans"/>
              <a:buChar char="■"/>
              <a:defRPr sz="2000">
                <a:latin typeface="Noto Sans"/>
                <a:ea typeface="Noto Sans"/>
                <a:cs typeface="Noto Sans"/>
                <a:sym typeface="Noto Sans"/>
              </a:defRPr>
            </a:lvl3pPr>
            <a:lvl4pPr indent="-355600" lvl="3" marL="1828800">
              <a:spcBef>
                <a:spcPts val="0"/>
              </a:spcBef>
              <a:spcAft>
                <a:spcPts val="0"/>
              </a:spcAft>
              <a:buSzPts val="2000"/>
              <a:buFont typeface="Noto Sans"/>
              <a:buChar char="●"/>
              <a:defRPr sz="2000">
                <a:latin typeface="Noto Sans"/>
                <a:ea typeface="Noto Sans"/>
                <a:cs typeface="Noto Sans"/>
                <a:sym typeface="Noto Sans"/>
              </a:defRPr>
            </a:lvl4pPr>
            <a:lvl5pPr indent="-355600" lvl="4" marL="2286000">
              <a:spcBef>
                <a:spcPts val="0"/>
              </a:spcBef>
              <a:spcAft>
                <a:spcPts val="0"/>
              </a:spcAft>
              <a:buSzPts val="2000"/>
              <a:buFont typeface="Noto Sans"/>
              <a:buChar char="○"/>
              <a:defRPr sz="2000">
                <a:latin typeface="Noto Sans"/>
                <a:ea typeface="Noto Sans"/>
                <a:cs typeface="Noto Sans"/>
                <a:sym typeface="Noto Sans"/>
              </a:defRPr>
            </a:lvl5pPr>
            <a:lvl6pPr indent="-355600" lvl="5" marL="2743200">
              <a:spcBef>
                <a:spcPts val="0"/>
              </a:spcBef>
              <a:spcAft>
                <a:spcPts val="0"/>
              </a:spcAft>
              <a:buSzPts val="2000"/>
              <a:buFont typeface="Noto Sans"/>
              <a:buChar char="■"/>
              <a:defRPr sz="2000">
                <a:latin typeface="Noto Sans"/>
                <a:ea typeface="Noto Sans"/>
                <a:cs typeface="Noto Sans"/>
                <a:sym typeface="Noto Sans"/>
              </a:defRPr>
            </a:lvl6pPr>
            <a:lvl7pPr indent="-355600" lvl="6" marL="3200400">
              <a:spcBef>
                <a:spcPts val="0"/>
              </a:spcBef>
              <a:spcAft>
                <a:spcPts val="0"/>
              </a:spcAft>
              <a:buSzPts val="2000"/>
              <a:buFont typeface="Noto Sans"/>
              <a:buChar char="●"/>
              <a:defRPr sz="2000">
                <a:latin typeface="Noto Sans"/>
                <a:ea typeface="Noto Sans"/>
                <a:cs typeface="Noto Sans"/>
                <a:sym typeface="Noto Sans"/>
              </a:defRPr>
            </a:lvl7pPr>
            <a:lvl8pPr indent="-355600" lvl="7" marL="3657600">
              <a:spcBef>
                <a:spcPts val="0"/>
              </a:spcBef>
              <a:spcAft>
                <a:spcPts val="0"/>
              </a:spcAft>
              <a:buSzPts val="2000"/>
              <a:buFont typeface="Noto Sans"/>
              <a:buChar char="○"/>
              <a:defRPr sz="2000">
                <a:latin typeface="Noto Sans"/>
                <a:ea typeface="Noto Sans"/>
                <a:cs typeface="Noto Sans"/>
                <a:sym typeface="Noto Sans"/>
              </a:defRPr>
            </a:lvl8pPr>
            <a:lvl9pPr indent="-355600" lvl="8" marL="4114800">
              <a:spcBef>
                <a:spcPts val="0"/>
              </a:spcBef>
              <a:spcAft>
                <a:spcPts val="0"/>
              </a:spcAft>
              <a:buSzPts val="2000"/>
              <a:buFont typeface="Noto Sans"/>
              <a:buChar char="■"/>
              <a:defRPr sz="2000">
                <a:latin typeface="Noto Sans"/>
                <a:ea typeface="Noto Sans"/>
                <a:cs typeface="Noto Sans"/>
                <a:sym typeface="Noto Sans"/>
              </a:defRPr>
            </a:lvl9pPr>
          </a:lstStyle>
          <a:p/>
        </p:txBody>
      </p:sp>
      <p:sp>
        <p:nvSpPr>
          <p:cNvPr id="24" name="Google Shape;24;p4"/>
          <p:cNvSpPr txBox="1"/>
          <p:nvPr>
            <p:ph idx="2" type="body"/>
          </p:nvPr>
        </p:nvSpPr>
        <p:spPr>
          <a:xfrm>
            <a:off x="4832400" y="960120"/>
            <a:ext cx="3999900" cy="3657600"/>
          </a:xfrm>
          <a:prstGeom prst="rect">
            <a:avLst/>
          </a:prstGeom>
        </p:spPr>
        <p:txBody>
          <a:bodyPr anchorCtr="0" anchor="t" bIns="91425" lIns="91425" spcFirstLastPara="1" rIns="91425" wrap="square" tIns="91425">
            <a:noAutofit/>
          </a:bodyPr>
          <a:lstStyle>
            <a:lvl1pPr indent="-368300" lvl="0" marL="457200">
              <a:spcBef>
                <a:spcPts val="0"/>
              </a:spcBef>
              <a:spcAft>
                <a:spcPts val="0"/>
              </a:spcAft>
              <a:buSzPts val="2200"/>
              <a:buFont typeface="Noto Sans"/>
              <a:buChar char="●"/>
              <a:defRPr sz="2200">
                <a:latin typeface="Noto Sans"/>
                <a:ea typeface="Noto Sans"/>
                <a:cs typeface="Noto Sans"/>
                <a:sym typeface="Noto Sans"/>
              </a:defRPr>
            </a:lvl1pPr>
            <a:lvl2pPr indent="-355600" lvl="1" marL="914400">
              <a:spcBef>
                <a:spcPts val="0"/>
              </a:spcBef>
              <a:spcAft>
                <a:spcPts val="0"/>
              </a:spcAft>
              <a:buSzPts val="2000"/>
              <a:buFont typeface="Noto Sans"/>
              <a:buChar char="○"/>
              <a:defRPr sz="2000">
                <a:latin typeface="Noto Sans"/>
                <a:ea typeface="Noto Sans"/>
                <a:cs typeface="Noto Sans"/>
                <a:sym typeface="Noto Sans"/>
              </a:defRPr>
            </a:lvl2pPr>
            <a:lvl3pPr indent="-355600" lvl="2" marL="1371600">
              <a:spcBef>
                <a:spcPts val="0"/>
              </a:spcBef>
              <a:spcAft>
                <a:spcPts val="0"/>
              </a:spcAft>
              <a:buSzPts val="2000"/>
              <a:buFont typeface="Noto Sans"/>
              <a:buChar char="■"/>
              <a:defRPr sz="2000">
                <a:latin typeface="Noto Sans"/>
                <a:ea typeface="Noto Sans"/>
                <a:cs typeface="Noto Sans"/>
                <a:sym typeface="Noto Sans"/>
              </a:defRPr>
            </a:lvl3pPr>
            <a:lvl4pPr indent="-355600" lvl="3" marL="1828800">
              <a:spcBef>
                <a:spcPts val="0"/>
              </a:spcBef>
              <a:spcAft>
                <a:spcPts val="0"/>
              </a:spcAft>
              <a:buSzPts val="2000"/>
              <a:buFont typeface="Noto Sans"/>
              <a:buChar char="●"/>
              <a:defRPr sz="2000">
                <a:latin typeface="Noto Sans"/>
                <a:ea typeface="Noto Sans"/>
                <a:cs typeface="Noto Sans"/>
                <a:sym typeface="Noto Sans"/>
              </a:defRPr>
            </a:lvl4pPr>
            <a:lvl5pPr indent="-355600" lvl="4" marL="2286000">
              <a:spcBef>
                <a:spcPts val="0"/>
              </a:spcBef>
              <a:spcAft>
                <a:spcPts val="0"/>
              </a:spcAft>
              <a:buSzPts val="2000"/>
              <a:buFont typeface="Noto Sans"/>
              <a:buChar char="○"/>
              <a:defRPr sz="2000">
                <a:latin typeface="Noto Sans"/>
                <a:ea typeface="Noto Sans"/>
                <a:cs typeface="Noto Sans"/>
                <a:sym typeface="Noto Sans"/>
              </a:defRPr>
            </a:lvl5pPr>
            <a:lvl6pPr indent="-355600" lvl="5" marL="2743200">
              <a:spcBef>
                <a:spcPts val="0"/>
              </a:spcBef>
              <a:spcAft>
                <a:spcPts val="0"/>
              </a:spcAft>
              <a:buSzPts val="2000"/>
              <a:buFont typeface="Noto Sans"/>
              <a:buChar char="■"/>
              <a:defRPr sz="2000">
                <a:latin typeface="Noto Sans"/>
                <a:ea typeface="Noto Sans"/>
                <a:cs typeface="Noto Sans"/>
                <a:sym typeface="Noto Sans"/>
              </a:defRPr>
            </a:lvl6pPr>
            <a:lvl7pPr indent="-355600" lvl="6" marL="3200400">
              <a:spcBef>
                <a:spcPts val="0"/>
              </a:spcBef>
              <a:spcAft>
                <a:spcPts val="0"/>
              </a:spcAft>
              <a:buSzPts val="2000"/>
              <a:buFont typeface="Noto Sans"/>
              <a:buChar char="●"/>
              <a:defRPr sz="2000">
                <a:latin typeface="Noto Sans"/>
                <a:ea typeface="Noto Sans"/>
                <a:cs typeface="Noto Sans"/>
                <a:sym typeface="Noto Sans"/>
              </a:defRPr>
            </a:lvl7pPr>
            <a:lvl8pPr indent="-355600" lvl="7" marL="3657600">
              <a:spcBef>
                <a:spcPts val="0"/>
              </a:spcBef>
              <a:spcAft>
                <a:spcPts val="0"/>
              </a:spcAft>
              <a:buSzPts val="2000"/>
              <a:buFont typeface="Noto Sans"/>
              <a:buChar char="○"/>
              <a:defRPr sz="2000">
                <a:latin typeface="Noto Sans"/>
                <a:ea typeface="Noto Sans"/>
                <a:cs typeface="Noto Sans"/>
                <a:sym typeface="Noto Sans"/>
              </a:defRPr>
            </a:lvl8pPr>
            <a:lvl9pPr indent="-355600" lvl="8" marL="4114800">
              <a:spcBef>
                <a:spcPts val="0"/>
              </a:spcBef>
              <a:spcAft>
                <a:spcPts val="0"/>
              </a:spcAft>
              <a:buSzPts val="2000"/>
              <a:buFont typeface="Noto Sans"/>
              <a:buChar char="■"/>
              <a:defRPr sz="2000">
                <a:latin typeface="Noto Sans"/>
                <a:ea typeface="Noto Sans"/>
                <a:cs typeface="Noto Sans"/>
                <a:sym typeface="Noto Sans"/>
              </a:defRPr>
            </a:lvl9pPr>
          </a:lstStyle>
          <a:p/>
        </p:txBody>
      </p:sp>
      <p:sp>
        <p:nvSpPr>
          <p:cNvPr id="25" name="Google Shape;25;p4"/>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lvl1pPr lvl="0">
              <a:buNone/>
              <a:defRPr sz="1100">
                <a:latin typeface="Noto Sans"/>
                <a:ea typeface="Noto Sans"/>
                <a:cs typeface="Noto Sans"/>
                <a:sym typeface="Noto Sans"/>
              </a:defRPr>
            </a:lvl1pPr>
            <a:lvl2pPr lvl="1">
              <a:buNone/>
              <a:defRPr sz="1100">
                <a:latin typeface="Noto Sans"/>
                <a:ea typeface="Noto Sans"/>
                <a:cs typeface="Noto Sans"/>
                <a:sym typeface="Noto Sans"/>
              </a:defRPr>
            </a:lvl2pPr>
            <a:lvl3pPr lvl="2">
              <a:buNone/>
              <a:defRPr sz="1100">
                <a:latin typeface="Noto Sans"/>
                <a:ea typeface="Noto Sans"/>
                <a:cs typeface="Noto Sans"/>
                <a:sym typeface="Noto Sans"/>
              </a:defRPr>
            </a:lvl3pPr>
            <a:lvl4pPr lvl="3">
              <a:buNone/>
              <a:defRPr sz="1100">
                <a:latin typeface="Noto Sans"/>
                <a:ea typeface="Noto Sans"/>
                <a:cs typeface="Noto Sans"/>
                <a:sym typeface="Noto Sans"/>
              </a:defRPr>
            </a:lvl4pPr>
            <a:lvl5pPr lvl="4">
              <a:buNone/>
              <a:defRPr sz="1100">
                <a:latin typeface="Noto Sans"/>
                <a:ea typeface="Noto Sans"/>
                <a:cs typeface="Noto Sans"/>
                <a:sym typeface="Noto Sans"/>
              </a:defRPr>
            </a:lvl5pPr>
            <a:lvl6pPr lvl="5">
              <a:buNone/>
              <a:defRPr sz="1100">
                <a:latin typeface="Noto Sans"/>
                <a:ea typeface="Noto Sans"/>
                <a:cs typeface="Noto Sans"/>
                <a:sym typeface="Noto Sans"/>
              </a:defRPr>
            </a:lvl6pPr>
            <a:lvl7pPr lvl="6">
              <a:buNone/>
              <a:defRPr sz="1100">
                <a:latin typeface="Noto Sans"/>
                <a:ea typeface="Noto Sans"/>
                <a:cs typeface="Noto Sans"/>
                <a:sym typeface="Noto Sans"/>
              </a:defRPr>
            </a:lvl7pPr>
            <a:lvl8pPr lvl="7">
              <a:buNone/>
              <a:defRPr sz="1100">
                <a:latin typeface="Noto Sans"/>
                <a:ea typeface="Noto Sans"/>
                <a:cs typeface="Noto Sans"/>
                <a:sym typeface="Noto Sans"/>
              </a:defRPr>
            </a:lvl8pPr>
            <a:lvl9pPr lvl="8">
              <a:buNone/>
              <a:defRPr sz="1100">
                <a:latin typeface="Noto Sans"/>
                <a:ea typeface="Noto Sans"/>
                <a:cs typeface="Noto Sans"/>
                <a:sym typeface="Noto Sans"/>
              </a:defRPr>
            </a:lvl9pPr>
          </a:lstStyle>
          <a:p>
            <a:pPr indent="0" lvl="0" marL="0" rtl="0" algn="r">
              <a:spcBef>
                <a:spcPts val="0"/>
              </a:spcBef>
              <a:spcAft>
                <a:spcPts val="0"/>
              </a:spcAft>
              <a:buNone/>
            </a:pPr>
            <a:fld id="{00000000-1234-1234-1234-123412341234}" type="slidenum">
              <a:rPr lang="en"/>
              <a:t>‹#›</a:t>
            </a:fld>
            <a:endParaRPr/>
          </a:p>
        </p:txBody>
      </p:sp>
      <p:sp>
        <p:nvSpPr>
          <p:cNvPr id="26" name="Google Shape;26;p4"/>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lvl1pPr lvl="0" algn="l">
              <a:buNone/>
              <a:defRPr sz="1100">
                <a:latin typeface="Noto Sans"/>
                <a:ea typeface="Noto Sans"/>
                <a:cs typeface="Noto Sans"/>
                <a:sym typeface="Noto Sans"/>
              </a:defRPr>
            </a:lvl1pPr>
            <a:lvl2pPr lvl="1" algn="l">
              <a:buNone/>
              <a:defRPr sz="1100">
                <a:latin typeface="Noto Sans"/>
                <a:ea typeface="Noto Sans"/>
                <a:cs typeface="Noto Sans"/>
                <a:sym typeface="Noto Sans"/>
              </a:defRPr>
            </a:lvl2pPr>
            <a:lvl3pPr lvl="2" algn="l">
              <a:buNone/>
              <a:defRPr sz="1100">
                <a:latin typeface="Noto Sans"/>
                <a:ea typeface="Noto Sans"/>
                <a:cs typeface="Noto Sans"/>
                <a:sym typeface="Noto Sans"/>
              </a:defRPr>
            </a:lvl3pPr>
            <a:lvl4pPr lvl="3" algn="l">
              <a:buNone/>
              <a:defRPr sz="1100">
                <a:latin typeface="Noto Sans"/>
                <a:ea typeface="Noto Sans"/>
                <a:cs typeface="Noto Sans"/>
                <a:sym typeface="Noto Sans"/>
              </a:defRPr>
            </a:lvl4pPr>
            <a:lvl5pPr lvl="4" algn="l">
              <a:buNone/>
              <a:defRPr sz="1100">
                <a:latin typeface="Noto Sans"/>
                <a:ea typeface="Noto Sans"/>
                <a:cs typeface="Noto Sans"/>
                <a:sym typeface="Noto Sans"/>
              </a:defRPr>
            </a:lvl5pPr>
            <a:lvl6pPr lvl="5" algn="l">
              <a:buNone/>
              <a:defRPr sz="1100">
                <a:latin typeface="Noto Sans"/>
                <a:ea typeface="Noto Sans"/>
                <a:cs typeface="Noto Sans"/>
                <a:sym typeface="Noto Sans"/>
              </a:defRPr>
            </a:lvl6pPr>
            <a:lvl7pPr lvl="6" algn="l">
              <a:buNone/>
              <a:defRPr sz="1100">
                <a:latin typeface="Noto Sans"/>
                <a:ea typeface="Noto Sans"/>
                <a:cs typeface="Noto Sans"/>
                <a:sym typeface="Noto Sans"/>
              </a:defRPr>
            </a:lvl7pPr>
            <a:lvl8pPr lvl="7" algn="l">
              <a:buNone/>
              <a:defRPr sz="1100">
                <a:latin typeface="Noto Sans"/>
                <a:ea typeface="Noto Sans"/>
                <a:cs typeface="Noto Sans"/>
                <a:sym typeface="Noto Sans"/>
              </a:defRPr>
            </a:lvl8pPr>
            <a:lvl9pPr lvl="8" algn="l">
              <a:buNone/>
              <a:defRPr sz="1100">
                <a:latin typeface="Noto Sans"/>
                <a:ea typeface="Noto Sans"/>
                <a:cs typeface="Noto Sans"/>
                <a:sym typeface="Noto Sans"/>
              </a:defRPr>
            </a:lvl9pPr>
          </a:lstStyle>
          <a:p>
            <a:pPr indent="0" lvl="0" marL="0" rtl="0" algn="l">
              <a:spcBef>
                <a:spcPts val="0"/>
              </a:spcBef>
              <a:spcAft>
                <a:spcPts val="0"/>
              </a:spcAft>
              <a:buNone/>
            </a:pPr>
            <a:r>
              <a:rPr lang="en"/>
              <a:t>Page name</a:t>
            </a:r>
            <a:endParaRPr/>
          </a:p>
        </p:txBody>
      </p:sp>
      <p:cxnSp>
        <p:nvCxnSpPr>
          <p:cNvPr id="27" name="Google Shape;27;p4"/>
          <p:cNvCxnSpPr/>
          <p:nvPr/>
        </p:nvCxnSpPr>
        <p:spPr>
          <a:xfrm flipH="1">
            <a:off x="30328" y="-23225"/>
            <a:ext cx="2700" cy="5212500"/>
          </a:xfrm>
          <a:prstGeom prst="straightConnector1">
            <a:avLst/>
          </a:prstGeom>
          <a:noFill/>
          <a:ln cap="flat" cmpd="sng" w="114300">
            <a:solidFill>
              <a:srgbClr val="005047"/>
            </a:solidFill>
            <a:prstDash val="solid"/>
            <a:round/>
            <a:headEnd len="med" w="med" type="none"/>
            <a:tailEnd len="med" w="med" type="none"/>
          </a:ln>
        </p:spPr>
      </p:cxn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combined directions)">
  <p:cSld name="TITLE_AND_TWO_COLUMNS_4">
    <p:spTree>
      <p:nvGrpSpPr>
        <p:cNvPr id="28" name="Shape 28"/>
        <p:cNvGrpSpPr/>
        <p:nvPr/>
      </p:nvGrpSpPr>
      <p:grpSpPr>
        <a:xfrm>
          <a:off x="0" y="0"/>
          <a:ext cx="0" cy="0"/>
          <a:chOff x="0" y="0"/>
          <a:chExt cx="0" cy="0"/>
        </a:xfrm>
      </p:grpSpPr>
      <p:sp>
        <p:nvSpPr>
          <p:cNvPr id="29" name="Google Shape;29;p5"/>
          <p:cNvSpPr txBox="1"/>
          <p:nvPr>
            <p:ph type="title"/>
          </p:nvPr>
        </p:nvSpPr>
        <p:spPr>
          <a:xfrm>
            <a:off x="311700" y="137160"/>
            <a:ext cx="8520600" cy="822900"/>
          </a:xfrm>
          <a:prstGeom prst="rect">
            <a:avLst/>
          </a:prstGeom>
          <a:ln>
            <a:noFill/>
          </a:ln>
        </p:spPr>
        <p:txBody>
          <a:bodyPr anchorCtr="0" anchor="t" bIns="91425" lIns="91425" spcFirstLastPara="1" rIns="91425" wrap="square" tIns="91425">
            <a:spAutoFit/>
          </a:bodyPr>
          <a:lstStyle>
            <a:lvl1pPr lvl="0">
              <a:spcBef>
                <a:spcPts val="0"/>
              </a:spcBef>
              <a:spcAft>
                <a:spcPts val="0"/>
              </a:spcAft>
              <a:buClr>
                <a:srgbClr val="005047"/>
              </a:buClr>
              <a:buSzPts val="2800"/>
              <a:buNone/>
              <a:defRPr sz="2800">
                <a:solidFill>
                  <a:srgbClr val="005047"/>
                </a:solidFil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30" name="Google Shape;30;p5"/>
          <p:cNvSpPr txBox="1"/>
          <p:nvPr>
            <p:ph idx="1" type="body"/>
          </p:nvPr>
        </p:nvSpPr>
        <p:spPr>
          <a:xfrm>
            <a:off x="311700" y="1687475"/>
            <a:ext cx="3999900" cy="2807100"/>
          </a:xfrm>
          <a:prstGeom prst="rect">
            <a:avLst/>
          </a:prstGeom>
        </p:spPr>
        <p:txBody>
          <a:bodyPr anchorCtr="0" anchor="t" bIns="91425" lIns="91425" spcFirstLastPara="1" rIns="91425" wrap="square" tIns="91425">
            <a:noAutofit/>
          </a:bodyPr>
          <a:lstStyle>
            <a:lvl1pPr indent="-368300" lvl="0" marL="457200">
              <a:spcBef>
                <a:spcPts val="0"/>
              </a:spcBef>
              <a:spcAft>
                <a:spcPts val="0"/>
              </a:spcAft>
              <a:buSzPts val="2200"/>
              <a:buFont typeface="Noto Sans"/>
              <a:buChar char="●"/>
              <a:defRPr sz="2200">
                <a:latin typeface="Noto Sans"/>
                <a:ea typeface="Noto Sans"/>
                <a:cs typeface="Noto Sans"/>
                <a:sym typeface="Noto Sans"/>
              </a:defRPr>
            </a:lvl1pPr>
            <a:lvl2pPr indent="-355600" lvl="1" marL="914400">
              <a:spcBef>
                <a:spcPts val="0"/>
              </a:spcBef>
              <a:spcAft>
                <a:spcPts val="0"/>
              </a:spcAft>
              <a:buSzPts val="2000"/>
              <a:buFont typeface="Noto Sans"/>
              <a:buChar char="○"/>
              <a:defRPr sz="2000">
                <a:latin typeface="Noto Sans"/>
                <a:ea typeface="Noto Sans"/>
                <a:cs typeface="Noto Sans"/>
                <a:sym typeface="Noto Sans"/>
              </a:defRPr>
            </a:lvl2pPr>
            <a:lvl3pPr indent="-355600" lvl="2" marL="1371600">
              <a:spcBef>
                <a:spcPts val="0"/>
              </a:spcBef>
              <a:spcAft>
                <a:spcPts val="0"/>
              </a:spcAft>
              <a:buSzPts val="2000"/>
              <a:buFont typeface="Noto Sans"/>
              <a:buChar char="■"/>
              <a:defRPr sz="2000">
                <a:latin typeface="Noto Sans"/>
                <a:ea typeface="Noto Sans"/>
                <a:cs typeface="Noto Sans"/>
                <a:sym typeface="Noto Sans"/>
              </a:defRPr>
            </a:lvl3pPr>
            <a:lvl4pPr indent="-355600" lvl="3" marL="1828800">
              <a:spcBef>
                <a:spcPts val="0"/>
              </a:spcBef>
              <a:spcAft>
                <a:spcPts val="0"/>
              </a:spcAft>
              <a:buSzPts val="2000"/>
              <a:buFont typeface="Noto Sans"/>
              <a:buChar char="●"/>
              <a:defRPr sz="2000">
                <a:latin typeface="Noto Sans"/>
                <a:ea typeface="Noto Sans"/>
                <a:cs typeface="Noto Sans"/>
                <a:sym typeface="Noto Sans"/>
              </a:defRPr>
            </a:lvl4pPr>
            <a:lvl5pPr indent="-355600" lvl="4" marL="2286000">
              <a:spcBef>
                <a:spcPts val="0"/>
              </a:spcBef>
              <a:spcAft>
                <a:spcPts val="0"/>
              </a:spcAft>
              <a:buSzPts val="2000"/>
              <a:buFont typeface="Noto Sans"/>
              <a:buChar char="○"/>
              <a:defRPr sz="2000">
                <a:latin typeface="Noto Sans"/>
                <a:ea typeface="Noto Sans"/>
                <a:cs typeface="Noto Sans"/>
                <a:sym typeface="Noto Sans"/>
              </a:defRPr>
            </a:lvl5pPr>
            <a:lvl6pPr indent="-355600" lvl="5" marL="2743200">
              <a:spcBef>
                <a:spcPts val="0"/>
              </a:spcBef>
              <a:spcAft>
                <a:spcPts val="0"/>
              </a:spcAft>
              <a:buSzPts val="2000"/>
              <a:buFont typeface="Noto Sans"/>
              <a:buChar char="■"/>
              <a:defRPr sz="2000">
                <a:latin typeface="Noto Sans"/>
                <a:ea typeface="Noto Sans"/>
                <a:cs typeface="Noto Sans"/>
                <a:sym typeface="Noto Sans"/>
              </a:defRPr>
            </a:lvl6pPr>
            <a:lvl7pPr indent="-355600" lvl="6" marL="3200400">
              <a:spcBef>
                <a:spcPts val="0"/>
              </a:spcBef>
              <a:spcAft>
                <a:spcPts val="0"/>
              </a:spcAft>
              <a:buSzPts val="2000"/>
              <a:buFont typeface="Noto Sans"/>
              <a:buChar char="●"/>
              <a:defRPr sz="2000">
                <a:latin typeface="Noto Sans"/>
                <a:ea typeface="Noto Sans"/>
                <a:cs typeface="Noto Sans"/>
                <a:sym typeface="Noto Sans"/>
              </a:defRPr>
            </a:lvl7pPr>
            <a:lvl8pPr indent="-355600" lvl="7" marL="3657600">
              <a:spcBef>
                <a:spcPts val="0"/>
              </a:spcBef>
              <a:spcAft>
                <a:spcPts val="0"/>
              </a:spcAft>
              <a:buSzPts val="2000"/>
              <a:buFont typeface="Noto Sans"/>
              <a:buChar char="○"/>
              <a:defRPr sz="2000">
                <a:latin typeface="Noto Sans"/>
                <a:ea typeface="Noto Sans"/>
                <a:cs typeface="Noto Sans"/>
                <a:sym typeface="Noto Sans"/>
              </a:defRPr>
            </a:lvl8pPr>
            <a:lvl9pPr indent="-355600" lvl="8" marL="4114800">
              <a:spcBef>
                <a:spcPts val="0"/>
              </a:spcBef>
              <a:spcAft>
                <a:spcPts val="0"/>
              </a:spcAft>
              <a:buSzPts val="2000"/>
              <a:buFont typeface="Noto Sans"/>
              <a:buChar char="■"/>
              <a:defRPr sz="2000">
                <a:latin typeface="Noto Sans"/>
                <a:ea typeface="Noto Sans"/>
                <a:cs typeface="Noto Sans"/>
                <a:sym typeface="Noto Sans"/>
              </a:defRPr>
            </a:lvl9pPr>
          </a:lstStyle>
          <a:p/>
        </p:txBody>
      </p:sp>
      <p:sp>
        <p:nvSpPr>
          <p:cNvPr id="31" name="Google Shape;31;p5"/>
          <p:cNvSpPr txBox="1"/>
          <p:nvPr>
            <p:ph idx="2" type="body"/>
          </p:nvPr>
        </p:nvSpPr>
        <p:spPr>
          <a:xfrm>
            <a:off x="4832400" y="1687475"/>
            <a:ext cx="3999900" cy="2807100"/>
          </a:xfrm>
          <a:prstGeom prst="rect">
            <a:avLst/>
          </a:prstGeom>
        </p:spPr>
        <p:txBody>
          <a:bodyPr anchorCtr="0" anchor="t" bIns="91425" lIns="91425" spcFirstLastPara="1" rIns="91425" wrap="square" tIns="91425">
            <a:noAutofit/>
          </a:bodyPr>
          <a:lstStyle>
            <a:lvl1pPr indent="-368300" lvl="0" marL="457200">
              <a:spcBef>
                <a:spcPts val="0"/>
              </a:spcBef>
              <a:spcAft>
                <a:spcPts val="0"/>
              </a:spcAft>
              <a:buSzPts val="2200"/>
              <a:buFont typeface="Noto Sans"/>
              <a:buChar char="●"/>
              <a:defRPr sz="2200">
                <a:latin typeface="Noto Sans"/>
                <a:ea typeface="Noto Sans"/>
                <a:cs typeface="Noto Sans"/>
                <a:sym typeface="Noto Sans"/>
              </a:defRPr>
            </a:lvl1pPr>
            <a:lvl2pPr indent="-355600" lvl="1" marL="914400">
              <a:spcBef>
                <a:spcPts val="0"/>
              </a:spcBef>
              <a:spcAft>
                <a:spcPts val="0"/>
              </a:spcAft>
              <a:buSzPts val="2000"/>
              <a:buFont typeface="Noto Sans"/>
              <a:buChar char="○"/>
              <a:defRPr sz="2000">
                <a:latin typeface="Noto Sans"/>
                <a:ea typeface="Noto Sans"/>
                <a:cs typeface="Noto Sans"/>
                <a:sym typeface="Noto Sans"/>
              </a:defRPr>
            </a:lvl2pPr>
            <a:lvl3pPr indent="-355600" lvl="2" marL="1371600">
              <a:spcBef>
                <a:spcPts val="0"/>
              </a:spcBef>
              <a:spcAft>
                <a:spcPts val="0"/>
              </a:spcAft>
              <a:buSzPts val="2000"/>
              <a:buFont typeface="Noto Sans"/>
              <a:buChar char="■"/>
              <a:defRPr sz="2000">
                <a:latin typeface="Noto Sans"/>
                <a:ea typeface="Noto Sans"/>
                <a:cs typeface="Noto Sans"/>
                <a:sym typeface="Noto Sans"/>
              </a:defRPr>
            </a:lvl3pPr>
            <a:lvl4pPr indent="-355600" lvl="3" marL="1828800">
              <a:spcBef>
                <a:spcPts val="0"/>
              </a:spcBef>
              <a:spcAft>
                <a:spcPts val="0"/>
              </a:spcAft>
              <a:buSzPts val="2000"/>
              <a:buFont typeface="Noto Sans"/>
              <a:buChar char="●"/>
              <a:defRPr sz="2000">
                <a:latin typeface="Noto Sans"/>
                <a:ea typeface="Noto Sans"/>
                <a:cs typeface="Noto Sans"/>
                <a:sym typeface="Noto Sans"/>
              </a:defRPr>
            </a:lvl4pPr>
            <a:lvl5pPr indent="-355600" lvl="4" marL="2286000">
              <a:spcBef>
                <a:spcPts val="0"/>
              </a:spcBef>
              <a:spcAft>
                <a:spcPts val="0"/>
              </a:spcAft>
              <a:buSzPts val="2000"/>
              <a:buFont typeface="Noto Sans"/>
              <a:buChar char="○"/>
              <a:defRPr sz="2000">
                <a:latin typeface="Noto Sans"/>
                <a:ea typeface="Noto Sans"/>
                <a:cs typeface="Noto Sans"/>
                <a:sym typeface="Noto Sans"/>
              </a:defRPr>
            </a:lvl5pPr>
            <a:lvl6pPr indent="-355600" lvl="5" marL="2743200">
              <a:spcBef>
                <a:spcPts val="0"/>
              </a:spcBef>
              <a:spcAft>
                <a:spcPts val="0"/>
              </a:spcAft>
              <a:buSzPts val="2000"/>
              <a:buFont typeface="Noto Sans"/>
              <a:buChar char="■"/>
              <a:defRPr sz="2000">
                <a:latin typeface="Noto Sans"/>
                <a:ea typeface="Noto Sans"/>
                <a:cs typeface="Noto Sans"/>
                <a:sym typeface="Noto Sans"/>
              </a:defRPr>
            </a:lvl6pPr>
            <a:lvl7pPr indent="-355600" lvl="6" marL="3200400">
              <a:spcBef>
                <a:spcPts val="0"/>
              </a:spcBef>
              <a:spcAft>
                <a:spcPts val="0"/>
              </a:spcAft>
              <a:buSzPts val="2000"/>
              <a:buFont typeface="Noto Sans"/>
              <a:buChar char="●"/>
              <a:defRPr sz="2000">
                <a:latin typeface="Noto Sans"/>
                <a:ea typeface="Noto Sans"/>
                <a:cs typeface="Noto Sans"/>
                <a:sym typeface="Noto Sans"/>
              </a:defRPr>
            </a:lvl7pPr>
            <a:lvl8pPr indent="-355600" lvl="7" marL="3657600">
              <a:spcBef>
                <a:spcPts val="0"/>
              </a:spcBef>
              <a:spcAft>
                <a:spcPts val="0"/>
              </a:spcAft>
              <a:buSzPts val="2000"/>
              <a:buFont typeface="Noto Sans"/>
              <a:buChar char="○"/>
              <a:defRPr sz="2000">
                <a:latin typeface="Noto Sans"/>
                <a:ea typeface="Noto Sans"/>
                <a:cs typeface="Noto Sans"/>
                <a:sym typeface="Noto Sans"/>
              </a:defRPr>
            </a:lvl8pPr>
            <a:lvl9pPr indent="-355600" lvl="8" marL="4114800">
              <a:spcBef>
                <a:spcPts val="0"/>
              </a:spcBef>
              <a:spcAft>
                <a:spcPts val="0"/>
              </a:spcAft>
              <a:buSzPts val="2000"/>
              <a:buFont typeface="Noto Sans"/>
              <a:buChar char="■"/>
              <a:defRPr sz="2000">
                <a:latin typeface="Noto Sans"/>
                <a:ea typeface="Noto Sans"/>
                <a:cs typeface="Noto Sans"/>
                <a:sym typeface="Noto Sans"/>
              </a:defRPr>
            </a:lvl9pPr>
          </a:lstStyle>
          <a:p/>
        </p:txBody>
      </p:sp>
      <p:sp>
        <p:nvSpPr>
          <p:cNvPr id="32" name="Google Shape;32;p5"/>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lvl1pPr lvl="0">
              <a:buNone/>
              <a:defRPr sz="1100">
                <a:latin typeface="Noto Sans"/>
                <a:ea typeface="Noto Sans"/>
                <a:cs typeface="Noto Sans"/>
                <a:sym typeface="Noto Sans"/>
              </a:defRPr>
            </a:lvl1pPr>
            <a:lvl2pPr lvl="1">
              <a:buNone/>
              <a:defRPr sz="1100">
                <a:latin typeface="Noto Sans"/>
                <a:ea typeface="Noto Sans"/>
                <a:cs typeface="Noto Sans"/>
                <a:sym typeface="Noto Sans"/>
              </a:defRPr>
            </a:lvl2pPr>
            <a:lvl3pPr lvl="2">
              <a:buNone/>
              <a:defRPr sz="1100">
                <a:latin typeface="Noto Sans"/>
                <a:ea typeface="Noto Sans"/>
                <a:cs typeface="Noto Sans"/>
                <a:sym typeface="Noto Sans"/>
              </a:defRPr>
            </a:lvl3pPr>
            <a:lvl4pPr lvl="3">
              <a:buNone/>
              <a:defRPr sz="1100">
                <a:latin typeface="Noto Sans"/>
                <a:ea typeface="Noto Sans"/>
                <a:cs typeface="Noto Sans"/>
                <a:sym typeface="Noto Sans"/>
              </a:defRPr>
            </a:lvl4pPr>
            <a:lvl5pPr lvl="4">
              <a:buNone/>
              <a:defRPr sz="1100">
                <a:latin typeface="Noto Sans"/>
                <a:ea typeface="Noto Sans"/>
                <a:cs typeface="Noto Sans"/>
                <a:sym typeface="Noto Sans"/>
              </a:defRPr>
            </a:lvl5pPr>
            <a:lvl6pPr lvl="5">
              <a:buNone/>
              <a:defRPr sz="1100">
                <a:latin typeface="Noto Sans"/>
                <a:ea typeface="Noto Sans"/>
                <a:cs typeface="Noto Sans"/>
                <a:sym typeface="Noto Sans"/>
              </a:defRPr>
            </a:lvl6pPr>
            <a:lvl7pPr lvl="6">
              <a:buNone/>
              <a:defRPr sz="1100">
                <a:latin typeface="Noto Sans"/>
                <a:ea typeface="Noto Sans"/>
                <a:cs typeface="Noto Sans"/>
                <a:sym typeface="Noto Sans"/>
              </a:defRPr>
            </a:lvl7pPr>
            <a:lvl8pPr lvl="7">
              <a:buNone/>
              <a:defRPr sz="1100">
                <a:latin typeface="Noto Sans"/>
                <a:ea typeface="Noto Sans"/>
                <a:cs typeface="Noto Sans"/>
                <a:sym typeface="Noto Sans"/>
              </a:defRPr>
            </a:lvl8pPr>
            <a:lvl9pPr lvl="8">
              <a:buNone/>
              <a:defRPr sz="1100">
                <a:latin typeface="Noto Sans"/>
                <a:ea typeface="Noto Sans"/>
                <a:cs typeface="Noto Sans"/>
                <a:sym typeface="Noto Sans"/>
              </a:defRPr>
            </a:lvl9pPr>
          </a:lstStyle>
          <a:p>
            <a:pPr indent="0" lvl="0" marL="0" rtl="0" algn="r">
              <a:spcBef>
                <a:spcPts val="0"/>
              </a:spcBef>
              <a:spcAft>
                <a:spcPts val="0"/>
              </a:spcAft>
              <a:buNone/>
            </a:pPr>
            <a:fld id="{00000000-1234-1234-1234-123412341234}" type="slidenum">
              <a:rPr lang="en"/>
              <a:t>‹#›</a:t>
            </a:fld>
            <a:endParaRPr/>
          </a:p>
        </p:txBody>
      </p:sp>
      <p:sp>
        <p:nvSpPr>
          <p:cNvPr id="33" name="Google Shape;33;p5"/>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lvl1pPr lvl="0" algn="l">
              <a:buNone/>
              <a:defRPr sz="1100">
                <a:latin typeface="Noto Sans"/>
                <a:ea typeface="Noto Sans"/>
                <a:cs typeface="Noto Sans"/>
                <a:sym typeface="Noto Sans"/>
              </a:defRPr>
            </a:lvl1pPr>
            <a:lvl2pPr lvl="1" algn="l">
              <a:buNone/>
              <a:defRPr sz="1100">
                <a:latin typeface="Noto Sans"/>
                <a:ea typeface="Noto Sans"/>
                <a:cs typeface="Noto Sans"/>
                <a:sym typeface="Noto Sans"/>
              </a:defRPr>
            </a:lvl2pPr>
            <a:lvl3pPr lvl="2" algn="l">
              <a:buNone/>
              <a:defRPr sz="1100">
                <a:latin typeface="Noto Sans"/>
                <a:ea typeface="Noto Sans"/>
                <a:cs typeface="Noto Sans"/>
                <a:sym typeface="Noto Sans"/>
              </a:defRPr>
            </a:lvl3pPr>
            <a:lvl4pPr lvl="3" algn="l">
              <a:buNone/>
              <a:defRPr sz="1100">
                <a:latin typeface="Noto Sans"/>
                <a:ea typeface="Noto Sans"/>
                <a:cs typeface="Noto Sans"/>
                <a:sym typeface="Noto Sans"/>
              </a:defRPr>
            </a:lvl4pPr>
            <a:lvl5pPr lvl="4" algn="l">
              <a:buNone/>
              <a:defRPr sz="1100">
                <a:latin typeface="Noto Sans"/>
                <a:ea typeface="Noto Sans"/>
                <a:cs typeface="Noto Sans"/>
                <a:sym typeface="Noto Sans"/>
              </a:defRPr>
            </a:lvl5pPr>
            <a:lvl6pPr lvl="5" algn="l">
              <a:buNone/>
              <a:defRPr sz="1100">
                <a:latin typeface="Noto Sans"/>
                <a:ea typeface="Noto Sans"/>
                <a:cs typeface="Noto Sans"/>
                <a:sym typeface="Noto Sans"/>
              </a:defRPr>
            </a:lvl6pPr>
            <a:lvl7pPr lvl="6" algn="l">
              <a:buNone/>
              <a:defRPr sz="1100">
                <a:latin typeface="Noto Sans"/>
                <a:ea typeface="Noto Sans"/>
                <a:cs typeface="Noto Sans"/>
                <a:sym typeface="Noto Sans"/>
              </a:defRPr>
            </a:lvl7pPr>
            <a:lvl8pPr lvl="7" algn="l">
              <a:buNone/>
              <a:defRPr sz="1100">
                <a:latin typeface="Noto Sans"/>
                <a:ea typeface="Noto Sans"/>
                <a:cs typeface="Noto Sans"/>
                <a:sym typeface="Noto Sans"/>
              </a:defRPr>
            </a:lvl8pPr>
            <a:lvl9pPr lvl="8" algn="l">
              <a:buNone/>
              <a:defRPr sz="1100">
                <a:latin typeface="Noto Sans"/>
                <a:ea typeface="Noto Sans"/>
                <a:cs typeface="Noto Sans"/>
                <a:sym typeface="Noto Sans"/>
              </a:defRPr>
            </a:lvl9pPr>
          </a:lstStyle>
          <a:p>
            <a:pPr indent="0" lvl="0" marL="0" rtl="0" algn="l">
              <a:spcBef>
                <a:spcPts val="0"/>
              </a:spcBef>
              <a:spcAft>
                <a:spcPts val="0"/>
              </a:spcAft>
              <a:buNone/>
            </a:pPr>
            <a:r>
              <a:rPr lang="en"/>
              <a:t>Page name</a:t>
            </a:r>
            <a:endParaRPr/>
          </a:p>
        </p:txBody>
      </p:sp>
      <p:cxnSp>
        <p:nvCxnSpPr>
          <p:cNvPr id="34" name="Google Shape;34;p5"/>
          <p:cNvCxnSpPr/>
          <p:nvPr/>
        </p:nvCxnSpPr>
        <p:spPr>
          <a:xfrm flipH="1">
            <a:off x="30328" y="-23225"/>
            <a:ext cx="2700" cy="5212500"/>
          </a:xfrm>
          <a:prstGeom prst="straightConnector1">
            <a:avLst/>
          </a:prstGeom>
          <a:noFill/>
          <a:ln cap="flat" cmpd="sng" w="114300">
            <a:solidFill>
              <a:srgbClr val="005047"/>
            </a:solidFill>
            <a:prstDash val="solid"/>
            <a:round/>
            <a:headEnd len="med" w="med" type="none"/>
            <a:tailEnd len="med" w="med" type="none"/>
          </a:ln>
        </p:spPr>
      </p:cxnSp>
      <p:sp>
        <p:nvSpPr>
          <p:cNvPr id="35" name="Google Shape;35;p5"/>
          <p:cNvSpPr txBox="1"/>
          <p:nvPr>
            <p:ph idx="4" type="body"/>
          </p:nvPr>
        </p:nvSpPr>
        <p:spPr>
          <a:xfrm>
            <a:off x="311700" y="822960"/>
            <a:ext cx="8522100" cy="822900"/>
          </a:xfrm>
          <a:prstGeom prst="rect">
            <a:avLst/>
          </a:prstGeom>
        </p:spPr>
        <p:txBody>
          <a:bodyPr anchorCtr="0" anchor="t" bIns="91425" lIns="91425" spcFirstLastPara="1" rIns="91425" wrap="square" tIns="91425">
            <a:noAutofit/>
          </a:bodyPr>
          <a:lstStyle>
            <a:lvl1pPr indent="-368300" lvl="0" marL="457200">
              <a:spcBef>
                <a:spcPts val="0"/>
              </a:spcBef>
              <a:spcAft>
                <a:spcPts val="0"/>
              </a:spcAft>
              <a:buSzPts val="2200"/>
              <a:buFont typeface="Noto Sans"/>
              <a:buChar char="●"/>
              <a:defRPr sz="2200">
                <a:latin typeface="Noto Sans"/>
                <a:ea typeface="Noto Sans"/>
                <a:cs typeface="Noto Sans"/>
                <a:sym typeface="Noto Sans"/>
              </a:defRPr>
            </a:lvl1pPr>
            <a:lvl2pPr indent="-355600" lvl="1" marL="914400">
              <a:spcBef>
                <a:spcPts val="0"/>
              </a:spcBef>
              <a:spcAft>
                <a:spcPts val="0"/>
              </a:spcAft>
              <a:buSzPts val="2000"/>
              <a:buFont typeface="Noto Sans"/>
              <a:buChar char="○"/>
              <a:defRPr sz="2000">
                <a:latin typeface="Noto Sans"/>
                <a:ea typeface="Noto Sans"/>
                <a:cs typeface="Noto Sans"/>
                <a:sym typeface="Noto Sans"/>
              </a:defRPr>
            </a:lvl2pPr>
            <a:lvl3pPr indent="-355600" lvl="2" marL="1371600">
              <a:spcBef>
                <a:spcPts val="0"/>
              </a:spcBef>
              <a:spcAft>
                <a:spcPts val="0"/>
              </a:spcAft>
              <a:buSzPts val="2000"/>
              <a:buFont typeface="Noto Sans"/>
              <a:buChar char="■"/>
              <a:defRPr sz="2000">
                <a:latin typeface="Noto Sans"/>
                <a:ea typeface="Noto Sans"/>
                <a:cs typeface="Noto Sans"/>
                <a:sym typeface="Noto Sans"/>
              </a:defRPr>
            </a:lvl3pPr>
            <a:lvl4pPr indent="-355600" lvl="3" marL="1828800">
              <a:spcBef>
                <a:spcPts val="0"/>
              </a:spcBef>
              <a:spcAft>
                <a:spcPts val="0"/>
              </a:spcAft>
              <a:buSzPts val="2000"/>
              <a:buFont typeface="Noto Sans"/>
              <a:buChar char="●"/>
              <a:defRPr sz="2000">
                <a:latin typeface="Noto Sans"/>
                <a:ea typeface="Noto Sans"/>
                <a:cs typeface="Noto Sans"/>
                <a:sym typeface="Noto Sans"/>
              </a:defRPr>
            </a:lvl4pPr>
            <a:lvl5pPr indent="-355600" lvl="4" marL="2286000">
              <a:spcBef>
                <a:spcPts val="0"/>
              </a:spcBef>
              <a:spcAft>
                <a:spcPts val="0"/>
              </a:spcAft>
              <a:buSzPts val="2000"/>
              <a:buFont typeface="Noto Sans"/>
              <a:buChar char="○"/>
              <a:defRPr sz="2000">
                <a:latin typeface="Noto Sans"/>
                <a:ea typeface="Noto Sans"/>
                <a:cs typeface="Noto Sans"/>
                <a:sym typeface="Noto Sans"/>
              </a:defRPr>
            </a:lvl5pPr>
            <a:lvl6pPr indent="-355600" lvl="5" marL="2743200">
              <a:spcBef>
                <a:spcPts val="0"/>
              </a:spcBef>
              <a:spcAft>
                <a:spcPts val="0"/>
              </a:spcAft>
              <a:buSzPts val="2000"/>
              <a:buFont typeface="Noto Sans"/>
              <a:buChar char="■"/>
              <a:defRPr sz="2000">
                <a:latin typeface="Noto Sans"/>
                <a:ea typeface="Noto Sans"/>
                <a:cs typeface="Noto Sans"/>
                <a:sym typeface="Noto Sans"/>
              </a:defRPr>
            </a:lvl6pPr>
            <a:lvl7pPr indent="-355600" lvl="6" marL="3200400">
              <a:spcBef>
                <a:spcPts val="0"/>
              </a:spcBef>
              <a:spcAft>
                <a:spcPts val="0"/>
              </a:spcAft>
              <a:buSzPts val="2000"/>
              <a:buFont typeface="Noto Sans"/>
              <a:buChar char="●"/>
              <a:defRPr sz="2000">
                <a:latin typeface="Noto Sans"/>
                <a:ea typeface="Noto Sans"/>
                <a:cs typeface="Noto Sans"/>
                <a:sym typeface="Noto Sans"/>
              </a:defRPr>
            </a:lvl7pPr>
            <a:lvl8pPr indent="-355600" lvl="7" marL="3657600">
              <a:spcBef>
                <a:spcPts val="0"/>
              </a:spcBef>
              <a:spcAft>
                <a:spcPts val="0"/>
              </a:spcAft>
              <a:buSzPts val="2000"/>
              <a:buFont typeface="Noto Sans"/>
              <a:buChar char="○"/>
              <a:defRPr sz="2000">
                <a:latin typeface="Noto Sans"/>
                <a:ea typeface="Noto Sans"/>
                <a:cs typeface="Noto Sans"/>
                <a:sym typeface="Noto Sans"/>
              </a:defRPr>
            </a:lvl8pPr>
            <a:lvl9pPr indent="-355600" lvl="8" marL="4114800">
              <a:spcBef>
                <a:spcPts val="0"/>
              </a:spcBef>
              <a:spcAft>
                <a:spcPts val="0"/>
              </a:spcAft>
              <a:buSzPts val="2000"/>
              <a:buFont typeface="Noto Sans"/>
              <a:buChar char="■"/>
              <a:defRPr sz="2000">
                <a:latin typeface="Noto Sans"/>
                <a:ea typeface="Noto Sans"/>
                <a:cs typeface="Noto Sans"/>
                <a:sym typeface="Noto Sans"/>
              </a:defRPr>
            </a:lvl9pPr>
          </a:lstStyl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Additional Resources 2">
  <p:cSld name="TITLE_AND_TWO_COLUMNS_2">
    <p:spTree>
      <p:nvGrpSpPr>
        <p:cNvPr id="36" name="Shape 36"/>
        <p:cNvGrpSpPr/>
        <p:nvPr/>
      </p:nvGrpSpPr>
      <p:grpSpPr>
        <a:xfrm>
          <a:off x="0" y="0"/>
          <a:ext cx="0" cy="0"/>
          <a:chOff x="0" y="0"/>
          <a:chExt cx="0" cy="0"/>
        </a:xfrm>
      </p:grpSpPr>
      <p:sp>
        <p:nvSpPr>
          <p:cNvPr id="37" name="Google Shape;37;p6"/>
          <p:cNvSpPr txBox="1"/>
          <p:nvPr>
            <p:ph type="title"/>
          </p:nvPr>
        </p:nvSpPr>
        <p:spPr>
          <a:xfrm>
            <a:off x="311700" y="137160"/>
            <a:ext cx="8520600" cy="822900"/>
          </a:xfrm>
          <a:prstGeom prst="rect">
            <a:avLst/>
          </a:prstGeom>
          <a:ln>
            <a:noFill/>
          </a:ln>
        </p:spPr>
        <p:txBody>
          <a:bodyPr anchorCtr="0" anchor="t" bIns="91425" lIns="91425" spcFirstLastPara="1" rIns="91425" wrap="square" tIns="91425">
            <a:spAutoFit/>
          </a:bodyPr>
          <a:lstStyle>
            <a:lvl1pPr lvl="0">
              <a:spcBef>
                <a:spcPts val="0"/>
              </a:spcBef>
              <a:spcAft>
                <a:spcPts val="0"/>
              </a:spcAft>
              <a:buClr>
                <a:srgbClr val="005047"/>
              </a:buClr>
              <a:buSzPts val="2800"/>
              <a:buNone/>
              <a:defRPr sz="2800">
                <a:solidFill>
                  <a:srgbClr val="005047"/>
                </a:solidFil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38" name="Google Shape;38;p6"/>
          <p:cNvSpPr txBox="1"/>
          <p:nvPr>
            <p:ph idx="1" type="body"/>
          </p:nvPr>
        </p:nvSpPr>
        <p:spPr>
          <a:xfrm>
            <a:off x="311700" y="960125"/>
            <a:ext cx="5164200" cy="3657600"/>
          </a:xfrm>
          <a:prstGeom prst="rect">
            <a:avLst/>
          </a:prstGeom>
        </p:spPr>
        <p:txBody>
          <a:bodyPr anchorCtr="0" anchor="t" bIns="91425" lIns="91425" spcFirstLastPara="1" rIns="91425" wrap="square" tIns="91425">
            <a:noAutofit/>
          </a:bodyPr>
          <a:lstStyle>
            <a:lvl1pPr indent="-368300" lvl="0" marL="457200">
              <a:spcBef>
                <a:spcPts val="0"/>
              </a:spcBef>
              <a:spcAft>
                <a:spcPts val="0"/>
              </a:spcAft>
              <a:buSzPts val="2200"/>
              <a:buFont typeface="Noto Sans"/>
              <a:buChar char="●"/>
              <a:defRPr sz="2200">
                <a:latin typeface="Noto Sans"/>
                <a:ea typeface="Noto Sans"/>
                <a:cs typeface="Noto Sans"/>
                <a:sym typeface="Noto Sans"/>
              </a:defRPr>
            </a:lvl1pPr>
            <a:lvl2pPr indent="-355600" lvl="1" marL="914400">
              <a:spcBef>
                <a:spcPts val="0"/>
              </a:spcBef>
              <a:spcAft>
                <a:spcPts val="0"/>
              </a:spcAft>
              <a:buSzPts val="2000"/>
              <a:buFont typeface="Noto Sans"/>
              <a:buChar char="○"/>
              <a:defRPr sz="2000">
                <a:latin typeface="Noto Sans"/>
                <a:ea typeface="Noto Sans"/>
                <a:cs typeface="Noto Sans"/>
                <a:sym typeface="Noto Sans"/>
              </a:defRPr>
            </a:lvl2pPr>
            <a:lvl3pPr indent="-355600" lvl="2" marL="1371600">
              <a:spcBef>
                <a:spcPts val="0"/>
              </a:spcBef>
              <a:spcAft>
                <a:spcPts val="0"/>
              </a:spcAft>
              <a:buSzPts val="2000"/>
              <a:buFont typeface="Noto Sans"/>
              <a:buChar char="■"/>
              <a:defRPr sz="2000">
                <a:latin typeface="Noto Sans"/>
                <a:ea typeface="Noto Sans"/>
                <a:cs typeface="Noto Sans"/>
                <a:sym typeface="Noto Sans"/>
              </a:defRPr>
            </a:lvl3pPr>
            <a:lvl4pPr indent="-355600" lvl="3" marL="1828800">
              <a:spcBef>
                <a:spcPts val="0"/>
              </a:spcBef>
              <a:spcAft>
                <a:spcPts val="0"/>
              </a:spcAft>
              <a:buSzPts val="2000"/>
              <a:buFont typeface="Noto Sans"/>
              <a:buChar char="●"/>
              <a:defRPr sz="2000">
                <a:latin typeface="Noto Sans"/>
                <a:ea typeface="Noto Sans"/>
                <a:cs typeface="Noto Sans"/>
                <a:sym typeface="Noto Sans"/>
              </a:defRPr>
            </a:lvl4pPr>
            <a:lvl5pPr indent="-355600" lvl="4" marL="2286000">
              <a:spcBef>
                <a:spcPts val="0"/>
              </a:spcBef>
              <a:spcAft>
                <a:spcPts val="0"/>
              </a:spcAft>
              <a:buSzPts val="2000"/>
              <a:buFont typeface="Noto Sans"/>
              <a:buChar char="○"/>
              <a:defRPr sz="2000">
                <a:latin typeface="Noto Sans"/>
                <a:ea typeface="Noto Sans"/>
                <a:cs typeface="Noto Sans"/>
                <a:sym typeface="Noto Sans"/>
              </a:defRPr>
            </a:lvl5pPr>
            <a:lvl6pPr indent="-355600" lvl="5" marL="2743200">
              <a:spcBef>
                <a:spcPts val="0"/>
              </a:spcBef>
              <a:spcAft>
                <a:spcPts val="0"/>
              </a:spcAft>
              <a:buSzPts val="2000"/>
              <a:buFont typeface="Noto Sans"/>
              <a:buChar char="■"/>
              <a:defRPr sz="2000">
                <a:latin typeface="Noto Sans"/>
                <a:ea typeface="Noto Sans"/>
                <a:cs typeface="Noto Sans"/>
                <a:sym typeface="Noto Sans"/>
              </a:defRPr>
            </a:lvl6pPr>
            <a:lvl7pPr indent="-355600" lvl="6" marL="3200400">
              <a:spcBef>
                <a:spcPts val="0"/>
              </a:spcBef>
              <a:spcAft>
                <a:spcPts val="0"/>
              </a:spcAft>
              <a:buSzPts val="2000"/>
              <a:buFont typeface="Noto Sans"/>
              <a:buChar char="●"/>
              <a:defRPr sz="2000">
                <a:latin typeface="Noto Sans"/>
                <a:ea typeface="Noto Sans"/>
                <a:cs typeface="Noto Sans"/>
                <a:sym typeface="Noto Sans"/>
              </a:defRPr>
            </a:lvl7pPr>
            <a:lvl8pPr indent="-355600" lvl="7" marL="3657600">
              <a:spcBef>
                <a:spcPts val="0"/>
              </a:spcBef>
              <a:spcAft>
                <a:spcPts val="0"/>
              </a:spcAft>
              <a:buSzPts val="2000"/>
              <a:buFont typeface="Noto Sans"/>
              <a:buChar char="○"/>
              <a:defRPr sz="2000">
                <a:latin typeface="Noto Sans"/>
                <a:ea typeface="Noto Sans"/>
                <a:cs typeface="Noto Sans"/>
                <a:sym typeface="Noto Sans"/>
              </a:defRPr>
            </a:lvl8pPr>
            <a:lvl9pPr indent="-355600" lvl="8" marL="4114800">
              <a:spcBef>
                <a:spcPts val="0"/>
              </a:spcBef>
              <a:spcAft>
                <a:spcPts val="0"/>
              </a:spcAft>
              <a:buSzPts val="2000"/>
              <a:buFont typeface="Noto Sans"/>
              <a:buChar char="■"/>
              <a:defRPr sz="2000">
                <a:latin typeface="Noto Sans"/>
                <a:ea typeface="Noto Sans"/>
                <a:cs typeface="Noto Sans"/>
                <a:sym typeface="Noto Sans"/>
              </a:defRPr>
            </a:lvl9pPr>
          </a:lstStyle>
          <a:p/>
        </p:txBody>
      </p:sp>
      <p:sp>
        <p:nvSpPr>
          <p:cNvPr id="39" name="Google Shape;39;p6"/>
          <p:cNvSpPr txBox="1"/>
          <p:nvPr>
            <p:ph idx="2" type="body"/>
          </p:nvPr>
        </p:nvSpPr>
        <p:spPr>
          <a:xfrm>
            <a:off x="5931450" y="960125"/>
            <a:ext cx="2901000" cy="3657600"/>
          </a:xfrm>
          <a:prstGeom prst="rect">
            <a:avLst/>
          </a:prstGeom>
          <a:solidFill>
            <a:srgbClr val="F3F3F3"/>
          </a:solidFill>
          <a:ln cap="flat" cmpd="sng" w="28575">
            <a:solidFill>
              <a:srgbClr val="9E9E9E"/>
            </a:solidFill>
            <a:prstDash val="solid"/>
            <a:round/>
            <a:headEnd len="sm" w="sm" type="none"/>
            <a:tailEnd len="sm" w="sm" type="none"/>
          </a:ln>
        </p:spPr>
        <p:txBody>
          <a:bodyPr anchorCtr="0" anchor="t" bIns="91425" lIns="91425" spcFirstLastPara="1" rIns="91425" wrap="square" tIns="91425">
            <a:noAutofit/>
          </a:bodyPr>
          <a:lstStyle>
            <a:lvl1pPr indent="-342900" lvl="0" marL="457200">
              <a:spcBef>
                <a:spcPts val="0"/>
              </a:spcBef>
              <a:spcAft>
                <a:spcPts val="0"/>
              </a:spcAft>
              <a:buSzPts val="1800"/>
              <a:buFont typeface="Noto Sans"/>
              <a:buChar char="●"/>
              <a:defRPr sz="1800">
                <a:latin typeface="Noto Sans"/>
                <a:ea typeface="Noto Sans"/>
                <a:cs typeface="Noto Sans"/>
                <a:sym typeface="Noto Sans"/>
              </a:defRPr>
            </a:lvl1pPr>
            <a:lvl2pPr indent="-330200" lvl="1" marL="914400">
              <a:spcBef>
                <a:spcPts val="0"/>
              </a:spcBef>
              <a:spcAft>
                <a:spcPts val="0"/>
              </a:spcAft>
              <a:buSzPts val="1600"/>
              <a:buFont typeface="Noto Sans"/>
              <a:buChar char="○"/>
              <a:defRPr sz="1600">
                <a:latin typeface="Noto Sans"/>
                <a:ea typeface="Noto Sans"/>
                <a:cs typeface="Noto Sans"/>
                <a:sym typeface="Noto Sans"/>
              </a:defRPr>
            </a:lvl2pPr>
            <a:lvl3pPr indent="-330200" lvl="2" marL="1371600">
              <a:spcBef>
                <a:spcPts val="0"/>
              </a:spcBef>
              <a:spcAft>
                <a:spcPts val="0"/>
              </a:spcAft>
              <a:buSzPts val="1600"/>
              <a:buFont typeface="Noto Sans"/>
              <a:buChar char="■"/>
              <a:defRPr sz="1600">
                <a:latin typeface="Noto Sans"/>
                <a:ea typeface="Noto Sans"/>
                <a:cs typeface="Noto Sans"/>
                <a:sym typeface="Noto Sans"/>
              </a:defRPr>
            </a:lvl3pPr>
            <a:lvl4pPr indent="-330200" lvl="3" marL="1828800">
              <a:spcBef>
                <a:spcPts val="0"/>
              </a:spcBef>
              <a:spcAft>
                <a:spcPts val="0"/>
              </a:spcAft>
              <a:buSzPts val="1600"/>
              <a:buFont typeface="Noto Sans"/>
              <a:buChar char="●"/>
              <a:defRPr sz="1600">
                <a:latin typeface="Noto Sans"/>
                <a:ea typeface="Noto Sans"/>
                <a:cs typeface="Noto Sans"/>
                <a:sym typeface="Noto Sans"/>
              </a:defRPr>
            </a:lvl4pPr>
            <a:lvl5pPr indent="-330200" lvl="4" marL="2286000">
              <a:spcBef>
                <a:spcPts val="0"/>
              </a:spcBef>
              <a:spcAft>
                <a:spcPts val="0"/>
              </a:spcAft>
              <a:buSzPts val="1600"/>
              <a:buFont typeface="Noto Sans"/>
              <a:buChar char="○"/>
              <a:defRPr sz="1600">
                <a:latin typeface="Noto Sans"/>
                <a:ea typeface="Noto Sans"/>
                <a:cs typeface="Noto Sans"/>
                <a:sym typeface="Noto Sans"/>
              </a:defRPr>
            </a:lvl5pPr>
            <a:lvl6pPr indent="-330200" lvl="5" marL="2743200">
              <a:spcBef>
                <a:spcPts val="0"/>
              </a:spcBef>
              <a:spcAft>
                <a:spcPts val="0"/>
              </a:spcAft>
              <a:buSzPts val="1600"/>
              <a:buFont typeface="Noto Sans"/>
              <a:buChar char="■"/>
              <a:defRPr sz="1600">
                <a:latin typeface="Noto Sans"/>
                <a:ea typeface="Noto Sans"/>
                <a:cs typeface="Noto Sans"/>
                <a:sym typeface="Noto Sans"/>
              </a:defRPr>
            </a:lvl6pPr>
            <a:lvl7pPr indent="-330200" lvl="6" marL="3200400">
              <a:spcBef>
                <a:spcPts val="0"/>
              </a:spcBef>
              <a:spcAft>
                <a:spcPts val="0"/>
              </a:spcAft>
              <a:buSzPts val="1600"/>
              <a:buFont typeface="Noto Sans"/>
              <a:buChar char="●"/>
              <a:defRPr sz="1600">
                <a:latin typeface="Noto Sans"/>
                <a:ea typeface="Noto Sans"/>
                <a:cs typeface="Noto Sans"/>
                <a:sym typeface="Noto Sans"/>
              </a:defRPr>
            </a:lvl7pPr>
            <a:lvl8pPr indent="-330200" lvl="7" marL="3657600">
              <a:spcBef>
                <a:spcPts val="0"/>
              </a:spcBef>
              <a:spcAft>
                <a:spcPts val="0"/>
              </a:spcAft>
              <a:buSzPts val="1600"/>
              <a:buFont typeface="Noto Sans"/>
              <a:buChar char="○"/>
              <a:defRPr sz="1600">
                <a:latin typeface="Noto Sans"/>
                <a:ea typeface="Noto Sans"/>
                <a:cs typeface="Noto Sans"/>
                <a:sym typeface="Noto Sans"/>
              </a:defRPr>
            </a:lvl8pPr>
            <a:lvl9pPr indent="-330200" lvl="8" marL="4114800">
              <a:spcBef>
                <a:spcPts val="0"/>
              </a:spcBef>
              <a:spcAft>
                <a:spcPts val="0"/>
              </a:spcAft>
              <a:buSzPts val="1600"/>
              <a:buFont typeface="Noto Sans"/>
              <a:buChar char="■"/>
              <a:defRPr sz="1600">
                <a:latin typeface="Noto Sans"/>
                <a:ea typeface="Noto Sans"/>
                <a:cs typeface="Noto Sans"/>
                <a:sym typeface="Noto Sans"/>
              </a:defRPr>
            </a:lvl9pPr>
          </a:lstStyle>
          <a:p/>
        </p:txBody>
      </p:sp>
      <p:sp>
        <p:nvSpPr>
          <p:cNvPr id="40" name="Google Shape;40;p6"/>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lvl1pPr lvl="0">
              <a:buNone/>
              <a:defRPr sz="1100">
                <a:latin typeface="Noto Sans"/>
                <a:ea typeface="Noto Sans"/>
                <a:cs typeface="Noto Sans"/>
                <a:sym typeface="Noto Sans"/>
              </a:defRPr>
            </a:lvl1pPr>
            <a:lvl2pPr lvl="1">
              <a:buNone/>
              <a:defRPr sz="1100">
                <a:latin typeface="Noto Sans"/>
                <a:ea typeface="Noto Sans"/>
                <a:cs typeface="Noto Sans"/>
                <a:sym typeface="Noto Sans"/>
              </a:defRPr>
            </a:lvl2pPr>
            <a:lvl3pPr lvl="2">
              <a:buNone/>
              <a:defRPr sz="1100">
                <a:latin typeface="Noto Sans"/>
                <a:ea typeface="Noto Sans"/>
                <a:cs typeface="Noto Sans"/>
                <a:sym typeface="Noto Sans"/>
              </a:defRPr>
            </a:lvl3pPr>
            <a:lvl4pPr lvl="3">
              <a:buNone/>
              <a:defRPr sz="1100">
                <a:latin typeface="Noto Sans"/>
                <a:ea typeface="Noto Sans"/>
                <a:cs typeface="Noto Sans"/>
                <a:sym typeface="Noto Sans"/>
              </a:defRPr>
            </a:lvl4pPr>
            <a:lvl5pPr lvl="4">
              <a:buNone/>
              <a:defRPr sz="1100">
                <a:latin typeface="Noto Sans"/>
                <a:ea typeface="Noto Sans"/>
                <a:cs typeface="Noto Sans"/>
                <a:sym typeface="Noto Sans"/>
              </a:defRPr>
            </a:lvl5pPr>
            <a:lvl6pPr lvl="5">
              <a:buNone/>
              <a:defRPr sz="1100">
                <a:latin typeface="Noto Sans"/>
                <a:ea typeface="Noto Sans"/>
                <a:cs typeface="Noto Sans"/>
                <a:sym typeface="Noto Sans"/>
              </a:defRPr>
            </a:lvl6pPr>
            <a:lvl7pPr lvl="6">
              <a:buNone/>
              <a:defRPr sz="1100">
                <a:latin typeface="Noto Sans"/>
                <a:ea typeface="Noto Sans"/>
                <a:cs typeface="Noto Sans"/>
                <a:sym typeface="Noto Sans"/>
              </a:defRPr>
            </a:lvl7pPr>
            <a:lvl8pPr lvl="7">
              <a:buNone/>
              <a:defRPr sz="1100">
                <a:latin typeface="Noto Sans"/>
                <a:ea typeface="Noto Sans"/>
                <a:cs typeface="Noto Sans"/>
                <a:sym typeface="Noto Sans"/>
              </a:defRPr>
            </a:lvl8pPr>
            <a:lvl9pPr lvl="8">
              <a:buNone/>
              <a:defRPr sz="1100">
                <a:latin typeface="Noto Sans"/>
                <a:ea typeface="Noto Sans"/>
                <a:cs typeface="Noto Sans"/>
                <a:sym typeface="Noto Sans"/>
              </a:defRPr>
            </a:lvl9pPr>
          </a:lstStyle>
          <a:p>
            <a:pPr indent="0" lvl="0" marL="0" rtl="0" algn="r">
              <a:spcBef>
                <a:spcPts val="0"/>
              </a:spcBef>
              <a:spcAft>
                <a:spcPts val="0"/>
              </a:spcAft>
              <a:buNone/>
            </a:pPr>
            <a:fld id="{00000000-1234-1234-1234-123412341234}" type="slidenum">
              <a:rPr lang="en"/>
              <a:t>‹#›</a:t>
            </a:fld>
            <a:endParaRPr/>
          </a:p>
        </p:txBody>
      </p:sp>
      <p:sp>
        <p:nvSpPr>
          <p:cNvPr id="41" name="Google Shape;41;p6"/>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lvl1pPr lvl="0" algn="l">
              <a:buNone/>
              <a:defRPr sz="1100">
                <a:latin typeface="Noto Sans"/>
                <a:ea typeface="Noto Sans"/>
                <a:cs typeface="Noto Sans"/>
                <a:sym typeface="Noto Sans"/>
              </a:defRPr>
            </a:lvl1pPr>
            <a:lvl2pPr lvl="1" algn="l">
              <a:buNone/>
              <a:defRPr sz="1100">
                <a:latin typeface="Noto Sans"/>
                <a:ea typeface="Noto Sans"/>
                <a:cs typeface="Noto Sans"/>
                <a:sym typeface="Noto Sans"/>
              </a:defRPr>
            </a:lvl2pPr>
            <a:lvl3pPr lvl="2" algn="l">
              <a:buNone/>
              <a:defRPr sz="1100">
                <a:latin typeface="Noto Sans"/>
                <a:ea typeface="Noto Sans"/>
                <a:cs typeface="Noto Sans"/>
                <a:sym typeface="Noto Sans"/>
              </a:defRPr>
            </a:lvl3pPr>
            <a:lvl4pPr lvl="3" algn="l">
              <a:buNone/>
              <a:defRPr sz="1100">
                <a:latin typeface="Noto Sans"/>
                <a:ea typeface="Noto Sans"/>
                <a:cs typeface="Noto Sans"/>
                <a:sym typeface="Noto Sans"/>
              </a:defRPr>
            </a:lvl4pPr>
            <a:lvl5pPr lvl="4" algn="l">
              <a:buNone/>
              <a:defRPr sz="1100">
                <a:latin typeface="Noto Sans"/>
                <a:ea typeface="Noto Sans"/>
                <a:cs typeface="Noto Sans"/>
                <a:sym typeface="Noto Sans"/>
              </a:defRPr>
            </a:lvl5pPr>
            <a:lvl6pPr lvl="5" algn="l">
              <a:buNone/>
              <a:defRPr sz="1100">
                <a:latin typeface="Noto Sans"/>
                <a:ea typeface="Noto Sans"/>
                <a:cs typeface="Noto Sans"/>
                <a:sym typeface="Noto Sans"/>
              </a:defRPr>
            </a:lvl6pPr>
            <a:lvl7pPr lvl="6" algn="l">
              <a:buNone/>
              <a:defRPr sz="1100">
                <a:latin typeface="Noto Sans"/>
                <a:ea typeface="Noto Sans"/>
                <a:cs typeface="Noto Sans"/>
                <a:sym typeface="Noto Sans"/>
              </a:defRPr>
            </a:lvl7pPr>
            <a:lvl8pPr lvl="7" algn="l">
              <a:buNone/>
              <a:defRPr sz="1100">
                <a:latin typeface="Noto Sans"/>
                <a:ea typeface="Noto Sans"/>
                <a:cs typeface="Noto Sans"/>
                <a:sym typeface="Noto Sans"/>
              </a:defRPr>
            </a:lvl8pPr>
            <a:lvl9pPr lvl="8" algn="l">
              <a:buNone/>
              <a:defRPr sz="1100">
                <a:latin typeface="Noto Sans"/>
                <a:ea typeface="Noto Sans"/>
                <a:cs typeface="Noto Sans"/>
                <a:sym typeface="Noto Sans"/>
              </a:defRPr>
            </a:lvl9pPr>
          </a:lstStyle>
          <a:p>
            <a:pPr indent="0" lvl="0" marL="0" rtl="0" algn="l">
              <a:spcBef>
                <a:spcPts val="0"/>
              </a:spcBef>
              <a:spcAft>
                <a:spcPts val="0"/>
              </a:spcAft>
              <a:buNone/>
            </a:pPr>
            <a:r>
              <a:rPr lang="en"/>
              <a:t>Page name</a:t>
            </a:r>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fferentiation Slide">
  <p:cSld name="TITLE_AND_TWO_COLUMNS_1">
    <p:spTree>
      <p:nvGrpSpPr>
        <p:cNvPr id="42" name="Shape 42"/>
        <p:cNvGrpSpPr/>
        <p:nvPr/>
      </p:nvGrpSpPr>
      <p:grpSpPr>
        <a:xfrm>
          <a:off x="0" y="0"/>
          <a:ext cx="0" cy="0"/>
          <a:chOff x="0" y="0"/>
          <a:chExt cx="0" cy="0"/>
        </a:xfrm>
      </p:grpSpPr>
      <p:sp>
        <p:nvSpPr>
          <p:cNvPr id="43" name="Google Shape;43;p7"/>
          <p:cNvSpPr/>
          <p:nvPr/>
        </p:nvSpPr>
        <p:spPr>
          <a:xfrm>
            <a:off x="12700" y="3100"/>
            <a:ext cx="9131400" cy="5143500"/>
          </a:xfrm>
          <a:prstGeom prst="rect">
            <a:avLst/>
          </a:prstGeom>
          <a:noFill/>
          <a:ln cap="flat" cmpd="sng" w="38100">
            <a:solidFill>
              <a:srgbClr val="00504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44" name="Google Shape;44;p7"/>
          <p:cNvSpPr txBox="1"/>
          <p:nvPr>
            <p:ph type="title"/>
          </p:nvPr>
        </p:nvSpPr>
        <p:spPr>
          <a:xfrm>
            <a:off x="311700" y="137160"/>
            <a:ext cx="8520600" cy="822900"/>
          </a:xfrm>
          <a:prstGeom prst="rect">
            <a:avLst/>
          </a:prstGeom>
          <a:ln>
            <a:noFill/>
          </a:ln>
        </p:spPr>
        <p:txBody>
          <a:bodyPr anchorCtr="0" anchor="t" bIns="91425" lIns="91425" spcFirstLastPara="1" rIns="91425" wrap="square" tIns="91425">
            <a:spAutoFit/>
          </a:bodyPr>
          <a:lstStyle>
            <a:lvl1pPr lvl="0">
              <a:spcBef>
                <a:spcPts val="0"/>
              </a:spcBef>
              <a:spcAft>
                <a:spcPts val="0"/>
              </a:spcAft>
              <a:buClr>
                <a:srgbClr val="005047"/>
              </a:buClr>
              <a:buSzPts val="2800"/>
              <a:buNone/>
              <a:defRPr sz="2800">
                <a:solidFill>
                  <a:srgbClr val="005047"/>
                </a:solidFil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45" name="Google Shape;45;p7"/>
          <p:cNvSpPr txBox="1"/>
          <p:nvPr>
            <p:ph idx="1" type="body"/>
          </p:nvPr>
        </p:nvSpPr>
        <p:spPr>
          <a:xfrm>
            <a:off x="311700" y="960120"/>
            <a:ext cx="3999900" cy="3657600"/>
          </a:xfrm>
          <a:prstGeom prst="rect">
            <a:avLst/>
          </a:prstGeom>
        </p:spPr>
        <p:txBody>
          <a:bodyPr anchorCtr="0" anchor="t" bIns="91425" lIns="91425" spcFirstLastPara="1" rIns="91425" wrap="square" tIns="91425">
            <a:noAutofit/>
          </a:bodyPr>
          <a:lstStyle>
            <a:lvl1pPr indent="-368300" lvl="0" marL="457200">
              <a:spcBef>
                <a:spcPts val="0"/>
              </a:spcBef>
              <a:spcAft>
                <a:spcPts val="0"/>
              </a:spcAft>
              <a:buSzPts val="2200"/>
              <a:buFont typeface="Noto Sans"/>
              <a:buChar char="●"/>
              <a:defRPr sz="2200">
                <a:latin typeface="Noto Sans"/>
                <a:ea typeface="Noto Sans"/>
                <a:cs typeface="Noto Sans"/>
                <a:sym typeface="Noto Sans"/>
              </a:defRPr>
            </a:lvl1pPr>
            <a:lvl2pPr indent="-355600" lvl="1" marL="914400">
              <a:spcBef>
                <a:spcPts val="0"/>
              </a:spcBef>
              <a:spcAft>
                <a:spcPts val="0"/>
              </a:spcAft>
              <a:buSzPts val="2000"/>
              <a:buFont typeface="Noto Sans"/>
              <a:buChar char="○"/>
              <a:defRPr sz="2000">
                <a:latin typeface="Noto Sans"/>
                <a:ea typeface="Noto Sans"/>
                <a:cs typeface="Noto Sans"/>
                <a:sym typeface="Noto Sans"/>
              </a:defRPr>
            </a:lvl2pPr>
            <a:lvl3pPr indent="-355600" lvl="2" marL="1371600">
              <a:spcBef>
                <a:spcPts val="0"/>
              </a:spcBef>
              <a:spcAft>
                <a:spcPts val="0"/>
              </a:spcAft>
              <a:buSzPts val="2000"/>
              <a:buFont typeface="Noto Sans"/>
              <a:buChar char="■"/>
              <a:defRPr sz="2000">
                <a:latin typeface="Noto Sans"/>
                <a:ea typeface="Noto Sans"/>
                <a:cs typeface="Noto Sans"/>
                <a:sym typeface="Noto Sans"/>
              </a:defRPr>
            </a:lvl3pPr>
            <a:lvl4pPr indent="-355600" lvl="3" marL="1828800">
              <a:spcBef>
                <a:spcPts val="0"/>
              </a:spcBef>
              <a:spcAft>
                <a:spcPts val="0"/>
              </a:spcAft>
              <a:buSzPts val="2000"/>
              <a:buFont typeface="Noto Sans"/>
              <a:buChar char="●"/>
              <a:defRPr sz="2000">
                <a:latin typeface="Noto Sans"/>
                <a:ea typeface="Noto Sans"/>
                <a:cs typeface="Noto Sans"/>
                <a:sym typeface="Noto Sans"/>
              </a:defRPr>
            </a:lvl4pPr>
            <a:lvl5pPr indent="-355600" lvl="4" marL="2286000">
              <a:spcBef>
                <a:spcPts val="0"/>
              </a:spcBef>
              <a:spcAft>
                <a:spcPts val="0"/>
              </a:spcAft>
              <a:buSzPts val="2000"/>
              <a:buFont typeface="Noto Sans"/>
              <a:buChar char="○"/>
              <a:defRPr sz="2000">
                <a:latin typeface="Noto Sans"/>
                <a:ea typeface="Noto Sans"/>
                <a:cs typeface="Noto Sans"/>
                <a:sym typeface="Noto Sans"/>
              </a:defRPr>
            </a:lvl5pPr>
            <a:lvl6pPr indent="-355600" lvl="5" marL="2743200">
              <a:spcBef>
                <a:spcPts val="0"/>
              </a:spcBef>
              <a:spcAft>
                <a:spcPts val="0"/>
              </a:spcAft>
              <a:buSzPts val="2000"/>
              <a:buFont typeface="Noto Sans"/>
              <a:buChar char="■"/>
              <a:defRPr sz="2000">
                <a:latin typeface="Noto Sans"/>
                <a:ea typeface="Noto Sans"/>
                <a:cs typeface="Noto Sans"/>
                <a:sym typeface="Noto Sans"/>
              </a:defRPr>
            </a:lvl6pPr>
            <a:lvl7pPr indent="-355600" lvl="6" marL="3200400">
              <a:spcBef>
                <a:spcPts val="0"/>
              </a:spcBef>
              <a:spcAft>
                <a:spcPts val="0"/>
              </a:spcAft>
              <a:buSzPts val="2000"/>
              <a:buFont typeface="Noto Sans"/>
              <a:buChar char="●"/>
              <a:defRPr sz="2000">
                <a:latin typeface="Noto Sans"/>
                <a:ea typeface="Noto Sans"/>
                <a:cs typeface="Noto Sans"/>
                <a:sym typeface="Noto Sans"/>
              </a:defRPr>
            </a:lvl7pPr>
            <a:lvl8pPr indent="-355600" lvl="7" marL="3657600">
              <a:spcBef>
                <a:spcPts val="0"/>
              </a:spcBef>
              <a:spcAft>
                <a:spcPts val="0"/>
              </a:spcAft>
              <a:buSzPts val="2000"/>
              <a:buFont typeface="Noto Sans"/>
              <a:buChar char="○"/>
              <a:defRPr sz="2000">
                <a:latin typeface="Noto Sans"/>
                <a:ea typeface="Noto Sans"/>
                <a:cs typeface="Noto Sans"/>
                <a:sym typeface="Noto Sans"/>
              </a:defRPr>
            </a:lvl8pPr>
            <a:lvl9pPr indent="-355600" lvl="8" marL="4114800">
              <a:spcBef>
                <a:spcPts val="0"/>
              </a:spcBef>
              <a:spcAft>
                <a:spcPts val="0"/>
              </a:spcAft>
              <a:buSzPts val="2000"/>
              <a:buFont typeface="Noto Sans"/>
              <a:buChar char="■"/>
              <a:defRPr sz="2000">
                <a:latin typeface="Noto Sans"/>
                <a:ea typeface="Noto Sans"/>
                <a:cs typeface="Noto Sans"/>
                <a:sym typeface="Noto Sans"/>
              </a:defRPr>
            </a:lvl9pPr>
          </a:lstStyle>
          <a:p/>
        </p:txBody>
      </p:sp>
      <p:sp>
        <p:nvSpPr>
          <p:cNvPr id="46" name="Google Shape;46;p7"/>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lvl1pPr lvl="0">
              <a:buNone/>
              <a:defRPr sz="1100">
                <a:latin typeface="Noto Sans"/>
                <a:ea typeface="Noto Sans"/>
                <a:cs typeface="Noto Sans"/>
                <a:sym typeface="Noto Sans"/>
              </a:defRPr>
            </a:lvl1pPr>
            <a:lvl2pPr lvl="1">
              <a:buNone/>
              <a:defRPr sz="1100">
                <a:latin typeface="Noto Sans"/>
                <a:ea typeface="Noto Sans"/>
                <a:cs typeface="Noto Sans"/>
                <a:sym typeface="Noto Sans"/>
              </a:defRPr>
            </a:lvl2pPr>
            <a:lvl3pPr lvl="2">
              <a:buNone/>
              <a:defRPr sz="1100">
                <a:latin typeface="Noto Sans"/>
                <a:ea typeface="Noto Sans"/>
                <a:cs typeface="Noto Sans"/>
                <a:sym typeface="Noto Sans"/>
              </a:defRPr>
            </a:lvl3pPr>
            <a:lvl4pPr lvl="3">
              <a:buNone/>
              <a:defRPr sz="1100">
                <a:latin typeface="Noto Sans"/>
                <a:ea typeface="Noto Sans"/>
                <a:cs typeface="Noto Sans"/>
                <a:sym typeface="Noto Sans"/>
              </a:defRPr>
            </a:lvl4pPr>
            <a:lvl5pPr lvl="4">
              <a:buNone/>
              <a:defRPr sz="1100">
                <a:latin typeface="Noto Sans"/>
                <a:ea typeface="Noto Sans"/>
                <a:cs typeface="Noto Sans"/>
                <a:sym typeface="Noto Sans"/>
              </a:defRPr>
            </a:lvl5pPr>
            <a:lvl6pPr lvl="5">
              <a:buNone/>
              <a:defRPr sz="1100">
                <a:latin typeface="Noto Sans"/>
                <a:ea typeface="Noto Sans"/>
                <a:cs typeface="Noto Sans"/>
                <a:sym typeface="Noto Sans"/>
              </a:defRPr>
            </a:lvl6pPr>
            <a:lvl7pPr lvl="6">
              <a:buNone/>
              <a:defRPr sz="1100">
                <a:latin typeface="Noto Sans"/>
                <a:ea typeface="Noto Sans"/>
                <a:cs typeface="Noto Sans"/>
                <a:sym typeface="Noto Sans"/>
              </a:defRPr>
            </a:lvl7pPr>
            <a:lvl8pPr lvl="7">
              <a:buNone/>
              <a:defRPr sz="1100">
                <a:latin typeface="Noto Sans"/>
                <a:ea typeface="Noto Sans"/>
                <a:cs typeface="Noto Sans"/>
                <a:sym typeface="Noto Sans"/>
              </a:defRPr>
            </a:lvl8pPr>
            <a:lvl9pPr lvl="8">
              <a:buNone/>
              <a:defRPr sz="1100">
                <a:latin typeface="Noto Sans"/>
                <a:ea typeface="Noto Sans"/>
                <a:cs typeface="Noto Sans"/>
                <a:sym typeface="Noto Sans"/>
              </a:defRPr>
            </a:lvl9pPr>
          </a:lstStyle>
          <a:p>
            <a:pPr indent="0" lvl="0" marL="0" rtl="0" algn="r">
              <a:spcBef>
                <a:spcPts val="0"/>
              </a:spcBef>
              <a:spcAft>
                <a:spcPts val="0"/>
              </a:spcAft>
              <a:buNone/>
            </a:pPr>
            <a:fld id="{00000000-1234-1234-1234-123412341234}" type="slidenum">
              <a:rPr lang="en"/>
              <a:t>‹#›</a:t>
            </a:fld>
            <a:endParaRPr/>
          </a:p>
        </p:txBody>
      </p:sp>
      <p:sp>
        <p:nvSpPr>
          <p:cNvPr id="47" name="Google Shape;47;p7"/>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lvl1pPr lvl="0" algn="l">
              <a:buNone/>
              <a:defRPr sz="1100">
                <a:latin typeface="Noto Sans"/>
                <a:ea typeface="Noto Sans"/>
                <a:cs typeface="Noto Sans"/>
                <a:sym typeface="Noto Sans"/>
              </a:defRPr>
            </a:lvl1pPr>
            <a:lvl2pPr lvl="1" algn="l">
              <a:buNone/>
              <a:defRPr sz="1100">
                <a:latin typeface="Noto Sans"/>
                <a:ea typeface="Noto Sans"/>
                <a:cs typeface="Noto Sans"/>
                <a:sym typeface="Noto Sans"/>
              </a:defRPr>
            </a:lvl2pPr>
            <a:lvl3pPr lvl="2" algn="l">
              <a:buNone/>
              <a:defRPr sz="1100">
                <a:latin typeface="Noto Sans"/>
                <a:ea typeface="Noto Sans"/>
                <a:cs typeface="Noto Sans"/>
                <a:sym typeface="Noto Sans"/>
              </a:defRPr>
            </a:lvl3pPr>
            <a:lvl4pPr lvl="3" algn="l">
              <a:buNone/>
              <a:defRPr sz="1100">
                <a:latin typeface="Noto Sans"/>
                <a:ea typeface="Noto Sans"/>
                <a:cs typeface="Noto Sans"/>
                <a:sym typeface="Noto Sans"/>
              </a:defRPr>
            </a:lvl4pPr>
            <a:lvl5pPr lvl="4" algn="l">
              <a:buNone/>
              <a:defRPr sz="1100">
                <a:latin typeface="Noto Sans"/>
                <a:ea typeface="Noto Sans"/>
                <a:cs typeface="Noto Sans"/>
                <a:sym typeface="Noto Sans"/>
              </a:defRPr>
            </a:lvl5pPr>
            <a:lvl6pPr lvl="5" algn="l">
              <a:buNone/>
              <a:defRPr sz="1100">
                <a:latin typeface="Noto Sans"/>
                <a:ea typeface="Noto Sans"/>
                <a:cs typeface="Noto Sans"/>
                <a:sym typeface="Noto Sans"/>
              </a:defRPr>
            </a:lvl6pPr>
            <a:lvl7pPr lvl="6" algn="l">
              <a:buNone/>
              <a:defRPr sz="1100">
                <a:latin typeface="Noto Sans"/>
                <a:ea typeface="Noto Sans"/>
                <a:cs typeface="Noto Sans"/>
                <a:sym typeface="Noto Sans"/>
              </a:defRPr>
            </a:lvl7pPr>
            <a:lvl8pPr lvl="7" algn="l">
              <a:buNone/>
              <a:defRPr sz="1100">
                <a:latin typeface="Noto Sans"/>
                <a:ea typeface="Noto Sans"/>
                <a:cs typeface="Noto Sans"/>
                <a:sym typeface="Noto Sans"/>
              </a:defRPr>
            </a:lvl8pPr>
            <a:lvl9pPr lvl="8" algn="l">
              <a:buNone/>
              <a:defRPr sz="1100">
                <a:latin typeface="Noto Sans"/>
                <a:ea typeface="Noto Sans"/>
                <a:cs typeface="Noto Sans"/>
                <a:sym typeface="Noto Sans"/>
              </a:defRPr>
            </a:lvl9pPr>
          </a:lstStyle>
          <a:p>
            <a:pPr indent="0" lvl="0" marL="0" rtl="0" algn="l">
              <a:spcBef>
                <a:spcPts val="0"/>
              </a:spcBef>
              <a:spcAft>
                <a:spcPts val="0"/>
              </a:spcAft>
              <a:buNone/>
            </a:pPr>
            <a:r>
              <a:rPr lang="en"/>
              <a:t>Page name</a:t>
            </a:r>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Additional Resources Slide 1">
  <p:cSld name="TITLE_AND_TWO_COLUMNS_1_2">
    <p:spTree>
      <p:nvGrpSpPr>
        <p:cNvPr id="48" name="Shape 48"/>
        <p:cNvGrpSpPr/>
        <p:nvPr/>
      </p:nvGrpSpPr>
      <p:grpSpPr>
        <a:xfrm>
          <a:off x="0" y="0"/>
          <a:ext cx="0" cy="0"/>
          <a:chOff x="0" y="0"/>
          <a:chExt cx="0" cy="0"/>
        </a:xfrm>
      </p:grpSpPr>
      <p:sp>
        <p:nvSpPr>
          <p:cNvPr id="49" name="Google Shape;49;p8"/>
          <p:cNvSpPr txBox="1"/>
          <p:nvPr>
            <p:ph type="title"/>
          </p:nvPr>
        </p:nvSpPr>
        <p:spPr>
          <a:xfrm>
            <a:off x="311700" y="137160"/>
            <a:ext cx="8520600" cy="822900"/>
          </a:xfrm>
          <a:prstGeom prst="rect">
            <a:avLst/>
          </a:prstGeom>
          <a:ln>
            <a:noFill/>
          </a:ln>
        </p:spPr>
        <p:txBody>
          <a:bodyPr anchorCtr="0" anchor="t" bIns="91425" lIns="91425" spcFirstLastPara="1" rIns="91425" wrap="square" tIns="91425">
            <a:spAutoFit/>
          </a:bodyPr>
          <a:lstStyle>
            <a:lvl1pPr lvl="0">
              <a:spcBef>
                <a:spcPts val="0"/>
              </a:spcBef>
              <a:spcAft>
                <a:spcPts val="0"/>
              </a:spcAft>
              <a:buClr>
                <a:srgbClr val="005047"/>
              </a:buClr>
              <a:buSzPts val="2800"/>
              <a:buNone/>
              <a:defRPr sz="2800">
                <a:solidFill>
                  <a:srgbClr val="005047"/>
                </a:solidFil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50" name="Google Shape;50;p8"/>
          <p:cNvSpPr txBox="1"/>
          <p:nvPr>
            <p:ph idx="1" type="body"/>
          </p:nvPr>
        </p:nvSpPr>
        <p:spPr>
          <a:xfrm>
            <a:off x="311700" y="960120"/>
            <a:ext cx="3999900" cy="3657600"/>
          </a:xfrm>
          <a:prstGeom prst="rect">
            <a:avLst/>
          </a:prstGeom>
        </p:spPr>
        <p:txBody>
          <a:bodyPr anchorCtr="0" anchor="t" bIns="91425" lIns="91425" spcFirstLastPara="1" rIns="91425" wrap="square" tIns="91425">
            <a:noAutofit/>
          </a:bodyPr>
          <a:lstStyle>
            <a:lvl1pPr indent="-368300" lvl="0" marL="457200">
              <a:spcBef>
                <a:spcPts val="0"/>
              </a:spcBef>
              <a:spcAft>
                <a:spcPts val="0"/>
              </a:spcAft>
              <a:buSzPts val="2200"/>
              <a:buFont typeface="Noto Sans"/>
              <a:buChar char="●"/>
              <a:defRPr sz="2200">
                <a:latin typeface="Noto Sans"/>
                <a:ea typeface="Noto Sans"/>
                <a:cs typeface="Noto Sans"/>
                <a:sym typeface="Noto Sans"/>
              </a:defRPr>
            </a:lvl1pPr>
            <a:lvl2pPr indent="-355600" lvl="1" marL="914400">
              <a:spcBef>
                <a:spcPts val="0"/>
              </a:spcBef>
              <a:spcAft>
                <a:spcPts val="0"/>
              </a:spcAft>
              <a:buSzPts val="2000"/>
              <a:buFont typeface="Noto Sans"/>
              <a:buChar char="○"/>
              <a:defRPr sz="2000">
                <a:latin typeface="Noto Sans"/>
                <a:ea typeface="Noto Sans"/>
                <a:cs typeface="Noto Sans"/>
                <a:sym typeface="Noto Sans"/>
              </a:defRPr>
            </a:lvl2pPr>
            <a:lvl3pPr indent="-355600" lvl="2" marL="1371600">
              <a:spcBef>
                <a:spcPts val="0"/>
              </a:spcBef>
              <a:spcAft>
                <a:spcPts val="0"/>
              </a:spcAft>
              <a:buSzPts val="2000"/>
              <a:buFont typeface="Noto Sans"/>
              <a:buChar char="■"/>
              <a:defRPr sz="2000">
                <a:latin typeface="Noto Sans"/>
                <a:ea typeface="Noto Sans"/>
                <a:cs typeface="Noto Sans"/>
                <a:sym typeface="Noto Sans"/>
              </a:defRPr>
            </a:lvl3pPr>
            <a:lvl4pPr indent="-355600" lvl="3" marL="1828800">
              <a:spcBef>
                <a:spcPts val="0"/>
              </a:spcBef>
              <a:spcAft>
                <a:spcPts val="0"/>
              </a:spcAft>
              <a:buSzPts val="2000"/>
              <a:buFont typeface="Noto Sans"/>
              <a:buChar char="●"/>
              <a:defRPr sz="2000">
                <a:latin typeface="Noto Sans"/>
                <a:ea typeface="Noto Sans"/>
                <a:cs typeface="Noto Sans"/>
                <a:sym typeface="Noto Sans"/>
              </a:defRPr>
            </a:lvl4pPr>
            <a:lvl5pPr indent="-355600" lvl="4" marL="2286000">
              <a:spcBef>
                <a:spcPts val="0"/>
              </a:spcBef>
              <a:spcAft>
                <a:spcPts val="0"/>
              </a:spcAft>
              <a:buSzPts val="2000"/>
              <a:buFont typeface="Noto Sans"/>
              <a:buChar char="○"/>
              <a:defRPr sz="2000">
                <a:latin typeface="Noto Sans"/>
                <a:ea typeface="Noto Sans"/>
                <a:cs typeface="Noto Sans"/>
                <a:sym typeface="Noto Sans"/>
              </a:defRPr>
            </a:lvl5pPr>
            <a:lvl6pPr indent="-355600" lvl="5" marL="2743200">
              <a:spcBef>
                <a:spcPts val="0"/>
              </a:spcBef>
              <a:spcAft>
                <a:spcPts val="0"/>
              </a:spcAft>
              <a:buSzPts val="2000"/>
              <a:buFont typeface="Noto Sans"/>
              <a:buChar char="■"/>
              <a:defRPr sz="2000">
                <a:latin typeface="Noto Sans"/>
                <a:ea typeface="Noto Sans"/>
                <a:cs typeface="Noto Sans"/>
                <a:sym typeface="Noto Sans"/>
              </a:defRPr>
            </a:lvl6pPr>
            <a:lvl7pPr indent="-355600" lvl="6" marL="3200400">
              <a:spcBef>
                <a:spcPts val="0"/>
              </a:spcBef>
              <a:spcAft>
                <a:spcPts val="0"/>
              </a:spcAft>
              <a:buSzPts val="2000"/>
              <a:buFont typeface="Noto Sans"/>
              <a:buChar char="●"/>
              <a:defRPr sz="2000">
                <a:latin typeface="Noto Sans"/>
                <a:ea typeface="Noto Sans"/>
                <a:cs typeface="Noto Sans"/>
                <a:sym typeface="Noto Sans"/>
              </a:defRPr>
            </a:lvl7pPr>
            <a:lvl8pPr indent="-355600" lvl="7" marL="3657600">
              <a:spcBef>
                <a:spcPts val="0"/>
              </a:spcBef>
              <a:spcAft>
                <a:spcPts val="0"/>
              </a:spcAft>
              <a:buSzPts val="2000"/>
              <a:buFont typeface="Noto Sans"/>
              <a:buChar char="○"/>
              <a:defRPr sz="2000">
                <a:latin typeface="Noto Sans"/>
                <a:ea typeface="Noto Sans"/>
                <a:cs typeface="Noto Sans"/>
                <a:sym typeface="Noto Sans"/>
              </a:defRPr>
            </a:lvl8pPr>
            <a:lvl9pPr indent="-355600" lvl="8" marL="4114800">
              <a:spcBef>
                <a:spcPts val="0"/>
              </a:spcBef>
              <a:spcAft>
                <a:spcPts val="0"/>
              </a:spcAft>
              <a:buSzPts val="2000"/>
              <a:buFont typeface="Noto Sans"/>
              <a:buChar char="■"/>
              <a:defRPr sz="2000">
                <a:latin typeface="Noto Sans"/>
                <a:ea typeface="Noto Sans"/>
                <a:cs typeface="Noto Sans"/>
                <a:sym typeface="Noto Sans"/>
              </a:defRPr>
            </a:lvl9pPr>
          </a:lstStyle>
          <a:p/>
        </p:txBody>
      </p:sp>
      <p:sp>
        <p:nvSpPr>
          <p:cNvPr id="51" name="Google Shape;51;p8"/>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lvl1pPr lvl="0">
              <a:buNone/>
              <a:defRPr sz="1100">
                <a:latin typeface="Noto Sans"/>
                <a:ea typeface="Noto Sans"/>
                <a:cs typeface="Noto Sans"/>
                <a:sym typeface="Noto Sans"/>
              </a:defRPr>
            </a:lvl1pPr>
            <a:lvl2pPr lvl="1">
              <a:buNone/>
              <a:defRPr sz="1100">
                <a:latin typeface="Noto Sans"/>
                <a:ea typeface="Noto Sans"/>
                <a:cs typeface="Noto Sans"/>
                <a:sym typeface="Noto Sans"/>
              </a:defRPr>
            </a:lvl2pPr>
            <a:lvl3pPr lvl="2">
              <a:buNone/>
              <a:defRPr sz="1100">
                <a:latin typeface="Noto Sans"/>
                <a:ea typeface="Noto Sans"/>
                <a:cs typeface="Noto Sans"/>
                <a:sym typeface="Noto Sans"/>
              </a:defRPr>
            </a:lvl3pPr>
            <a:lvl4pPr lvl="3">
              <a:buNone/>
              <a:defRPr sz="1100">
                <a:latin typeface="Noto Sans"/>
                <a:ea typeface="Noto Sans"/>
                <a:cs typeface="Noto Sans"/>
                <a:sym typeface="Noto Sans"/>
              </a:defRPr>
            </a:lvl4pPr>
            <a:lvl5pPr lvl="4">
              <a:buNone/>
              <a:defRPr sz="1100">
                <a:latin typeface="Noto Sans"/>
                <a:ea typeface="Noto Sans"/>
                <a:cs typeface="Noto Sans"/>
                <a:sym typeface="Noto Sans"/>
              </a:defRPr>
            </a:lvl5pPr>
            <a:lvl6pPr lvl="5">
              <a:buNone/>
              <a:defRPr sz="1100">
                <a:latin typeface="Noto Sans"/>
                <a:ea typeface="Noto Sans"/>
                <a:cs typeface="Noto Sans"/>
                <a:sym typeface="Noto Sans"/>
              </a:defRPr>
            </a:lvl6pPr>
            <a:lvl7pPr lvl="6">
              <a:buNone/>
              <a:defRPr sz="1100">
                <a:latin typeface="Noto Sans"/>
                <a:ea typeface="Noto Sans"/>
                <a:cs typeface="Noto Sans"/>
                <a:sym typeface="Noto Sans"/>
              </a:defRPr>
            </a:lvl7pPr>
            <a:lvl8pPr lvl="7">
              <a:buNone/>
              <a:defRPr sz="1100">
                <a:latin typeface="Noto Sans"/>
                <a:ea typeface="Noto Sans"/>
                <a:cs typeface="Noto Sans"/>
                <a:sym typeface="Noto Sans"/>
              </a:defRPr>
            </a:lvl8pPr>
            <a:lvl9pPr lvl="8">
              <a:buNone/>
              <a:defRPr sz="1100">
                <a:latin typeface="Noto Sans"/>
                <a:ea typeface="Noto Sans"/>
                <a:cs typeface="Noto Sans"/>
                <a:sym typeface="Noto Sans"/>
              </a:defRPr>
            </a:lvl9pPr>
          </a:lstStyle>
          <a:p>
            <a:pPr indent="0" lvl="0" marL="0" rtl="0" algn="r">
              <a:spcBef>
                <a:spcPts val="0"/>
              </a:spcBef>
              <a:spcAft>
                <a:spcPts val="0"/>
              </a:spcAft>
              <a:buNone/>
            </a:pPr>
            <a:fld id="{00000000-1234-1234-1234-123412341234}" type="slidenum">
              <a:rPr lang="en"/>
              <a:t>‹#›</a:t>
            </a:fld>
            <a:endParaRPr/>
          </a:p>
        </p:txBody>
      </p:sp>
      <p:sp>
        <p:nvSpPr>
          <p:cNvPr id="52" name="Google Shape;52;p8"/>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lvl1pPr lvl="0" algn="l">
              <a:buNone/>
              <a:defRPr sz="1100">
                <a:latin typeface="Noto Sans"/>
                <a:ea typeface="Noto Sans"/>
                <a:cs typeface="Noto Sans"/>
                <a:sym typeface="Noto Sans"/>
              </a:defRPr>
            </a:lvl1pPr>
            <a:lvl2pPr lvl="1" algn="l">
              <a:buNone/>
              <a:defRPr sz="1100">
                <a:latin typeface="Noto Sans"/>
                <a:ea typeface="Noto Sans"/>
                <a:cs typeface="Noto Sans"/>
                <a:sym typeface="Noto Sans"/>
              </a:defRPr>
            </a:lvl2pPr>
            <a:lvl3pPr lvl="2" algn="l">
              <a:buNone/>
              <a:defRPr sz="1100">
                <a:latin typeface="Noto Sans"/>
                <a:ea typeface="Noto Sans"/>
                <a:cs typeface="Noto Sans"/>
                <a:sym typeface="Noto Sans"/>
              </a:defRPr>
            </a:lvl3pPr>
            <a:lvl4pPr lvl="3" algn="l">
              <a:buNone/>
              <a:defRPr sz="1100">
                <a:latin typeface="Noto Sans"/>
                <a:ea typeface="Noto Sans"/>
                <a:cs typeface="Noto Sans"/>
                <a:sym typeface="Noto Sans"/>
              </a:defRPr>
            </a:lvl4pPr>
            <a:lvl5pPr lvl="4" algn="l">
              <a:buNone/>
              <a:defRPr sz="1100">
                <a:latin typeface="Noto Sans"/>
                <a:ea typeface="Noto Sans"/>
                <a:cs typeface="Noto Sans"/>
                <a:sym typeface="Noto Sans"/>
              </a:defRPr>
            </a:lvl5pPr>
            <a:lvl6pPr lvl="5" algn="l">
              <a:buNone/>
              <a:defRPr sz="1100">
                <a:latin typeface="Noto Sans"/>
                <a:ea typeface="Noto Sans"/>
                <a:cs typeface="Noto Sans"/>
                <a:sym typeface="Noto Sans"/>
              </a:defRPr>
            </a:lvl6pPr>
            <a:lvl7pPr lvl="6" algn="l">
              <a:buNone/>
              <a:defRPr sz="1100">
                <a:latin typeface="Noto Sans"/>
                <a:ea typeface="Noto Sans"/>
                <a:cs typeface="Noto Sans"/>
                <a:sym typeface="Noto Sans"/>
              </a:defRPr>
            </a:lvl7pPr>
            <a:lvl8pPr lvl="7" algn="l">
              <a:buNone/>
              <a:defRPr sz="1100">
                <a:latin typeface="Noto Sans"/>
                <a:ea typeface="Noto Sans"/>
                <a:cs typeface="Noto Sans"/>
                <a:sym typeface="Noto Sans"/>
              </a:defRPr>
            </a:lvl8pPr>
            <a:lvl9pPr lvl="8" algn="l">
              <a:buNone/>
              <a:defRPr sz="1100">
                <a:latin typeface="Noto Sans"/>
                <a:ea typeface="Noto Sans"/>
                <a:cs typeface="Noto Sans"/>
                <a:sym typeface="Noto Sans"/>
              </a:defRPr>
            </a:lvl9pPr>
          </a:lstStyle>
          <a:p>
            <a:pPr indent="0" lvl="0" marL="0" rtl="0" algn="l">
              <a:spcBef>
                <a:spcPts val="0"/>
              </a:spcBef>
              <a:spcAft>
                <a:spcPts val="0"/>
              </a:spcAft>
              <a:buNone/>
            </a:pPr>
            <a:r>
              <a:rPr lang="en"/>
              <a:t>Page name</a:t>
            </a:r>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ideo slide">
  <p:cSld name="CAPTION_ONLY">
    <p:spTree>
      <p:nvGrpSpPr>
        <p:cNvPr id="53" name="Shape 53"/>
        <p:cNvGrpSpPr/>
        <p:nvPr/>
      </p:nvGrpSpPr>
      <p:grpSpPr>
        <a:xfrm>
          <a:off x="0" y="0"/>
          <a:ext cx="0" cy="0"/>
          <a:chOff x="0" y="0"/>
          <a:chExt cx="0" cy="0"/>
        </a:xfrm>
      </p:grpSpPr>
      <p:sp>
        <p:nvSpPr>
          <p:cNvPr id="54" name="Google Shape;54;p9"/>
          <p:cNvSpPr txBox="1"/>
          <p:nvPr>
            <p:ph idx="1" type="body"/>
          </p:nvPr>
        </p:nvSpPr>
        <p:spPr>
          <a:xfrm>
            <a:off x="311700" y="457200"/>
            <a:ext cx="8520600" cy="605100"/>
          </a:xfrm>
          <a:prstGeom prst="rect">
            <a:avLst/>
          </a:prstGeom>
        </p:spPr>
        <p:txBody>
          <a:bodyPr anchorCtr="0" anchor="ctr" bIns="91425" lIns="91425" spcFirstLastPara="1" rIns="91425" wrap="square" tIns="91425">
            <a:noAutofit/>
          </a:bodyPr>
          <a:lstStyle>
            <a:lvl1pPr indent="-228600" lvl="0" marL="457200">
              <a:lnSpc>
                <a:spcPct val="100000"/>
              </a:lnSpc>
              <a:spcBef>
                <a:spcPts val="0"/>
              </a:spcBef>
              <a:spcAft>
                <a:spcPts val="0"/>
              </a:spcAft>
              <a:buSzPts val="2100"/>
              <a:buFont typeface="Noto Sans"/>
              <a:buNone/>
              <a:defRPr sz="2100">
                <a:latin typeface="Noto Sans"/>
                <a:ea typeface="Noto Sans"/>
                <a:cs typeface="Noto Sans"/>
                <a:sym typeface="Noto Sans"/>
              </a:defRPr>
            </a:lvl1pPr>
          </a:lstStyle>
          <a:p/>
        </p:txBody>
      </p:sp>
      <p:sp>
        <p:nvSpPr>
          <p:cNvPr id="55" name="Google Shape;55;p9"/>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atin typeface="Noto Sans"/>
                <a:ea typeface="Noto Sans"/>
                <a:cs typeface="Noto Sans"/>
                <a:sym typeface="Noto Sans"/>
              </a:defRPr>
            </a:lvl1pPr>
            <a:lvl2pPr lvl="1">
              <a:buNone/>
              <a:defRPr>
                <a:latin typeface="Noto Sans"/>
                <a:ea typeface="Noto Sans"/>
                <a:cs typeface="Noto Sans"/>
                <a:sym typeface="Noto Sans"/>
              </a:defRPr>
            </a:lvl2pPr>
            <a:lvl3pPr lvl="2">
              <a:buNone/>
              <a:defRPr>
                <a:latin typeface="Noto Sans"/>
                <a:ea typeface="Noto Sans"/>
                <a:cs typeface="Noto Sans"/>
                <a:sym typeface="Noto Sans"/>
              </a:defRPr>
            </a:lvl3pPr>
            <a:lvl4pPr lvl="3">
              <a:buNone/>
              <a:defRPr>
                <a:latin typeface="Noto Sans"/>
                <a:ea typeface="Noto Sans"/>
                <a:cs typeface="Noto Sans"/>
                <a:sym typeface="Noto Sans"/>
              </a:defRPr>
            </a:lvl4pPr>
            <a:lvl5pPr lvl="4">
              <a:buNone/>
              <a:defRPr>
                <a:latin typeface="Noto Sans"/>
                <a:ea typeface="Noto Sans"/>
                <a:cs typeface="Noto Sans"/>
                <a:sym typeface="Noto Sans"/>
              </a:defRPr>
            </a:lvl5pPr>
            <a:lvl6pPr lvl="5">
              <a:buNone/>
              <a:defRPr>
                <a:latin typeface="Noto Sans"/>
                <a:ea typeface="Noto Sans"/>
                <a:cs typeface="Noto Sans"/>
                <a:sym typeface="Noto Sans"/>
              </a:defRPr>
            </a:lvl6pPr>
            <a:lvl7pPr lvl="6">
              <a:buNone/>
              <a:defRPr>
                <a:latin typeface="Noto Sans"/>
                <a:ea typeface="Noto Sans"/>
                <a:cs typeface="Noto Sans"/>
                <a:sym typeface="Noto Sans"/>
              </a:defRPr>
            </a:lvl7pPr>
            <a:lvl8pPr lvl="7">
              <a:buNone/>
              <a:defRPr>
                <a:latin typeface="Noto Sans"/>
                <a:ea typeface="Noto Sans"/>
                <a:cs typeface="Noto Sans"/>
                <a:sym typeface="Noto Sans"/>
              </a:defRPr>
            </a:lvl8pPr>
            <a:lvl9pPr lvl="8">
              <a:buNone/>
              <a:defRPr>
                <a:latin typeface="Noto Sans"/>
                <a:ea typeface="Noto Sans"/>
                <a:cs typeface="Noto Sans"/>
                <a:sym typeface="Noto Sans"/>
              </a:defRPr>
            </a:lvl9pPr>
          </a:lstStyle>
          <a:p>
            <a:pPr indent="0" lvl="0" marL="0" rtl="0" algn="r">
              <a:spcBef>
                <a:spcPts val="0"/>
              </a:spcBef>
              <a:spcAft>
                <a:spcPts val="0"/>
              </a:spcAft>
              <a:buNone/>
            </a:pPr>
            <a:fld id="{00000000-1234-1234-1234-123412341234}" type="slidenum">
              <a:rPr lang="en"/>
              <a:t>‹#›</a:t>
            </a:fld>
            <a:endParaRPr/>
          </a:p>
        </p:txBody>
      </p:sp>
      <p:sp>
        <p:nvSpPr>
          <p:cNvPr id="56" name="Google Shape;56;p9"/>
          <p:cNvSpPr txBox="1"/>
          <p:nvPr>
            <p:ph type="title"/>
          </p:nvPr>
        </p:nvSpPr>
        <p:spPr>
          <a:xfrm>
            <a:off x="311700" y="137160"/>
            <a:ext cx="8520600" cy="365700"/>
          </a:xfrm>
          <a:prstGeom prst="rect">
            <a:avLst/>
          </a:prstGeom>
        </p:spPr>
        <p:txBody>
          <a:bodyPr anchorCtr="0" anchor="t" bIns="91425" lIns="91425" spcFirstLastPara="1" rIns="91425" wrap="square" tIns="91425">
            <a:noAutofit/>
          </a:bodyPr>
          <a:lstStyle>
            <a:lvl1pPr lvl="0">
              <a:spcBef>
                <a:spcPts val="0"/>
              </a:spcBef>
              <a:spcAft>
                <a:spcPts val="0"/>
              </a:spcAft>
              <a:buClr>
                <a:srgbClr val="666666"/>
              </a:buClr>
              <a:buSzPts val="1400"/>
              <a:buNone/>
              <a:defRPr b="0" sz="1400">
                <a:solidFill>
                  <a:srgbClr val="666666"/>
                </a:solidFill>
              </a:defRPr>
            </a:lvl1pPr>
            <a:lvl2pPr lvl="1">
              <a:spcBef>
                <a:spcPts val="0"/>
              </a:spcBef>
              <a:spcAft>
                <a:spcPts val="0"/>
              </a:spcAft>
              <a:buClr>
                <a:srgbClr val="666666"/>
              </a:buClr>
              <a:buSzPts val="1400"/>
              <a:buNone/>
              <a:defRPr b="0" sz="1400">
                <a:solidFill>
                  <a:srgbClr val="666666"/>
                </a:solidFill>
              </a:defRPr>
            </a:lvl2pPr>
            <a:lvl3pPr lvl="2">
              <a:spcBef>
                <a:spcPts val="0"/>
              </a:spcBef>
              <a:spcAft>
                <a:spcPts val="0"/>
              </a:spcAft>
              <a:buClr>
                <a:srgbClr val="666666"/>
              </a:buClr>
              <a:buSzPts val="1400"/>
              <a:buNone/>
              <a:defRPr b="0" sz="1400">
                <a:solidFill>
                  <a:srgbClr val="666666"/>
                </a:solidFill>
              </a:defRPr>
            </a:lvl3pPr>
            <a:lvl4pPr lvl="3">
              <a:spcBef>
                <a:spcPts val="0"/>
              </a:spcBef>
              <a:spcAft>
                <a:spcPts val="0"/>
              </a:spcAft>
              <a:buClr>
                <a:srgbClr val="666666"/>
              </a:buClr>
              <a:buSzPts val="1400"/>
              <a:buNone/>
              <a:defRPr b="0" sz="1400">
                <a:solidFill>
                  <a:srgbClr val="666666"/>
                </a:solidFill>
              </a:defRPr>
            </a:lvl4pPr>
            <a:lvl5pPr lvl="4">
              <a:spcBef>
                <a:spcPts val="0"/>
              </a:spcBef>
              <a:spcAft>
                <a:spcPts val="0"/>
              </a:spcAft>
              <a:buClr>
                <a:srgbClr val="666666"/>
              </a:buClr>
              <a:buSzPts val="1400"/>
              <a:buNone/>
              <a:defRPr b="0" sz="1400">
                <a:solidFill>
                  <a:srgbClr val="666666"/>
                </a:solidFill>
              </a:defRPr>
            </a:lvl5pPr>
            <a:lvl6pPr lvl="5">
              <a:spcBef>
                <a:spcPts val="0"/>
              </a:spcBef>
              <a:spcAft>
                <a:spcPts val="0"/>
              </a:spcAft>
              <a:buClr>
                <a:srgbClr val="666666"/>
              </a:buClr>
              <a:buSzPts val="1400"/>
              <a:buNone/>
              <a:defRPr b="0" sz="1400">
                <a:solidFill>
                  <a:srgbClr val="666666"/>
                </a:solidFill>
              </a:defRPr>
            </a:lvl6pPr>
            <a:lvl7pPr lvl="6">
              <a:spcBef>
                <a:spcPts val="0"/>
              </a:spcBef>
              <a:spcAft>
                <a:spcPts val="0"/>
              </a:spcAft>
              <a:buClr>
                <a:srgbClr val="666666"/>
              </a:buClr>
              <a:buSzPts val="1400"/>
              <a:buNone/>
              <a:defRPr b="0" sz="1400">
                <a:solidFill>
                  <a:srgbClr val="666666"/>
                </a:solidFill>
              </a:defRPr>
            </a:lvl7pPr>
            <a:lvl8pPr lvl="7">
              <a:spcBef>
                <a:spcPts val="0"/>
              </a:spcBef>
              <a:spcAft>
                <a:spcPts val="0"/>
              </a:spcAft>
              <a:buClr>
                <a:srgbClr val="666666"/>
              </a:buClr>
              <a:buSzPts val="1400"/>
              <a:buNone/>
              <a:defRPr b="0" sz="1400">
                <a:solidFill>
                  <a:srgbClr val="666666"/>
                </a:solidFill>
              </a:defRPr>
            </a:lvl8pPr>
            <a:lvl9pPr lvl="8">
              <a:spcBef>
                <a:spcPts val="0"/>
              </a:spcBef>
              <a:spcAft>
                <a:spcPts val="0"/>
              </a:spcAft>
              <a:buClr>
                <a:srgbClr val="666666"/>
              </a:buClr>
              <a:buSzPts val="1400"/>
              <a:buNone/>
              <a:defRPr b="0" sz="1400">
                <a:solidFill>
                  <a:srgbClr val="666666"/>
                </a:solidFill>
              </a:defRPr>
            </a:lvl9pPr>
          </a:lstStyle>
          <a:p/>
        </p:txBody>
      </p:sp>
      <p:sp>
        <p:nvSpPr>
          <p:cNvPr id="57" name="Google Shape;57;p9"/>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lvl1pPr lvl="0" algn="l">
              <a:buNone/>
              <a:defRPr sz="1100">
                <a:latin typeface="Noto Sans"/>
                <a:ea typeface="Noto Sans"/>
                <a:cs typeface="Noto Sans"/>
                <a:sym typeface="Noto Sans"/>
              </a:defRPr>
            </a:lvl1pPr>
            <a:lvl2pPr lvl="1" algn="l">
              <a:buNone/>
              <a:defRPr sz="1100">
                <a:latin typeface="Noto Sans"/>
                <a:ea typeface="Noto Sans"/>
                <a:cs typeface="Noto Sans"/>
                <a:sym typeface="Noto Sans"/>
              </a:defRPr>
            </a:lvl2pPr>
            <a:lvl3pPr lvl="2" algn="l">
              <a:buNone/>
              <a:defRPr sz="1100">
                <a:latin typeface="Noto Sans"/>
                <a:ea typeface="Noto Sans"/>
                <a:cs typeface="Noto Sans"/>
                <a:sym typeface="Noto Sans"/>
              </a:defRPr>
            </a:lvl3pPr>
            <a:lvl4pPr lvl="3" algn="l">
              <a:buNone/>
              <a:defRPr sz="1100">
                <a:latin typeface="Noto Sans"/>
                <a:ea typeface="Noto Sans"/>
                <a:cs typeface="Noto Sans"/>
                <a:sym typeface="Noto Sans"/>
              </a:defRPr>
            </a:lvl4pPr>
            <a:lvl5pPr lvl="4" algn="l">
              <a:buNone/>
              <a:defRPr sz="1100">
                <a:latin typeface="Noto Sans"/>
                <a:ea typeface="Noto Sans"/>
                <a:cs typeface="Noto Sans"/>
                <a:sym typeface="Noto Sans"/>
              </a:defRPr>
            </a:lvl5pPr>
            <a:lvl6pPr lvl="5" algn="l">
              <a:buNone/>
              <a:defRPr sz="1100">
                <a:latin typeface="Noto Sans"/>
                <a:ea typeface="Noto Sans"/>
                <a:cs typeface="Noto Sans"/>
                <a:sym typeface="Noto Sans"/>
              </a:defRPr>
            </a:lvl6pPr>
            <a:lvl7pPr lvl="6" algn="l">
              <a:buNone/>
              <a:defRPr sz="1100">
                <a:latin typeface="Noto Sans"/>
                <a:ea typeface="Noto Sans"/>
                <a:cs typeface="Noto Sans"/>
                <a:sym typeface="Noto Sans"/>
              </a:defRPr>
            </a:lvl7pPr>
            <a:lvl8pPr lvl="7" algn="l">
              <a:buNone/>
              <a:defRPr sz="1100">
                <a:latin typeface="Noto Sans"/>
                <a:ea typeface="Noto Sans"/>
                <a:cs typeface="Noto Sans"/>
                <a:sym typeface="Noto Sans"/>
              </a:defRPr>
            </a:lvl8pPr>
            <a:lvl9pPr lvl="8" algn="l">
              <a:buNone/>
              <a:defRPr sz="1100">
                <a:latin typeface="Noto Sans"/>
                <a:ea typeface="Noto Sans"/>
                <a:cs typeface="Noto Sans"/>
                <a:sym typeface="Noto Sans"/>
              </a:defRPr>
            </a:lvl9pPr>
          </a:lstStyle>
          <a:p>
            <a:pPr indent="0" lvl="0" marL="0" rtl="0" algn="l">
              <a:spcBef>
                <a:spcPts val="0"/>
              </a:spcBef>
              <a:spcAft>
                <a:spcPts val="0"/>
              </a:spcAft>
              <a:buNone/>
            </a:pPr>
            <a:r>
              <a:rPr lang="en"/>
              <a:t>Page name</a:t>
            </a:r>
            <a:endParaRPr/>
          </a:p>
        </p:txBody>
      </p:sp>
      <p:cxnSp>
        <p:nvCxnSpPr>
          <p:cNvPr id="58" name="Google Shape;58;p9"/>
          <p:cNvCxnSpPr/>
          <p:nvPr/>
        </p:nvCxnSpPr>
        <p:spPr>
          <a:xfrm flipH="1">
            <a:off x="30328" y="-23225"/>
            <a:ext cx="2700" cy="5212500"/>
          </a:xfrm>
          <a:prstGeom prst="straightConnector1">
            <a:avLst/>
          </a:prstGeom>
          <a:noFill/>
          <a:ln cap="flat" cmpd="sng" w="114300">
            <a:solidFill>
              <a:srgbClr val="005047"/>
            </a:solidFill>
            <a:prstDash val="solid"/>
            <a:round/>
            <a:headEnd len="med" w="med" type="none"/>
            <a:tailEnd len="med" w="med" type="none"/>
          </a:ln>
        </p:spPr>
      </p:cxn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lf Check slide">
  <p:cSld name="TITLE_AND_BODY_1">
    <p:spTree>
      <p:nvGrpSpPr>
        <p:cNvPr id="59" name="Shape 59"/>
        <p:cNvGrpSpPr/>
        <p:nvPr/>
      </p:nvGrpSpPr>
      <p:grpSpPr>
        <a:xfrm>
          <a:off x="0" y="0"/>
          <a:ext cx="0" cy="0"/>
          <a:chOff x="0" y="0"/>
          <a:chExt cx="0" cy="0"/>
        </a:xfrm>
      </p:grpSpPr>
      <p:sp>
        <p:nvSpPr>
          <p:cNvPr id="60" name="Google Shape;60;p10"/>
          <p:cNvSpPr txBox="1"/>
          <p:nvPr>
            <p:ph type="title"/>
          </p:nvPr>
        </p:nvSpPr>
        <p:spPr>
          <a:xfrm>
            <a:off x="311700" y="137160"/>
            <a:ext cx="8520600" cy="822900"/>
          </a:xfrm>
          <a:prstGeom prst="rect">
            <a:avLst/>
          </a:prstGeom>
        </p:spPr>
        <p:txBody>
          <a:bodyPr anchorCtr="0" anchor="t" bIns="91425" lIns="91425" spcFirstLastPara="1" rIns="91425" wrap="square" tIns="91425">
            <a:noAutofit/>
          </a:bodyPr>
          <a:lstStyle>
            <a:lvl1pPr lvl="0" algn="ctr">
              <a:spcBef>
                <a:spcPts val="0"/>
              </a:spcBef>
              <a:spcAft>
                <a:spcPts val="0"/>
              </a:spcAft>
              <a:buClr>
                <a:srgbClr val="005047"/>
              </a:buClr>
              <a:buSzPts val="2800"/>
              <a:buNone/>
              <a:defRPr sz="2800">
                <a:solidFill>
                  <a:srgbClr val="005047"/>
                </a:solidFil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61" name="Google Shape;61;p10"/>
          <p:cNvSpPr txBox="1"/>
          <p:nvPr>
            <p:ph idx="1" type="body"/>
          </p:nvPr>
        </p:nvSpPr>
        <p:spPr>
          <a:xfrm>
            <a:off x="311700" y="960120"/>
            <a:ext cx="8520600" cy="3657600"/>
          </a:xfrm>
          <a:prstGeom prst="rect">
            <a:avLst/>
          </a:prstGeom>
        </p:spPr>
        <p:txBody>
          <a:bodyPr anchorCtr="0" anchor="t" bIns="91425" lIns="91425" spcFirstLastPara="1" rIns="91425" wrap="square" tIns="91425">
            <a:noAutofit/>
          </a:bodyPr>
          <a:lstStyle>
            <a:lvl1pPr indent="-381000" lvl="0" marL="457200">
              <a:spcBef>
                <a:spcPts val="0"/>
              </a:spcBef>
              <a:spcAft>
                <a:spcPts val="0"/>
              </a:spcAft>
              <a:buSzPts val="2400"/>
              <a:buChar char="●"/>
              <a:defRPr/>
            </a:lvl1pPr>
            <a:lvl2pPr indent="-330200" lvl="1" marL="914400">
              <a:spcBef>
                <a:spcPts val="0"/>
              </a:spcBef>
              <a:spcAft>
                <a:spcPts val="0"/>
              </a:spcAft>
              <a:buSzPts val="1600"/>
              <a:buChar char="○"/>
              <a:defRPr sz="1600"/>
            </a:lvl2pPr>
            <a:lvl3pPr indent="-330200" lvl="2" marL="1371600">
              <a:spcBef>
                <a:spcPts val="0"/>
              </a:spcBef>
              <a:spcAft>
                <a:spcPts val="0"/>
              </a:spcAft>
              <a:buSzPts val="1600"/>
              <a:buChar char="■"/>
              <a:defRPr sz="1600"/>
            </a:lvl3pPr>
            <a:lvl4pPr indent="-330200" lvl="3" marL="1828800">
              <a:spcBef>
                <a:spcPts val="0"/>
              </a:spcBef>
              <a:spcAft>
                <a:spcPts val="0"/>
              </a:spcAft>
              <a:buSzPts val="1600"/>
              <a:buChar char="●"/>
              <a:defRPr sz="1600"/>
            </a:lvl4pPr>
            <a:lvl5pPr indent="-330200" lvl="4" marL="2286000">
              <a:spcBef>
                <a:spcPts val="0"/>
              </a:spcBef>
              <a:spcAft>
                <a:spcPts val="0"/>
              </a:spcAft>
              <a:buSzPts val="1600"/>
              <a:buChar char="○"/>
              <a:defRPr sz="1600"/>
            </a:lvl5pPr>
            <a:lvl6pPr indent="-330200" lvl="5" marL="2743200">
              <a:spcBef>
                <a:spcPts val="0"/>
              </a:spcBef>
              <a:spcAft>
                <a:spcPts val="0"/>
              </a:spcAft>
              <a:buSzPts val="1600"/>
              <a:buChar char="■"/>
              <a:defRPr sz="1600"/>
            </a:lvl6pPr>
            <a:lvl7pPr indent="-330200" lvl="6" marL="3200400">
              <a:spcBef>
                <a:spcPts val="0"/>
              </a:spcBef>
              <a:spcAft>
                <a:spcPts val="0"/>
              </a:spcAft>
              <a:buSzPts val="1600"/>
              <a:buChar char="●"/>
              <a:defRPr sz="1600"/>
            </a:lvl7pPr>
            <a:lvl8pPr indent="-330200" lvl="7" marL="3657600">
              <a:spcBef>
                <a:spcPts val="0"/>
              </a:spcBef>
              <a:spcAft>
                <a:spcPts val="0"/>
              </a:spcAft>
              <a:buSzPts val="1600"/>
              <a:buChar char="○"/>
              <a:defRPr sz="1600"/>
            </a:lvl8pPr>
            <a:lvl9pPr indent="-330200" lvl="8" marL="4114800">
              <a:spcBef>
                <a:spcPts val="0"/>
              </a:spcBef>
              <a:spcAft>
                <a:spcPts val="0"/>
              </a:spcAft>
              <a:buSzPts val="1600"/>
              <a:buChar char="■"/>
              <a:defRPr sz="1600"/>
            </a:lvl9pPr>
          </a:lstStyle>
          <a:p/>
        </p:txBody>
      </p:sp>
      <p:sp>
        <p:nvSpPr>
          <p:cNvPr id="62" name="Google Shape;62;p10"/>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lvl1pPr lvl="0">
              <a:buNone/>
              <a:defRPr sz="1100">
                <a:latin typeface="Noto Sans"/>
                <a:ea typeface="Noto Sans"/>
                <a:cs typeface="Noto Sans"/>
                <a:sym typeface="Noto Sans"/>
              </a:defRPr>
            </a:lvl1pPr>
            <a:lvl2pPr lvl="1">
              <a:buNone/>
              <a:defRPr sz="1100">
                <a:latin typeface="Noto Sans"/>
                <a:ea typeface="Noto Sans"/>
                <a:cs typeface="Noto Sans"/>
                <a:sym typeface="Noto Sans"/>
              </a:defRPr>
            </a:lvl2pPr>
            <a:lvl3pPr lvl="2">
              <a:buNone/>
              <a:defRPr sz="1100">
                <a:latin typeface="Noto Sans"/>
                <a:ea typeface="Noto Sans"/>
                <a:cs typeface="Noto Sans"/>
                <a:sym typeface="Noto Sans"/>
              </a:defRPr>
            </a:lvl3pPr>
            <a:lvl4pPr lvl="3">
              <a:buNone/>
              <a:defRPr sz="1100">
                <a:latin typeface="Noto Sans"/>
                <a:ea typeface="Noto Sans"/>
                <a:cs typeface="Noto Sans"/>
                <a:sym typeface="Noto Sans"/>
              </a:defRPr>
            </a:lvl4pPr>
            <a:lvl5pPr lvl="4">
              <a:buNone/>
              <a:defRPr sz="1100">
                <a:latin typeface="Noto Sans"/>
                <a:ea typeface="Noto Sans"/>
                <a:cs typeface="Noto Sans"/>
                <a:sym typeface="Noto Sans"/>
              </a:defRPr>
            </a:lvl5pPr>
            <a:lvl6pPr lvl="5">
              <a:buNone/>
              <a:defRPr sz="1100">
                <a:latin typeface="Noto Sans"/>
                <a:ea typeface="Noto Sans"/>
                <a:cs typeface="Noto Sans"/>
                <a:sym typeface="Noto Sans"/>
              </a:defRPr>
            </a:lvl6pPr>
            <a:lvl7pPr lvl="6">
              <a:buNone/>
              <a:defRPr sz="1100">
                <a:latin typeface="Noto Sans"/>
                <a:ea typeface="Noto Sans"/>
                <a:cs typeface="Noto Sans"/>
                <a:sym typeface="Noto Sans"/>
              </a:defRPr>
            </a:lvl7pPr>
            <a:lvl8pPr lvl="7">
              <a:buNone/>
              <a:defRPr sz="1100">
                <a:latin typeface="Noto Sans"/>
                <a:ea typeface="Noto Sans"/>
                <a:cs typeface="Noto Sans"/>
                <a:sym typeface="Noto Sans"/>
              </a:defRPr>
            </a:lvl8pPr>
            <a:lvl9pPr lvl="8">
              <a:buNone/>
              <a:defRPr sz="1100">
                <a:latin typeface="Noto Sans"/>
                <a:ea typeface="Noto Sans"/>
                <a:cs typeface="Noto Sans"/>
                <a:sym typeface="Noto Sans"/>
              </a:defRPr>
            </a:lvl9pPr>
          </a:lstStyle>
          <a:p>
            <a:pPr indent="0" lvl="0" marL="0" rtl="0" algn="r">
              <a:spcBef>
                <a:spcPts val="0"/>
              </a:spcBef>
              <a:spcAft>
                <a:spcPts val="0"/>
              </a:spcAft>
              <a:buNone/>
            </a:pPr>
            <a:fld id="{00000000-1234-1234-1234-123412341234}" type="slidenum">
              <a:rPr lang="en"/>
              <a:t>‹#›</a:t>
            </a:fld>
            <a:endParaRPr/>
          </a:p>
        </p:txBody>
      </p:sp>
      <p:sp>
        <p:nvSpPr>
          <p:cNvPr id="63" name="Google Shape;63;p10"/>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lvl1pPr lvl="0" algn="l">
              <a:buNone/>
              <a:defRPr sz="1100">
                <a:latin typeface="Noto Sans"/>
                <a:ea typeface="Noto Sans"/>
                <a:cs typeface="Noto Sans"/>
                <a:sym typeface="Noto Sans"/>
              </a:defRPr>
            </a:lvl1pPr>
            <a:lvl2pPr lvl="1" algn="l">
              <a:buNone/>
              <a:defRPr sz="1100">
                <a:latin typeface="Noto Sans"/>
                <a:ea typeface="Noto Sans"/>
                <a:cs typeface="Noto Sans"/>
                <a:sym typeface="Noto Sans"/>
              </a:defRPr>
            </a:lvl2pPr>
            <a:lvl3pPr lvl="2" algn="l">
              <a:buNone/>
              <a:defRPr sz="1100">
                <a:latin typeface="Noto Sans"/>
                <a:ea typeface="Noto Sans"/>
                <a:cs typeface="Noto Sans"/>
                <a:sym typeface="Noto Sans"/>
              </a:defRPr>
            </a:lvl3pPr>
            <a:lvl4pPr lvl="3" algn="l">
              <a:buNone/>
              <a:defRPr sz="1100">
                <a:latin typeface="Noto Sans"/>
                <a:ea typeface="Noto Sans"/>
                <a:cs typeface="Noto Sans"/>
                <a:sym typeface="Noto Sans"/>
              </a:defRPr>
            </a:lvl4pPr>
            <a:lvl5pPr lvl="4" algn="l">
              <a:buNone/>
              <a:defRPr sz="1100">
                <a:latin typeface="Noto Sans"/>
                <a:ea typeface="Noto Sans"/>
                <a:cs typeface="Noto Sans"/>
                <a:sym typeface="Noto Sans"/>
              </a:defRPr>
            </a:lvl5pPr>
            <a:lvl6pPr lvl="5" algn="l">
              <a:buNone/>
              <a:defRPr sz="1100">
                <a:latin typeface="Noto Sans"/>
                <a:ea typeface="Noto Sans"/>
                <a:cs typeface="Noto Sans"/>
                <a:sym typeface="Noto Sans"/>
              </a:defRPr>
            </a:lvl6pPr>
            <a:lvl7pPr lvl="6" algn="l">
              <a:buNone/>
              <a:defRPr sz="1100">
                <a:latin typeface="Noto Sans"/>
                <a:ea typeface="Noto Sans"/>
                <a:cs typeface="Noto Sans"/>
                <a:sym typeface="Noto Sans"/>
              </a:defRPr>
            </a:lvl7pPr>
            <a:lvl8pPr lvl="7" algn="l">
              <a:buNone/>
              <a:defRPr sz="1100">
                <a:latin typeface="Noto Sans"/>
                <a:ea typeface="Noto Sans"/>
                <a:cs typeface="Noto Sans"/>
                <a:sym typeface="Noto Sans"/>
              </a:defRPr>
            </a:lvl8pPr>
            <a:lvl9pPr lvl="8" algn="l">
              <a:buNone/>
              <a:defRPr sz="1100">
                <a:latin typeface="Noto Sans"/>
                <a:ea typeface="Noto Sans"/>
                <a:cs typeface="Noto Sans"/>
                <a:sym typeface="Noto Sans"/>
              </a:defRPr>
            </a:lvl9pPr>
          </a:lstStyle>
          <a:p>
            <a:pPr indent="0" lvl="0" marL="0" rtl="0" algn="l">
              <a:spcBef>
                <a:spcPts val="0"/>
              </a:spcBef>
              <a:spcAft>
                <a:spcPts val="0"/>
              </a:spcAft>
              <a:buNone/>
            </a:pPr>
            <a:r>
              <a:rPr lang="en"/>
              <a:t>Page name</a:t>
            </a:r>
            <a:endParaRPr/>
          </a:p>
        </p:txBody>
      </p:sp>
      <p:pic>
        <p:nvPicPr>
          <p:cNvPr descr="Icon indicating the slide contains a check for understanding question for students " id="64" name="Google Shape;64;p10" title="self-checl-1.png"/>
          <p:cNvPicPr preferRelativeResize="0"/>
          <p:nvPr/>
        </p:nvPicPr>
        <p:blipFill>
          <a:blip r:embed="rId2">
            <a:alphaModFix/>
          </a:blip>
          <a:stretch>
            <a:fillRect/>
          </a:stretch>
        </p:blipFill>
        <p:spPr>
          <a:xfrm>
            <a:off x="8557975" y="107275"/>
            <a:ext cx="274320" cy="274320"/>
          </a:xfrm>
          <a:prstGeom prst="rect">
            <a:avLst/>
          </a:prstGeom>
          <a:noFill/>
          <a:ln>
            <a:noFill/>
          </a:ln>
        </p:spPr>
      </p:pic>
      <p:sp>
        <p:nvSpPr>
          <p:cNvPr id="65" name="Google Shape;65;p10"/>
          <p:cNvSpPr/>
          <p:nvPr/>
        </p:nvSpPr>
        <p:spPr>
          <a:xfrm>
            <a:off x="12700" y="3100"/>
            <a:ext cx="9131400" cy="5143500"/>
          </a:xfrm>
          <a:prstGeom prst="rect">
            <a:avLst/>
          </a:prstGeom>
          <a:noFill/>
          <a:ln cap="flat" cmpd="sng" w="38100">
            <a:solidFill>
              <a:srgbClr val="00504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1">
  <p:cSld name="BLANK_1">
    <p:spTree>
      <p:nvGrpSpPr>
        <p:cNvPr id="66" name="Shape 66"/>
        <p:cNvGrpSpPr/>
        <p:nvPr/>
      </p:nvGrpSpPr>
      <p:grpSpPr>
        <a:xfrm>
          <a:off x="0" y="0"/>
          <a:ext cx="0" cy="0"/>
          <a:chOff x="0" y="0"/>
          <a:chExt cx="0" cy="0"/>
        </a:xfrm>
      </p:grpSpPr>
      <p:sp>
        <p:nvSpPr>
          <p:cNvPr id="67" name="Google Shape;67;p11"/>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atin typeface="Noto Sans"/>
                <a:ea typeface="Noto Sans"/>
                <a:cs typeface="Noto Sans"/>
                <a:sym typeface="Noto Sans"/>
              </a:defRPr>
            </a:lvl1pPr>
            <a:lvl2pPr lvl="1">
              <a:buNone/>
              <a:defRPr>
                <a:latin typeface="Noto Sans"/>
                <a:ea typeface="Noto Sans"/>
                <a:cs typeface="Noto Sans"/>
                <a:sym typeface="Noto Sans"/>
              </a:defRPr>
            </a:lvl2pPr>
            <a:lvl3pPr lvl="2">
              <a:buNone/>
              <a:defRPr>
                <a:latin typeface="Noto Sans"/>
                <a:ea typeface="Noto Sans"/>
                <a:cs typeface="Noto Sans"/>
                <a:sym typeface="Noto Sans"/>
              </a:defRPr>
            </a:lvl3pPr>
            <a:lvl4pPr lvl="3">
              <a:buNone/>
              <a:defRPr>
                <a:latin typeface="Noto Sans"/>
                <a:ea typeface="Noto Sans"/>
                <a:cs typeface="Noto Sans"/>
                <a:sym typeface="Noto Sans"/>
              </a:defRPr>
            </a:lvl4pPr>
            <a:lvl5pPr lvl="4">
              <a:buNone/>
              <a:defRPr>
                <a:latin typeface="Noto Sans"/>
                <a:ea typeface="Noto Sans"/>
                <a:cs typeface="Noto Sans"/>
                <a:sym typeface="Noto Sans"/>
              </a:defRPr>
            </a:lvl5pPr>
            <a:lvl6pPr lvl="5">
              <a:buNone/>
              <a:defRPr>
                <a:latin typeface="Noto Sans"/>
                <a:ea typeface="Noto Sans"/>
                <a:cs typeface="Noto Sans"/>
                <a:sym typeface="Noto Sans"/>
              </a:defRPr>
            </a:lvl6pPr>
            <a:lvl7pPr lvl="6">
              <a:buNone/>
              <a:defRPr>
                <a:latin typeface="Noto Sans"/>
                <a:ea typeface="Noto Sans"/>
                <a:cs typeface="Noto Sans"/>
                <a:sym typeface="Noto Sans"/>
              </a:defRPr>
            </a:lvl7pPr>
            <a:lvl8pPr lvl="7">
              <a:buNone/>
              <a:defRPr>
                <a:latin typeface="Noto Sans"/>
                <a:ea typeface="Noto Sans"/>
                <a:cs typeface="Noto Sans"/>
                <a:sym typeface="Noto Sans"/>
              </a:defRPr>
            </a:lvl8pPr>
            <a:lvl9pPr lvl="8">
              <a:buNone/>
              <a:defRPr>
                <a:latin typeface="Noto Sans"/>
                <a:ea typeface="Noto Sans"/>
                <a:cs typeface="Noto Sans"/>
                <a:sym typeface="Noto Sans"/>
              </a:defRPr>
            </a:lvl9pPr>
          </a:lstStyle>
          <a:p>
            <a:pPr indent="0" lvl="0" marL="0" rtl="0" algn="r">
              <a:spcBef>
                <a:spcPts val="0"/>
              </a:spcBef>
              <a:spcAft>
                <a:spcPts val="0"/>
              </a:spcAft>
              <a:buNone/>
            </a:pPr>
            <a:fld id="{00000000-1234-1234-1234-123412341234}" type="slidenum">
              <a:rPr lang="en"/>
              <a:t>‹#›</a:t>
            </a:fld>
            <a:endParaRPr/>
          </a:p>
        </p:txBody>
      </p:sp>
      <p:sp>
        <p:nvSpPr>
          <p:cNvPr id="68" name="Google Shape;68;p11"/>
          <p:cNvSpPr txBox="1"/>
          <p:nvPr>
            <p:ph type="title"/>
          </p:nvPr>
        </p:nvSpPr>
        <p:spPr>
          <a:xfrm>
            <a:off x="311700" y="137160"/>
            <a:ext cx="8520600" cy="822900"/>
          </a:xfrm>
          <a:prstGeom prst="rect">
            <a:avLst/>
          </a:prstGeom>
        </p:spPr>
        <p:txBody>
          <a:bodyPr anchorCtr="0" anchor="t" bIns="91425" lIns="91425" spcFirstLastPara="1" rIns="91425" wrap="square" tIns="91425">
            <a:noAutofit/>
          </a:bodyPr>
          <a:lstStyle>
            <a:lvl1pPr lvl="0">
              <a:spcBef>
                <a:spcPts val="0"/>
              </a:spcBef>
              <a:spcAft>
                <a:spcPts val="0"/>
              </a:spcAft>
              <a:buClr>
                <a:srgbClr val="005047"/>
              </a:buClr>
              <a:buSzPts val="2800"/>
              <a:buNone/>
              <a:defRPr sz="2800">
                <a:solidFill>
                  <a:srgbClr val="005047"/>
                </a:solidFil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69" name="Google Shape;69;p11"/>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lvl1pPr lvl="0" algn="l">
              <a:buNone/>
              <a:defRPr sz="1100">
                <a:latin typeface="Noto Sans"/>
                <a:ea typeface="Noto Sans"/>
                <a:cs typeface="Noto Sans"/>
                <a:sym typeface="Noto Sans"/>
              </a:defRPr>
            </a:lvl1pPr>
            <a:lvl2pPr lvl="1" algn="l">
              <a:buNone/>
              <a:defRPr sz="1100">
                <a:latin typeface="Noto Sans"/>
                <a:ea typeface="Noto Sans"/>
                <a:cs typeface="Noto Sans"/>
                <a:sym typeface="Noto Sans"/>
              </a:defRPr>
            </a:lvl2pPr>
            <a:lvl3pPr lvl="2" algn="l">
              <a:buNone/>
              <a:defRPr sz="1100">
                <a:latin typeface="Noto Sans"/>
                <a:ea typeface="Noto Sans"/>
                <a:cs typeface="Noto Sans"/>
                <a:sym typeface="Noto Sans"/>
              </a:defRPr>
            </a:lvl3pPr>
            <a:lvl4pPr lvl="3" algn="l">
              <a:buNone/>
              <a:defRPr sz="1100">
                <a:latin typeface="Noto Sans"/>
                <a:ea typeface="Noto Sans"/>
                <a:cs typeface="Noto Sans"/>
                <a:sym typeface="Noto Sans"/>
              </a:defRPr>
            </a:lvl4pPr>
            <a:lvl5pPr lvl="4" algn="l">
              <a:buNone/>
              <a:defRPr sz="1100">
                <a:latin typeface="Noto Sans"/>
                <a:ea typeface="Noto Sans"/>
                <a:cs typeface="Noto Sans"/>
                <a:sym typeface="Noto Sans"/>
              </a:defRPr>
            </a:lvl5pPr>
            <a:lvl6pPr lvl="5" algn="l">
              <a:buNone/>
              <a:defRPr sz="1100">
                <a:latin typeface="Noto Sans"/>
                <a:ea typeface="Noto Sans"/>
                <a:cs typeface="Noto Sans"/>
                <a:sym typeface="Noto Sans"/>
              </a:defRPr>
            </a:lvl6pPr>
            <a:lvl7pPr lvl="6" algn="l">
              <a:buNone/>
              <a:defRPr sz="1100">
                <a:latin typeface="Noto Sans"/>
                <a:ea typeface="Noto Sans"/>
                <a:cs typeface="Noto Sans"/>
                <a:sym typeface="Noto Sans"/>
              </a:defRPr>
            </a:lvl7pPr>
            <a:lvl8pPr lvl="7" algn="l">
              <a:buNone/>
              <a:defRPr sz="1100">
                <a:latin typeface="Noto Sans"/>
                <a:ea typeface="Noto Sans"/>
                <a:cs typeface="Noto Sans"/>
                <a:sym typeface="Noto Sans"/>
              </a:defRPr>
            </a:lvl8pPr>
            <a:lvl9pPr lvl="8" algn="l">
              <a:buNone/>
              <a:defRPr sz="1100">
                <a:latin typeface="Noto Sans"/>
                <a:ea typeface="Noto Sans"/>
                <a:cs typeface="Noto Sans"/>
                <a:sym typeface="Noto Sans"/>
              </a:defRPr>
            </a:lvl9pPr>
          </a:lstStyle>
          <a:p>
            <a:pPr indent="0" lvl="0" marL="0" rtl="0" algn="l">
              <a:spcBef>
                <a:spcPts val="0"/>
              </a:spcBef>
              <a:spcAft>
                <a:spcPts val="0"/>
              </a:spcAft>
              <a:buNone/>
            </a:pPr>
            <a:r>
              <a:rPr lang="en"/>
              <a:t>Page name</a:t>
            </a:r>
            <a:endParaRPr/>
          </a:p>
        </p:txBody>
      </p:sp>
      <p:cxnSp>
        <p:nvCxnSpPr>
          <p:cNvPr id="70" name="Google Shape;70;p11"/>
          <p:cNvCxnSpPr/>
          <p:nvPr/>
        </p:nvCxnSpPr>
        <p:spPr>
          <a:xfrm flipH="1">
            <a:off x="30328" y="-23225"/>
            <a:ext cx="2700" cy="5212500"/>
          </a:xfrm>
          <a:prstGeom prst="straightConnector1">
            <a:avLst/>
          </a:prstGeom>
          <a:noFill/>
          <a:ln cap="flat" cmpd="sng" w="114300">
            <a:solidFill>
              <a:srgbClr val="005047"/>
            </a:solidFill>
            <a:prstDash val="solid"/>
            <a:round/>
            <a:headEnd len="med" w="med" type="none"/>
            <a:tailEnd len="med" w="med" type="none"/>
          </a:ln>
        </p:spPr>
      </p:cxn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ocabulary">
  <p:cSld name="TITLE_AND_TWO_COLUMNS_3">
    <p:spTree>
      <p:nvGrpSpPr>
        <p:cNvPr id="71" name="Shape 71"/>
        <p:cNvGrpSpPr/>
        <p:nvPr/>
      </p:nvGrpSpPr>
      <p:grpSpPr>
        <a:xfrm>
          <a:off x="0" y="0"/>
          <a:ext cx="0" cy="0"/>
          <a:chOff x="0" y="0"/>
          <a:chExt cx="0" cy="0"/>
        </a:xfrm>
      </p:grpSpPr>
      <p:sp>
        <p:nvSpPr>
          <p:cNvPr id="72" name="Google Shape;72;p12"/>
          <p:cNvSpPr txBox="1"/>
          <p:nvPr>
            <p:ph type="title"/>
          </p:nvPr>
        </p:nvSpPr>
        <p:spPr>
          <a:xfrm>
            <a:off x="311700" y="137160"/>
            <a:ext cx="8520600" cy="822900"/>
          </a:xfrm>
          <a:prstGeom prst="rect">
            <a:avLst/>
          </a:prstGeom>
          <a:ln>
            <a:noFill/>
          </a:ln>
        </p:spPr>
        <p:txBody>
          <a:bodyPr anchorCtr="0" anchor="t" bIns="91425" lIns="91425" spcFirstLastPara="1" rIns="91425" wrap="square" tIns="91425">
            <a:spAutoFit/>
          </a:bodyPr>
          <a:lstStyle>
            <a:lvl1pPr lvl="0">
              <a:spcBef>
                <a:spcPts val="0"/>
              </a:spcBef>
              <a:spcAft>
                <a:spcPts val="0"/>
              </a:spcAft>
              <a:buClr>
                <a:srgbClr val="005047"/>
              </a:buClr>
              <a:buSzPts val="2800"/>
              <a:buNone/>
              <a:defRPr sz="2800">
                <a:solidFill>
                  <a:srgbClr val="005047"/>
                </a:solidFil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73" name="Google Shape;73;p12"/>
          <p:cNvSpPr txBox="1"/>
          <p:nvPr>
            <p:ph idx="1" type="body"/>
          </p:nvPr>
        </p:nvSpPr>
        <p:spPr>
          <a:xfrm>
            <a:off x="311700" y="960120"/>
            <a:ext cx="3999900" cy="3657600"/>
          </a:xfrm>
          <a:prstGeom prst="rect">
            <a:avLst/>
          </a:prstGeom>
        </p:spPr>
        <p:txBody>
          <a:bodyPr anchorCtr="0" anchor="t" bIns="91425" lIns="91425" spcFirstLastPara="1" rIns="91425" wrap="square" tIns="91425">
            <a:noAutofit/>
          </a:bodyPr>
          <a:lstStyle>
            <a:lvl1pPr indent="-368300" lvl="0" marL="457200">
              <a:spcBef>
                <a:spcPts val="0"/>
              </a:spcBef>
              <a:spcAft>
                <a:spcPts val="0"/>
              </a:spcAft>
              <a:buSzPts val="2200"/>
              <a:buFont typeface="Noto Sans"/>
              <a:buChar char="●"/>
              <a:defRPr sz="2200">
                <a:latin typeface="Noto Sans"/>
                <a:ea typeface="Noto Sans"/>
                <a:cs typeface="Noto Sans"/>
                <a:sym typeface="Noto Sans"/>
              </a:defRPr>
            </a:lvl1pPr>
            <a:lvl2pPr indent="-355600" lvl="1" marL="914400">
              <a:spcBef>
                <a:spcPts val="0"/>
              </a:spcBef>
              <a:spcAft>
                <a:spcPts val="0"/>
              </a:spcAft>
              <a:buSzPts val="2000"/>
              <a:buFont typeface="Noto Sans"/>
              <a:buChar char="○"/>
              <a:defRPr sz="2000">
                <a:latin typeface="Noto Sans"/>
                <a:ea typeface="Noto Sans"/>
                <a:cs typeface="Noto Sans"/>
                <a:sym typeface="Noto Sans"/>
              </a:defRPr>
            </a:lvl2pPr>
            <a:lvl3pPr indent="-355600" lvl="2" marL="1371600">
              <a:spcBef>
                <a:spcPts val="0"/>
              </a:spcBef>
              <a:spcAft>
                <a:spcPts val="0"/>
              </a:spcAft>
              <a:buSzPts val="2000"/>
              <a:buFont typeface="Noto Sans"/>
              <a:buChar char="■"/>
              <a:defRPr sz="2000">
                <a:latin typeface="Noto Sans"/>
                <a:ea typeface="Noto Sans"/>
                <a:cs typeface="Noto Sans"/>
                <a:sym typeface="Noto Sans"/>
              </a:defRPr>
            </a:lvl3pPr>
            <a:lvl4pPr indent="-355600" lvl="3" marL="1828800">
              <a:spcBef>
                <a:spcPts val="0"/>
              </a:spcBef>
              <a:spcAft>
                <a:spcPts val="0"/>
              </a:spcAft>
              <a:buSzPts val="2000"/>
              <a:buFont typeface="Noto Sans"/>
              <a:buChar char="●"/>
              <a:defRPr sz="2000">
                <a:latin typeface="Noto Sans"/>
                <a:ea typeface="Noto Sans"/>
                <a:cs typeface="Noto Sans"/>
                <a:sym typeface="Noto Sans"/>
              </a:defRPr>
            </a:lvl4pPr>
            <a:lvl5pPr indent="-355600" lvl="4" marL="2286000">
              <a:spcBef>
                <a:spcPts val="0"/>
              </a:spcBef>
              <a:spcAft>
                <a:spcPts val="0"/>
              </a:spcAft>
              <a:buSzPts val="2000"/>
              <a:buFont typeface="Noto Sans"/>
              <a:buChar char="○"/>
              <a:defRPr sz="2000">
                <a:latin typeface="Noto Sans"/>
                <a:ea typeface="Noto Sans"/>
                <a:cs typeface="Noto Sans"/>
                <a:sym typeface="Noto Sans"/>
              </a:defRPr>
            </a:lvl5pPr>
            <a:lvl6pPr indent="-355600" lvl="5" marL="2743200">
              <a:spcBef>
                <a:spcPts val="0"/>
              </a:spcBef>
              <a:spcAft>
                <a:spcPts val="0"/>
              </a:spcAft>
              <a:buSzPts val="2000"/>
              <a:buFont typeface="Noto Sans"/>
              <a:buChar char="■"/>
              <a:defRPr sz="2000">
                <a:latin typeface="Noto Sans"/>
                <a:ea typeface="Noto Sans"/>
                <a:cs typeface="Noto Sans"/>
                <a:sym typeface="Noto Sans"/>
              </a:defRPr>
            </a:lvl6pPr>
            <a:lvl7pPr indent="-355600" lvl="6" marL="3200400">
              <a:spcBef>
                <a:spcPts val="0"/>
              </a:spcBef>
              <a:spcAft>
                <a:spcPts val="0"/>
              </a:spcAft>
              <a:buSzPts val="2000"/>
              <a:buFont typeface="Noto Sans"/>
              <a:buChar char="●"/>
              <a:defRPr sz="2000">
                <a:latin typeface="Noto Sans"/>
                <a:ea typeface="Noto Sans"/>
                <a:cs typeface="Noto Sans"/>
                <a:sym typeface="Noto Sans"/>
              </a:defRPr>
            </a:lvl7pPr>
            <a:lvl8pPr indent="-355600" lvl="7" marL="3657600">
              <a:spcBef>
                <a:spcPts val="0"/>
              </a:spcBef>
              <a:spcAft>
                <a:spcPts val="0"/>
              </a:spcAft>
              <a:buSzPts val="2000"/>
              <a:buFont typeface="Noto Sans"/>
              <a:buChar char="○"/>
              <a:defRPr sz="2000">
                <a:latin typeface="Noto Sans"/>
                <a:ea typeface="Noto Sans"/>
                <a:cs typeface="Noto Sans"/>
                <a:sym typeface="Noto Sans"/>
              </a:defRPr>
            </a:lvl8pPr>
            <a:lvl9pPr indent="-355600" lvl="8" marL="4114800">
              <a:spcBef>
                <a:spcPts val="0"/>
              </a:spcBef>
              <a:spcAft>
                <a:spcPts val="0"/>
              </a:spcAft>
              <a:buSzPts val="2000"/>
              <a:buFont typeface="Noto Sans"/>
              <a:buChar char="■"/>
              <a:defRPr sz="2000">
                <a:latin typeface="Noto Sans"/>
                <a:ea typeface="Noto Sans"/>
                <a:cs typeface="Noto Sans"/>
                <a:sym typeface="Noto Sans"/>
              </a:defRPr>
            </a:lvl9pPr>
          </a:lstStyle>
          <a:p/>
        </p:txBody>
      </p:sp>
      <p:sp>
        <p:nvSpPr>
          <p:cNvPr id="74" name="Google Shape;74;p12"/>
          <p:cNvSpPr txBox="1"/>
          <p:nvPr>
            <p:ph idx="2" type="body"/>
          </p:nvPr>
        </p:nvSpPr>
        <p:spPr>
          <a:xfrm>
            <a:off x="4832400" y="960120"/>
            <a:ext cx="3999900" cy="3657600"/>
          </a:xfrm>
          <a:prstGeom prst="rect">
            <a:avLst/>
          </a:prstGeom>
        </p:spPr>
        <p:txBody>
          <a:bodyPr anchorCtr="0" anchor="t" bIns="91425" lIns="91425" spcFirstLastPara="1" rIns="91425" wrap="square" tIns="91425">
            <a:noAutofit/>
          </a:bodyPr>
          <a:lstStyle>
            <a:lvl1pPr indent="-368300" lvl="0" marL="457200">
              <a:spcBef>
                <a:spcPts val="0"/>
              </a:spcBef>
              <a:spcAft>
                <a:spcPts val="0"/>
              </a:spcAft>
              <a:buSzPts val="2200"/>
              <a:buFont typeface="Noto Sans"/>
              <a:buChar char="●"/>
              <a:defRPr sz="2200">
                <a:latin typeface="Noto Sans"/>
                <a:ea typeface="Noto Sans"/>
                <a:cs typeface="Noto Sans"/>
                <a:sym typeface="Noto Sans"/>
              </a:defRPr>
            </a:lvl1pPr>
            <a:lvl2pPr indent="-355600" lvl="1" marL="914400">
              <a:spcBef>
                <a:spcPts val="0"/>
              </a:spcBef>
              <a:spcAft>
                <a:spcPts val="0"/>
              </a:spcAft>
              <a:buSzPts val="2000"/>
              <a:buFont typeface="Noto Sans"/>
              <a:buChar char="○"/>
              <a:defRPr sz="2000">
                <a:latin typeface="Noto Sans"/>
                <a:ea typeface="Noto Sans"/>
                <a:cs typeface="Noto Sans"/>
                <a:sym typeface="Noto Sans"/>
              </a:defRPr>
            </a:lvl2pPr>
            <a:lvl3pPr indent="-355600" lvl="2" marL="1371600">
              <a:spcBef>
                <a:spcPts val="0"/>
              </a:spcBef>
              <a:spcAft>
                <a:spcPts val="0"/>
              </a:spcAft>
              <a:buSzPts val="2000"/>
              <a:buFont typeface="Noto Sans"/>
              <a:buChar char="■"/>
              <a:defRPr sz="2000">
                <a:latin typeface="Noto Sans"/>
                <a:ea typeface="Noto Sans"/>
                <a:cs typeface="Noto Sans"/>
                <a:sym typeface="Noto Sans"/>
              </a:defRPr>
            </a:lvl3pPr>
            <a:lvl4pPr indent="-355600" lvl="3" marL="1828800">
              <a:spcBef>
                <a:spcPts val="0"/>
              </a:spcBef>
              <a:spcAft>
                <a:spcPts val="0"/>
              </a:spcAft>
              <a:buSzPts val="2000"/>
              <a:buFont typeface="Noto Sans"/>
              <a:buChar char="●"/>
              <a:defRPr sz="2000">
                <a:latin typeface="Noto Sans"/>
                <a:ea typeface="Noto Sans"/>
                <a:cs typeface="Noto Sans"/>
                <a:sym typeface="Noto Sans"/>
              </a:defRPr>
            </a:lvl4pPr>
            <a:lvl5pPr indent="-355600" lvl="4" marL="2286000">
              <a:spcBef>
                <a:spcPts val="0"/>
              </a:spcBef>
              <a:spcAft>
                <a:spcPts val="0"/>
              </a:spcAft>
              <a:buSzPts val="2000"/>
              <a:buFont typeface="Noto Sans"/>
              <a:buChar char="○"/>
              <a:defRPr sz="2000">
                <a:latin typeface="Noto Sans"/>
                <a:ea typeface="Noto Sans"/>
                <a:cs typeface="Noto Sans"/>
                <a:sym typeface="Noto Sans"/>
              </a:defRPr>
            </a:lvl5pPr>
            <a:lvl6pPr indent="-355600" lvl="5" marL="2743200">
              <a:spcBef>
                <a:spcPts val="0"/>
              </a:spcBef>
              <a:spcAft>
                <a:spcPts val="0"/>
              </a:spcAft>
              <a:buSzPts val="2000"/>
              <a:buFont typeface="Noto Sans"/>
              <a:buChar char="■"/>
              <a:defRPr sz="2000">
                <a:latin typeface="Noto Sans"/>
                <a:ea typeface="Noto Sans"/>
                <a:cs typeface="Noto Sans"/>
                <a:sym typeface="Noto Sans"/>
              </a:defRPr>
            </a:lvl6pPr>
            <a:lvl7pPr indent="-355600" lvl="6" marL="3200400">
              <a:spcBef>
                <a:spcPts val="0"/>
              </a:spcBef>
              <a:spcAft>
                <a:spcPts val="0"/>
              </a:spcAft>
              <a:buSzPts val="2000"/>
              <a:buFont typeface="Noto Sans"/>
              <a:buChar char="●"/>
              <a:defRPr sz="2000">
                <a:latin typeface="Noto Sans"/>
                <a:ea typeface="Noto Sans"/>
                <a:cs typeface="Noto Sans"/>
                <a:sym typeface="Noto Sans"/>
              </a:defRPr>
            </a:lvl7pPr>
            <a:lvl8pPr indent="-355600" lvl="7" marL="3657600">
              <a:spcBef>
                <a:spcPts val="0"/>
              </a:spcBef>
              <a:spcAft>
                <a:spcPts val="0"/>
              </a:spcAft>
              <a:buSzPts val="2000"/>
              <a:buFont typeface="Noto Sans"/>
              <a:buChar char="○"/>
              <a:defRPr sz="2000">
                <a:latin typeface="Noto Sans"/>
                <a:ea typeface="Noto Sans"/>
                <a:cs typeface="Noto Sans"/>
                <a:sym typeface="Noto Sans"/>
              </a:defRPr>
            </a:lvl8pPr>
            <a:lvl9pPr indent="-355600" lvl="8" marL="4114800">
              <a:spcBef>
                <a:spcPts val="0"/>
              </a:spcBef>
              <a:spcAft>
                <a:spcPts val="0"/>
              </a:spcAft>
              <a:buSzPts val="2000"/>
              <a:buFont typeface="Noto Sans"/>
              <a:buChar char="■"/>
              <a:defRPr sz="2000">
                <a:latin typeface="Noto Sans"/>
                <a:ea typeface="Noto Sans"/>
                <a:cs typeface="Noto Sans"/>
                <a:sym typeface="Noto Sans"/>
              </a:defRPr>
            </a:lvl9pPr>
          </a:lstStyle>
          <a:p/>
        </p:txBody>
      </p:sp>
      <p:sp>
        <p:nvSpPr>
          <p:cNvPr id="75" name="Google Shape;75;p12"/>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lvl1pPr lvl="0">
              <a:buNone/>
              <a:defRPr sz="1100">
                <a:latin typeface="Noto Sans"/>
                <a:ea typeface="Noto Sans"/>
                <a:cs typeface="Noto Sans"/>
                <a:sym typeface="Noto Sans"/>
              </a:defRPr>
            </a:lvl1pPr>
            <a:lvl2pPr lvl="1">
              <a:buNone/>
              <a:defRPr sz="1100">
                <a:latin typeface="Noto Sans"/>
                <a:ea typeface="Noto Sans"/>
                <a:cs typeface="Noto Sans"/>
                <a:sym typeface="Noto Sans"/>
              </a:defRPr>
            </a:lvl2pPr>
            <a:lvl3pPr lvl="2">
              <a:buNone/>
              <a:defRPr sz="1100">
                <a:latin typeface="Noto Sans"/>
                <a:ea typeface="Noto Sans"/>
                <a:cs typeface="Noto Sans"/>
                <a:sym typeface="Noto Sans"/>
              </a:defRPr>
            </a:lvl3pPr>
            <a:lvl4pPr lvl="3">
              <a:buNone/>
              <a:defRPr sz="1100">
                <a:latin typeface="Noto Sans"/>
                <a:ea typeface="Noto Sans"/>
                <a:cs typeface="Noto Sans"/>
                <a:sym typeface="Noto Sans"/>
              </a:defRPr>
            </a:lvl4pPr>
            <a:lvl5pPr lvl="4">
              <a:buNone/>
              <a:defRPr sz="1100">
                <a:latin typeface="Noto Sans"/>
                <a:ea typeface="Noto Sans"/>
                <a:cs typeface="Noto Sans"/>
                <a:sym typeface="Noto Sans"/>
              </a:defRPr>
            </a:lvl5pPr>
            <a:lvl6pPr lvl="5">
              <a:buNone/>
              <a:defRPr sz="1100">
                <a:latin typeface="Noto Sans"/>
                <a:ea typeface="Noto Sans"/>
                <a:cs typeface="Noto Sans"/>
                <a:sym typeface="Noto Sans"/>
              </a:defRPr>
            </a:lvl6pPr>
            <a:lvl7pPr lvl="6">
              <a:buNone/>
              <a:defRPr sz="1100">
                <a:latin typeface="Noto Sans"/>
                <a:ea typeface="Noto Sans"/>
                <a:cs typeface="Noto Sans"/>
                <a:sym typeface="Noto Sans"/>
              </a:defRPr>
            </a:lvl7pPr>
            <a:lvl8pPr lvl="7">
              <a:buNone/>
              <a:defRPr sz="1100">
                <a:latin typeface="Noto Sans"/>
                <a:ea typeface="Noto Sans"/>
                <a:cs typeface="Noto Sans"/>
                <a:sym typeface="Noto Sans"/>
              </a:defRPr>
            </a:lvl8pPr>
            <a:lvl9pPr lvl="8">
              <a:buNone/>
              <a:defRPr sz="1100">
                <a:latin typeface="Noto Sans"/>
                <a:ea typeface="Noto Sans"/>
                <a:cs typeface="Noto Sans"/>
                <a:sym typeface="Noto Sans"/>
              </a:defRPr>
            </a:lvl9pPr>
          </a:lstStyle>
          <a:p>
            <a:pPr indent="0" lvl="0" marL="0" rtl="0" algn="r">
              <a:spcBef>
                <a:spcPts val="0"/>
              </a:spcBef>
              <a:spcAft>
                <a:spcPts val="0"/>
              </a:spcAft>
              <a:buNone/>
            </a:pPr>
            <a:fld id="{00000000-1234-1234-1234-123412341234}" type="slidenum">
              <a:rPr lang="en"/>
              <a:t>‹#›</a:t>
            </a:fld>
            <a:endParaRPr/>
          </a:p>
        </p:txBody>
      </p:sp>
      <p:sp>
        <p:nvSpPr>
          <p:cNvPr id="76" name="Google Shape;76;p12"/>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lvl1pPr lvl="0" algn="l">
              <a:buNone/>
              <a:defRPr sz="1100">
                <a:latin typeface="Noto Sans"/>
                <a:ea typeface="Noto Sans"/>
                <a:cs typeface="Noto Sans"/>
                <a:sym typeface="Noto Sans"/>
              </a:defRPr>
            </a:lvl1pPr>
            <a:lvl2pPr lvl="1" algn="l">
              <a:buNone/>
              <a:defRPr sz="1100">
                <a:latin typeface="Noto Sans"/>
                <a:ea typeface="Noto Sans"/>
                <a:cs typeface="Noto Sans"/>
                <a:sym typeface="Noto Sans"/>
              </a:defRPr>
            </a:lvl2pPr>
            <a:lvl3pPr lvl="2" algn="l">
              <a:buNone/>
              <a:defRPr sz="1100">
                <a:latin typeface="Noto Sans"/>
                <a:ea typeface="Noto Sans"/>
                <a:cs typeface="Noto Sans"/>
                <a:sym typeface="Noto Sans"/>
              </a:defRPr>
            </a:lvl3pPr>
            <a:lvl4pPr lvl="3" algn="l">
              <a:buNone/>
              <a:defRPr sz="1100">
                <a:latin typeface="Noto Sans"/>
                <a:ea typeface="Noto Sans"/>
                <a:cs typeface="Noto Sans"/>
                <a:sym typeface="Noto Sans"/>
              </a:defRPr>
            </a:lvl4pPr>
            <a:lvl5pPr lvl="4" algn="l">
              <a:buNone/>
              <a:defRPr sz="1100">
                <a:latin typeface="Noto Sans"/>
                <a:ea typeface="Noto Sans"/>
                <a:cs typeface="Noto Sans"/>
                <a:sym typeface="Noto Sans"/>
              </a:defRPr>
            </a:lvl5pPr>
            <a:lvl6pPr lvl="5" algn="l">
              <a:buNone/>
              <a:defRPr sz="1100">
                <a:latin typeface="Noto Sans"/>
                <a:ea typeface="Noto Sans"/>
                <a:cs typeface="Noto Sans"/>
                <a:sym typeface="Noto Sans"/>
              </a:defRPr>
            </a:lvl6pPr>
            <a:lvl7pPr lvl="6" algn="l">
              <a:buNone/>
              <a:defRPr sz="1100">
                <a:latin typeface="Noto Sans"/>
                <a:ea typeface="Noto Sans"/>
                <a:cs typeface="Noto Sans"/>
                <a:sym typeface="Noto Sans"/>
              </a:defRPr>
            </a:lvl7pPr>
            <a:lvl8pPr lvl="7" algn="l">
              <a:buNone/>
              <a:defRPr sz="1100">
                <a:latin typeface="Noto Sans"/>
                <a:ea typeface="Noto Sans"/>
                <a:cs typeface="Noto Sans"/>
                <a:sym typeface="Noto Sans"/>
              </a:defRPr>
            </a:lvl8pPr>
            <a:lvl9pPr lvl="8" algn="l">
              <a:buNone/>
              <a:defRPr sz="1100">
                <a:latin typeface="Noto Sans"/>
                <a:ea typeface="Noto Sans"/>
                <a:cs typeface="Noto Sans"/>
                <a:sym typeface="Noto Sans"/>
              </a:defRPr>
            </a:lvl9pPr>
          </a:lstStyle>
          <a:p>
            <a:pPr indent="0" lvl="0" marL="0" rtl="0" algn="l">
              <a:spcBef>
                <a:spcPts val="0"/>
              </a:spcBef>
              <a:spcAft>
                <a:spcPts val="0"/>
              </a:spcAft>
              <a:buNone/>
            </a:pPr>
            <a:r>
              <a:rPr lang="en"/>
              <a:t>Page name</a:t>
            </a:r>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Learning Goals slide">
  <p:cSld name="TITLE_AND_TWO_COLUMNS_1_1">
    <p:bg>
      <p:bgPr>
        <a:solidFill>
          <a:srgbClr val="005047"/>
        </a:solidFill>
      </p:bgPr>
    </p:bg>
    <p:spTree>
      <p:nvGrpSpPr>
        <p:cNvPr id="77" name="Shape 77"/>
        <p:cNvGrpSpPr/>
        <p:nvPr/>
      </p:nvGrpSpPr>
      <p:grpSpPr>
        <a:xfrm>
          <a:off x="0" y="0"/>
          <a:ext cx="0" cy="0"/>
          <a:chOff x="0" y="0"/>
          <a:chExt cx="0" cy="0"/>
        </a:xfrm>
      </p:grpSpPr>
      <p:sp>
        <p:nvSpPr>
          <p:cNvPr id="78" name="Google Shape;78;p13"/>
          <p:cNvSpPr txBox="1"/>
          <p:nvPr>
            <p:ph type="title"/>
          </p:nvPr>
        </p:nvSpPr>
        <p:spPr>
          <a:xfrm>
            <a:off x="311700" y="137160"/>
            <a:ext cx="8520600" cy="822900"/>
          </a:xfrm>
          <a:prstGeom prst="rect">
            <a:avLst/>
          </a:prstGeom>
          <a:ln>
            <a:noFill/>
          </a:ln>
        </p:spPr>
        <p:txBody>
          <a:bodyPr anchorCtr="0" anchor="t" bIns="91425" lIns="91425" spcFirstLastPara="1" rIns="91425" wrap="square" tIns="91425">
            <a:spAutoFit/>
          </a:bodyPr>
          <a:lstStyle>
            <a:lvl1pPr lvl="0">
              <a:spcBef>
                <a:spcPts val="0"/>
              </a:spcBef>
              <a:spcAft>
                <a:spcPts val="0"/>
              </a:spcAft>
              <a:buClr>
                <a:srgbClr val="FDBD3E"/>
              </a:buClr>
              <a:buSzPts val="2800"/>
              <a:buNone/>
              <a:defRPr sz="2800">
                <a:solidFill>
                  <a:srgbClr val="FDBD3E"/>
                </a:solidFil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79" name="Google Shape;79;p13"/>
          <p:cNvSpPr txBox="1"/>
          <p:nvPr>
            <p:ph idx="1" type="body"/>
          </p:nvPr>
        </p:nvSpPr>
        <p:spPr>
          <a:xfrm>
            <a:off x="311700" y="960120"/>
            <a:ext cx="3999900" cy="3657600"/>
          </a:xfrm>
          <a:prstGeom prst="rect">
            <a:avLst/>
          </a:prstGeom>
        </p:spPr>
        <p:txBody>
          <a:bodyPr anchorCtr="0" anchor="t" bIns="91425" lIns="91425" spcFirstLastPara="1" rIns="91425" wrap="square" tIns="91425">
            <a:noAutofit/>
          </a:bodyPr>
          <a:lstStyle>
            <a:lvl1pPr indent="-368300" lvl="0" marL="457200">
              <a:spcBef>
                <a:spcPts val="0"/>
              </a:spcBef>
              <a:spcAft>
                <a:spcPts val="0"/>
              </a:spcAft>
              <a:buClr>
                <a:schemeClr val="lt1"/>
              </a:buClr>
              <a:buSzPts val="2200"/>
              <a:buFont typeface="Noto Sans"/>
              <a:buChar char="●"/>
              <a:defRPr sz="2200">
                <a:solidFill>
                  <a:schemeClr val="lt1"/>
                </a:solidFill>
                <a:latin typeface="Noto Sans"/>
                <a:ea typeface="Noto Sans"/>
                <a:cs typeface="Noto Sans"/>
                <a:sym typeface="Noto Sans"/>
              </a:defRPr>
            </a:lvl1pPr>
            <a:lvl2pPr indent="-355600" lvl="1" marL="914400">
              <a:spcBef>
                <a:spcPts val="0"/>
              </a:spcBef>
              <a:spcAft>
                <a:spcPts val="0"/>
              </a:spcAft>
              <a:buClr>
                <a:schemeClr val="lt1"/>
              </a:buClr>
              <a:buSzPts val="2000"/>
              <a:buFont typeface="Noto Sans"/>
              <a:buChar char="○"/>
              <a:defRPr sz="2000">
                <a:solidFill>
                  <a:schemeClr val="lt1"/>
                </a:solidFill>
                <a:latin typeface="Noto Sans"/>
                <a:ea typeface="Noto Sans"/>
                <a:cs typeface="Noto Sans"/>
                <a:sym typeface="Noto Sans"/>
              </a:defRPr>
            </a:lvl2pPr>
            <a:lvl3pPr indent="-355600" lvl="2" marL="1371600">
              <a:spcBef>
                <a:spcPts val="0"/>
              </a:spcBef>
              <a:spcAft>
                <a:spcPts val="0"/>
              </a:spcAft>
              <a:buClr>
                <a:schemeClr val="lt1"/>
              </a:buClr>
              <a:buSzPts val="2000"/>
              <a:buFont typeface="Noto Sans"/>
              <a:buChar char="■"/>
              <a:defRPr sz="2000">
                <a:solidFill>
                  <a:schemeClr val="lt1"/>
                </a:solidFill>
                <a:latin typeface="Noto Sans"/>
                <a:ea typeface="Noto Sans"/>
                <a:cs typeface="Noto Sans"/>
                <a:sym typeface="Noto Sans"/>
              </a:defRPr>
            </a:lvl3pPr>
            <a:lvl4pPr indent="-355600" lvl="3" marL="1828800">
              <a:spcBef>
                <a:spcPts val="0"/>
              </a:spcBef>
              <a:spcAft>
                <a:spcPts val="0"/>
              </a:spcAft>
              <a:buClr>
                <a:schemeClr val="lt1"/>
              </a:buClr>
              <a:buSzPts val="2000"/>
              <a:buFont typeface="Noto Sans"/>
              <a:buChar char="●"/>
              <a:defRPr sz="2000">
                <a:solidFill>
                  <a:schemeClr val="lt1"/>
                </a:solidFill>
                <a:latin typeface="Noto Sans"/>
                <a:ea typeface="Noto Sans"/>
                <a:cs typeface="Noto Sans"/>
                <a:sym typeface="Noto Sans"/>
              </a:defRPr>
            </a:lvl4pPr>
            <a:lvl5pPr indent="-355600" lvl="4" marL="2286000">
              <a:spcBef>
                <a:spcPts val="0"/>
              </a:spcBef>
              <a:spcAft>
                <a:spcPts val="0"/>
              </a:spcAft>
              <a:buClr>
                <a:schemeClr val="lt1"/>
              </a:buClr>
              <a:buSzPts val="2000"/>
              <a:buFont typeface="Noto Sans"/>
              <a:buChar char="○"/>
              <a:defRPr sz="2000">
                <a:solidFill>
                  <a:schemeClr val="lt1"/>
                </a:solidFill>
                <a:latin typeface="Noto Sans"/>
                <a:ea typeface="Noto Sans"/>
                <a:cs typeface="Noto Sans"/>
                <a:sym typeface="Noto Sans"/>
              </a:defRPr>
            </a:lvl5pPr>
            <a:lvl6pPr indent="-355600" lvl="5" marL="2743200">
              <a:spcBef>
                <a:spcPts val="0"/>
              </a:spcBef>
              <a:spcAft>
                <a:spcPts val="0"/>
              </a:spcAft>
              <a:buClr>
                <a:schemeClr val="lt1"/>
              </a:buClr>
              <a:buSzPts val="2000"/>
              <a:buFont typeface="Noto Sans"/>
              <a:buChar char="■"/>
              <a:defRPr sz="2000">
                <a:solidFill>
                  <a:schemeClr val="lt1"/>
                </a:solidFill>
                <a:latin typeface="Noto Sans"/>
                <a:ea typeface="Noto Sans"/>
                <a:cs typeface="Noto Sans"/>
                <a:sym typeface="Noto Sans"/>
              </a:defRPr>
            </a:lvl6pPr>
            <a:lvl7pPr indent="-355600" lvl="6" marL="3200400">
              <a:spcBef>
                <a:spcPts val="0"/>
              </a:spcBef>
              <a:spcAft>
                <a:spcPts val="0"/>
              </a:spcAft>
              <a:buClr>
                <a:schemeClr val="lt1"/>
              </a:buClr>
              <a:buSzPts val="2000"/>
              <a:buFont typeface="Noto Sans"/>
              <a:buChar char="●"/>
              <a:defRPr sz="2000">
                <a:solidFill>
                  <a:schemeClr val="lt1"/>
                </a:solidFill>
                <a:latin typeface="Noto Sans"/>
                <a:ea typeface="Noto Sans"/>
                <a:cs typeface="Noto Sans"/>
                <a:sym typeface="Noto Sans"/>
              </a:defRPr>
            </a:lvl7pPr>
            <a:lvl8pPr indent="-355600" lvl="7" marL="3657600">
              <a:spcBef>
                <a:spcPts val="0"/>
              </a:spcBef>
              <a:spcAft>
                <a:spcPts val="0"/>
              </a:spcAft>
              <a:buClr>
                <a:schemeClr val="lt1"/>
              </a:buClr>
              <a:buSzPts val="2000"/>
              <a:buFont typeface="Noto Sans"/>
              <a:buChar char="○"/>
              <a:defRPr sz="2000">
                <a:solidFill>
                  <a:schemeClr val="lt1"/>
                </a:solidFill>
                <a:latin typeface="Noto Sans"/>
                <a:ea typeface="Noto Sans"/>
                <a:cs typeface="Noto Sans"/>
                <a:sym typeface="Noto Sans"/>
              </a:defRPr>
            </a:lvl8pPr>
            <a:lvl9pPr indent="-355600" lvl="8" marL="4114800">
              <a:spcBef>
                <a:spcPts val="0"/>
              </a:spcBef>
              <a:spcAft>
                <a:spcPts val="0"/>
              </a:spcAft>
              <a:buClr>
                <a:schemeClr val="lt1"/>
              </a:buClr>
              <a:buSzPts val="2000"/>
              <a:buFont typeface="Noto Sans"/>
              <a:buChar char="■"/>
              <a:defRPr sz="2000">
                <a:solidFill>
                  <a:schemeClr val="lt1"/>
                </a:solidFill>
                <a:latin typeface="Noto Sans"/>
                <a:ea typeface="Noto Sans"/>
                <a:cs typeface="Noto Sans"/>
                <a:sym typeface="Noto Sans"/>
              </a:defRPr>
            </a:lvl9pPr>
          </a:lstStyle>
          <a:p/>
        </p:txBody>
      </p:sp>
      <p:sp>
        <p:nvSpPr>
          <p:cNvPr id="80" name="Google Shape;80;p13"/>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lvl1pPr lvl="0">
              <a:buNone/>
              <a:defRPr sz="1100">
                <a:solidFill>
                  <a:schemeClr val="lt1"/>
                </a:solidFill>
              </a:defRPr>
            </a:lvl1pPr>
            <a:lvl2pPr lvl="1">
              <a:buNone/>
              <a:defRPr sz="1100">
                <a:solidFill>
                  <a:schemeClr val="lt1"/>
                </a:solidFill>
              </a:defRPr>
            </a:lvl2pPr>
            <a:lvl3pPr lvl="2">
              <a:buNone/>
              <a:defRPr sz="1100">
                <a:solidFill>
                  <a:schemeClr val="lt1"/>
                </a:solidFill>
              </a:defRPr>
            </a:lvl3pPr>
            <a:lvl4pPr lvl="3">
              <a:buNone/>
              <a:defRPr sz="1100">
                <a:solidFill>
                  <a:schemeClr val="lt1"/>
                </a:solidFill>
              </a:defRPr>
            </a:lvl4pPr>
            <a:lvl5pPr lvl="4">
              <a:buNone/>
              <a:defRPr sz="1100">
                <a:solidFill>
                  <a:schemeClr val="lt1"/>
                </a:solidFill>
              </a:defRPr>
            </a:lvl5pPr>
            <a:lvl6pPr lvl="5">
              <a:buNone/>
              <a:defRPr sz="1100">
                <a:solidFill>
                  <a:schemeClr val="lt1"/>
                </a:solidFill>
              </a:defRPr>
            </a:lvl6pPr>
            <a:lvl7pPr lvl="6">
              <a:buNone/>
              <a:defRPr sz="1100">
                <a:solidFill>
                  <a:schemeClr val="lt1"/>
                </a:solidFill>
              </a:defRPr>
            </a:lvl7pPr>
            <a:lvl8pPr lvl="7">
              <a:buNone/>
              <a:defRPr sz="1100">
                <a:solidFill>
                  <a:schemeClr val="lt1"/>
                </a:solidFill>
              </a:defRPr>
            </a:lvl8pPr>
            <a:lvl9pPr lvl="8">
              <a:buNone/>
              <a:defRPr sz="1100">
                <a:solidFill>
                  <a:schemeClr val="lt1"/>
                </a:solidFill>
              </a:defRPr>
            </a:lvl9pPr>
          </a:lstStyle>
          <a:p>
            <a:pPr indent="0" lvl="0" marL="0" rtl="0" algn="r">
              <a:spcBef>
                <a:spcPts val="0"/>
              </a:spcBef>
              <a:spcAft>
                <a:spcPts val="0"/>
              </a:spcAft>
              <a:buNone/>
            </a:pPr>
            <a:fld id="{00000000-1234-1234-1234-123412341234}" type="slidenum">
              <a:rPr lang="en"/>
              <a:t>‹#›</a:t>
            </a:fld>
            <a:endParaRPr>
              <a:latin typeface="Noto Sans"/>
              <a:ea typeface="Noto Sans"/>
              <a:cs typeface="Noto Sans"/>
              <a:sym typeface="Noto Sans"/>
            </a:endParaRPr>
          </a:p>
        </p:txBody>
      </p:sp>
      <p:sp>
        <p:nvSpPr>
          <p:cNvPr id="81" name="Google Shape;81;p13"/>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lvl1pPr lvl="0" algn="l">
              <a:buNone/>
              <a:defRPr sz="1100">
                <a:solidFill>
                  <a:schemeClr val="lt1"/>
                </a:solidFill>
                <a:latin typeface="Noto Sans"/>
                <a:ea typeface="Noto Sans"/>
                <a:cs typeface="Noto Sans"/>
                <a:sym typeface="Noto Sans"/>
              </a:defRPr>
            </a:lvl1pPr>
            <a:lvl2pPr lvl="1" algn="l">
              <a:buNone/>
              <a:defRPr sz="1100">
                <a:solidFill>
                  <a:schemeClr val="lt1"/>
                </a:solidFill>
                <a:latin typeface="Noto Sans"/>
                <a:ea typeface="Noto Sans"/>
                <a:cs typeface="Noto Sans"/>
                <a:sym typeface="Noto Sans"/>
              </a:defRPr>
            </a:lvl2pPr>
            <a:lvl3pPr lvl="2" algn="l">
              <a:buNone/>
              <a:defRPr sz="1100">
                <a:solidFill>
                  <a:schemeClr val="lt1"/>
                </a:solidFill>
                <a:latin typeface="Noto Sans"/>
                <a:ea typeface="Noto Sans"/>
                <a:cs typeface="Noto Sans"/>
                <a:sym typeface="Noto Sans"/>
              </a:defRPr>
            </a:lvl3pPr>
            <a:lvl4pPr lvl="3" algn="l">
              <a:buNone/>
              <a:defRPr sz="1100">
                <a:solidFill>
                  <a:schemeClr val="lt1"/>
                </a:solidFill>
                <a:latin typeface="Noto Sans"/>
                <a:ea typeface="Noto Sans"/>
                <a:cs typeface="Noto Sans"/>
                <a:sym typeface="Noto Sans"/>
              </a:defRPr>
            </a:lvl4pPr>
            <a:lvl5pPr lvl="4" algn="l">
              <a:buNone/>
              <a:defRPr sz="1100">
                <a:solidFill>
                  <a:schemeClr val="lt1"/>
                </a:solidFill>
                <a:latin typeface="Noto Sans"/>
                <a:ea typeface="Noto Sans"/>
                <a:cs typeface="Noto Sans"/>
                <a:sym typeface="Noto Sans"/>
              </a:defRPr>
            </a:lvl5pPr>
            <a:lvl6pPr lvl="5" algn="l">
              <a:buNone/>
              <a:defRPr sz="1100">
                <a:solidFill>
                  <a:schemeClr val="lt1"/>
                </a:solidFill>
                <a:latin typeface="Noto Sans"/>
                <a:ea typeface="Noto Sans"/>
                <a:cs typeface="Noto Sans"/>
                <a:sym typeface="Noto Sans"/>
              </a:defRPr>
            </a:lvl6pPr>
            <a:lvl7pPr lvl="6" algn="l">
              <a:buNone/>
              <a:defRPr sz="1100">
                <a:solidFill>
                  <a:schemeClr val="lt1"/>
                </a:solidFill>
                <a:latin typeface="Noto Sans"/>
                <a:ea typeface="Noto Sans"/>
                <a:cs typeface="Noto Sans"/>
                <a:sym typeface="Noto Sans"/>
              </a:defRPr>
            </a:lvl7pPr>
            <a:lvl8pPr lvl="7" algn="l">
              <a:buNone/>
              <a:defRPr sz="1100">
                <a:solidFill>
                  <a:schemeClr val="lt1"/>
                </a:solidFill>
                <a:latin typeface="Noto Sans"/>
                <a:ea typeface="Noto Sans"/>
                <a:cs typeface="Noto Sans"/>
                <a:sym typeface="Noto Sans"/>
              </a:defRPr>
            </a:lvl8pPr>
            <a:lvl9pPr lvl="8" algn="l">
              <a:buNone/>
              <a:defRPr sz="1100">
                <a:solidFill>
                  <a:schemeClr val="lt1"/>
                </a:solidFill>
                <a:latin typeface="Noto Sans"/>
                <a:ea typeface="Noto Sans"/>
                <a:cs typeface="Noto Sans"/>
                <a:sym typeface="Noto Sans"/>
              </a:defRPr>
            </a:lvl9pPr>
          </a:lstStyle>
          <a:p>
            <a:pPr indent="0" lvl="0" marL="0" rtl="0" algn="l">
              <a:spcBef>
                <a:spcPts val="0"/>
              </a:spcBef>
              <a:spcAft>
                <a:spcPts val="0"/>
              </a:spcAft>
              <a:buNone/>
            </a:pPr>
            <a:r>
              <a:rPr lang="en"/>
              <a:t>Page name</a:t>
            </a:r>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Lesson Journey slide" type="blank">
  <p:cSld name="BLANK">
    <p:spTree>
      <p:nvGrpSpPr>
        <p:cNvPr id="82" name="Shape 82"/>
        <p:cNvGrpSpPr/>
        <p:nvPr/>
      </p:nvGrpSpPr>
      <p:grpSpPr>
        <a:xfrm>
          <a:off x="0" y="0"/>
          <a:ext cx="0" cy="0"/>
          <a:chOff x="0" y="0"/>
          <a:chExt cx="0" cy="0"/>
        </a:xfrm>
      </p:grpSpPr>
      <p:sp>
        <p:nvSpPr>
          <p:cNvPr id="83" name="Google Shape;83;p14"/>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
        <p:nvSpPr>
          <p:cNvPr id="84" name="Google Shape;84;p14"/>
          <p:cNvSpPr txBox="1"/>
          <p:nvPr>
            <p:ph type="title"/>
          </p:nvPr>
        </p:nvSpPr>
        <p:spPr>
          <a:xfrm>
            <a:off x="-7000" y="-39550"/>
            <a:ext cx="9150900" cy="1194000"/>
          </a:xfrm>
          <a:prstGeom prst="rect">
            <a:avLst/>
          </a:prstGeom>
          <a:solidFill>
            <a:srgbClr val="005047"/>
          </a:solidFill>
        </p:spPr>
        <p:txBody>
          <a:bodyPr anchorCtr="0" anchor="t" bIns="91425" lIns="91425" spcFirstLastPara="1" rIns="91425" wrap="square" tIns="182875">
            <a:noAutofit/>
          </a:bodyPr>
          <a:lstStyle>
            <a:lvl1pPr lvl="0" algn="ctr">
              <a:spcBef>
                <a:spcPts val="0"/>
              </a:spcBef>
              <a:spcAft>
                <a:spcPts val="0"/>
              </a:spcAft>
              <a:buClr>
                <a:srgbClr val="FDBD3E"/>
              </a:buClr>
              <a:buSzPts val="3000"/>
              <a:buNone/>
              <a:defRPr>
                <a:solidFill>
                  <a:srgbClr val="FDBD3E"/>
                </a:solidFil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2.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137160"/>
            <a:ext cx="8520600" cy="822900"/>
          </a:xfrm>
          <a:prstGeom prst="rect">
            <a:avLst/>
          </a:prstGeom>
          <a:noFill/>
          <a:ln>
            <a:noFill/>
          </a:ln>
        </p:spPr>
        <p:txBody>
          <a:bodyPr anchorCtr="0" anchor="t" bIns="91425" lIns="91425" spcFirstLastPara="1" rIns="91425" wrap="square" tIns="91425">
            <a:noAutofit/>
          </a:bodyPr>
          <a:lstStyle>
            <a:lvl1pPr lvl="0">
              <a:spcBef>
                <a:spcPts val="0"/>
              </a:spcBef>
              <a:spcAft>
                <a:spcPts val="0"/>
              </a:spcAft>
              <a:buClr>
                <a:srgbClr val="005047"/>
              </a:buClr>
              <a:buSzPts val="3000"/>
              <a:buFont typeface="Verdana"/>
              <a:buNone/>
              <a:defRPr b="1" sz="3000">
                <a:solidFill>
                  <a:srgbClr val="005047"/>
                </a:solidFill>
                <a:latin typeface="Verdana"/>
                <a:ea typeface="Verdana"/>
                <a:cs typeface="Verdana"/>
                <a:sym typeface="Verdana"/>
              </a:defRPr>
            </a:lvl1pPr>
            <a:lvl2pPr lvl="1">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2pPr>
            <a:lvl3pPr lvl="2">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3pPr>
            <a:lvl4pPr lvl="3">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4pPr>
            <a:lvl5pPr lvl="4">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5pPr>
            <a:lvl6pPr lvl="5">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6pPr>
            <a:lvl7pPr lvl="6">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7pPr>
            <a:lvl8pPr lvl="7">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8pPr>
            <a:lvl9pPr lvl="8">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9pPr>
          </a:lstStyle>
          <a:p/>
        </p:txBody>
      </p:sp>
      <p:sp>
        <p:nvSpPr>
          <p:cNvPr id="7" name="Google Shape;7;p1"/>
          <p:cNvSpPr txBox="1"/>
          <p:nvPr>
            <p:ph idx="1" type="body"/>
          </p:nvPr>
        </p:nvSpPr>
        <p:spPr>
          <a:xfrm>
            <a:off x="311700" y="960120"/>
            <a:ext cx="8520600" cy="3657600"/>
          </a:xfrm>
          <a:prstGeom prst="rect">
            <a:avLst/>
          </a:prstGeom>
          <a:noFill/>
          <a:ln>
            <a:noFill/>
          </a:ln>
        </p:spPr>
        <p:txBody>
          <a:bodyPr anchorCtr="0" anchor="t" bIns="91425" lIns="91425" spcFirstLastPara="1" rIns="91425" wrap="square" tIns="91425">
            <a:noAutofit/>
          </a:bodyPr>
          <a:lstStyle>
            <a:lvl1pPr indent="-381000" lvl="0" marL="457200">
              <a:lnSpc>
                <a:spcPct val="115000"/>
              </a:lnSpc>
              <a:spcBef>
                <a:spcPts val="0"/>
              </a:spcBef>
              <a:spcAft>
                <a:spcPts val="0"/>
              </a:spcAft>
              <a:buClr>
                <a:schemeClr val="dk1"/>
              </a:buClr>
              <a:buSzPts val="2400"/>
              <a:buFont typeface="Noto Sans"/>
              <a:buChar char="●"/>
              <a:defRPr sz="2400">
                <a:solidFill>
                  <a:schemeClr val="dk1"/>
                </a:solidFill>
                <a:latin typeface="Noto Sans"/>
                <a:ea typeface="Noto Sans"/>
                <a:cs typeface="Noto Sans"/>
                <a:sym typeface="Noto Sans"/>
              </a:defRPr>
            </a:lvl1pPr>
            <a:lvl2pPr indent="-355600" lvl="1" marL="914400">
              <a:lnSpc>
                <a:spcPct val="115000"/>
              </a:lnSpc>
              <a:spcBef>
                <a:spcPts val="0"/>
              </a:spcBef>
              <a:spcAft>
                <a:spcPts val="0"/>
              </a:spcAft>
              <a:buClr>
                <a:schemeClr val="dk1"/>
              </a:buClr>
              <a:buSzPts val="2000"/>
              <a:buFont typeface="Noto Sans"/>
              <a:buChar char="○"/>
              <a:defRPr sz="2000">
                <a:solidFill>
                  <a:schemeClr val="dk1"/>
                </a:solidFill>
                <a:latin typeface="Noto Sans"/>
                <a:ea typeface="Noto Sans"/>
                <a:cs typeface="Noto Sans"/>
                <a:sym typeface="Noto Sans"/>
              </a:defRPr>
            </a:lvl2pPr>
            <a:lvl3pPr indent="-355600" lvl="2" marL="1371600">
              <a:lnSpc>
                <a:spcPct val="115000"/>
              </a:lnSpc>
              <a:spcBef>
                <a:spcPts val="0"/>
              </a:spcBef>
              <a:spcAft>
                <a:spcPts val="0"/>
              </a:spcAft>
              <a:buClr>
                <a:schemeClr val="dk1"/>
              </a:buClr>
              <a:buSzPts val="2000"/>
              <a:buFont typeface="Noto Sans"/>
              <a:buChar char="■"/>
              <a:defRPr sz="2000">
                <a:solidFill>
                  <a:schemeClr val="dk1"/>
                </a:solidFill>
                <a:latin typeface="Noto Sans"/>
                <a:ea typeface="Noto Sans"/>
                <a:cs typeface="Noto Sans"/>
                <a:sym typeface="Noto Sans"/>
              </a:defRPr>
            </a:lvl3pPr>
            <a:lvl4pPr indent="-355600" lvl="3" marL="1828800">
              <a:lnSpc>
                <a:spcPct val="115000"/>
              </a:lnSpc>
              <a:spcBef>
                <a:spcPts val="0"/>
              </a:spcBef>
              <a:spcAft>
                <a:spcPts val="0"/>
              </a:spcAft>
              <a:buClr>
                <a:schemeClr val="dk1"/>
              </a:buClr>
              <a:buSzPts val="2000"/>
              <a:buFont typeface="Noto Sans"/>
              <a:buChar char="●"/>
              <a:defRPr sz="2000">
                <a:solidFill>
                  <a:schemeClr val="dk1"/>
                </a:solidFill>
                <a:latin typeface="Noto Sans"/>
                <a:ea typeface="Noto Sans"/>
                <a:cs typeface="Noto Sans"/>
                <a:sym typeface="Noto Sans"/>
              </a:defRPr>
            </a:lvl4pPr>
            <a:lvl5pPr indent="-355600" lvl="4" marL="2286000">
              <a:lnSpc>
                <a:spcPct val="115000"/>
              </a:lnSpc>
              <a:spcBef>
                <a:spcPts val="0"/>
              </a:spcBef>
              <a:spcAft>
                <a:spcPts val="0"/>
              </a:spcAft>
              <a:buClr>
                <a:schemeClr val="dk1"/>
              </a:buClr>
              <a:buSzPts val="2000"/>
              <a:buFont typeface="Noto Sans"/>
              <a:buChar char="○"/>
              <a:defRPr sz="2000">
                <a:solidFill>
                  <a:schemeClr val="dk1"/>
                </a:solidFill>
                <a:latin typeface="Noto Sans"/>
                <a:ea typeface="Noto Sans"/>
                <a:cs typeface="Noto Sans"/>
                <a:sym typeface="Noto Sans"/>
              </a:defRPr>
            </a:lvl5pPr>
            <a:lvl6pPr indent="-355600" lvl="5" marL="2743200">
              <a:lnSpc>
                <a:spcPct val="115000"/>
              </a:lnSpc>
              <a:spcBef>
                <a:spcPts val="0"/>
              </a:spcBef>
              <a:spcAft>
                <a:spcPts val="0"/>
              </a:spcAft>
              <a:buClr>
                <a:schemeClr val="dk1"/>
              </a:buClr>
              <a:buSzPts val="2000"/>
              <a:buFont typeface="Noto Sans"/>
              <a:buChar char="■"/>
              <a:defRPr sz="2000">
                <a:solidFill>
                  <a:schemeClr val="dk1"/>
                </a:solidFill>
                <a:latin typeface="Noto Sans"/>
                <a:ea typeface="Noto Sans"/>
                <a:cs typeface="Noto Sans"/>
                <a:sym typeface="Noto Sans"/>
              </a:defRPr>
            </a:lvl6pPr>
            <a:lvl7pPr indent="-355600" lvl="6" marL="3200400">
              <a:lnSpc>
                <a:spcPct val="115000"/>
              </a:lnSpc>
              <a:spcBef>
                <a:spcPts val="0"/>
              </a:spcBef>
              <a:spcAft>
                <a:spcPts val="0"/>
              </a:spcAft>
              <a:buClr>
                <a:schemeClr val="dk1"/>
              </a:buClr>
              <a:buSzPts val="2000"/>
              <a:buFont typeface="Noto Sans"/>
              <a:buChar char="●"/>
              <a:defRPr sz="2000">
                <a:solidFill>
                  <a:schemeClr val="dk1"/>
                </a:solidFill>
                <a:latin typeface="Noto Sans"/>
                <a:ea typeface="Noto Sans"/>
                <a:cs typeface="Noto Sans"/>
                <a:sym typeface="Noto Sans"/>
              </a:defRPr>
            </a:lvl7pPr>
            <a:lvl8pPr indent="-355600" lvl="7" marL="3657600">
              <a:lnSpc>
                <a:spcPct val="115000"/>
              </a:lnSpc>
              <a:spcBef>
                <a:spcPts val="0"/>
              </a:spcBef>
              <a:spcAft>
                <a:spcPts val="0"/>
              </a:spcAft>
              <a:buClr>
                <a:schemeClr val="dk1"/>
              </a:buClr>
              <a:buSzPts val="2000"/>
              <a:buFont typeface="Noto Sans"/>
              <a:buChar char="○"/>
              <a:defRPr sz="2000">
                <a:solidFill>
                  <a:schemeClr val="dk1"/>
                </a:solidFill>
                <a:latin typeface="Noto Sans"/>
                <a:ea typeface="Noto Sans"/>
                <a:cs typeface="Noto Sans"/>
                <a:sym typeface="Noto Sans"/>
              </a:defRPr>
            </a:lvl8pPr>
            <a:lvl9pPr indent="-355600" lvl="8" marL="4114800">
              <a:lnSpc>
                <a:spcPct val="115000"/>
              </a:lnSpc>
              <a:spcBef>
                <a:spcPts val="0"/>
              </a:spcBef>
              <a:spcAft>
                <a:spcPts val="0"/>
              </a:spcAft>
              <a:buClr>
                <a:schemeClr val="dk1"/>
              </a:buClr>
              <a:buSzPts val="2000"/>
              <a:buFont typeface="Noto Sans"/>
              <a:buChar char="■"/>
              <a:defRPr sz="2000">
                <a:solidFill>
                  <a:schemeClr val="dk1"/>
                </a:solidFill>
                <a:latin typeface="Noto Sans"/>
                <a:ea typeface="Noto Sans"/>
                <a:cs typeface="Noto Sans"/>
                <a:sym typeface="Noto Sans"/>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algn="r">
              <a:buNone/>
              <a:defRPr sz="1100">
                <a:solidFill>
                  <a:schemeClr val="dk2"/>
                </a:solidFill>
                <a:latin typeface="Calibri"/>
                <a:ea typeface="Calibri"/>
                <a:cs typeface="Calibri"/>
                <a:sym typeface="Calibri"/>
              </a:defRPr>
            </a:lvl1pPr>
            <a:lvl2pPr lvl="1" algn="r">
              <a:buNone/>
              <a:defRPr sz="1100">
                <a:solidFill>
                  <a:schemeClr val="dk2"/>
                </a:solidFill>
                <a:latin typeface="Calibri"/>
                <a:ea typeface="Calibri"/>
                <a:cs typeface="Calibri"/>
                <a:sym typeface="Calibri"/>
              </a:defRPr>
            </a:lvl2pPr>
            <a:lvl3pPr lvl="2" algn="r">
              <a:buNone/>
              <a:defRPr sz="1100">
                <a:solidFill>
                  <a:schemeClr val="dk2"/>
                </a:solidFill>
                <a:latin typeface="Calibri"/>
                <a:ea typeface="Calibri"/>
                <a:cs typeface="Calibri"/>
                <a:sym typeface="Calibri"/>
              </a:defRPr>
            </a:lvl3pPr>
            <a:lvl4pPr lvl="3" algn="r">
              <a:buNone/>
              <a:defRPr sz="1100">
                <a:solidFill>
                  <a:schemeClr val="dk2"/>
                </a:solidFill>
                <a:latin typeface="Calibri"/>
                <a:ea typeface="Calibri"/>
                <a:cs typeface="Calibri"/>
                <a:sym typeface="Calibri"/>
              </a:defRPr>
            </a:lvl4pPr>
            <a:lvl5pPr lvl="4" algn="r">
              <a:buNone/>
              <a:defRPr sz="1100">
                <a:solidFill>
                  <a:schemeClr val="dk2"/>
                </a:solidFill>
                <a:latin typeface="Calibri"/>
                <a:ea typeface="Calibri"/>
                <a:cs typeface="Calibri"/>
                <a:sym typeface="Calibri"/>
              </a:defRPr>
            </a:lvl5pPr>
            <a:lvl6pPr lvl="5" algn="r">
              <a:buNone/>
              <a:defRPr sz="1100">
                <a:solidFill>
                  <a:schemeClr val="dk2"/>
                </a:solidFill>
                <a:latin typeface="Calibri"/>
                <a:ea typeface="Calibri"/>
                <a:cs typeface="Calibri"/>
                <a:sym typeface="Calibri"/>
              </a:defRPr>
            </a:lvl6pPr>
            <a:lvl7pPr lvl="6" algn="r">
              <a:buNone/>
              <a:defRPr sz="1100">
                <a:solidFill>
                  <a:schemeClr val="dk2"/>
                </a:solidFill>
                <a:latin typeface="Calibri"/>
                <a:ea typeface="Calibri"/>
                <a:cs typeface="Calibri"/>
                <a:sym typeface="Calibri"/>
              </a:defRPr>
            </a:lvl7pPr>
            <a:lvl8pPr lvl="7" algn="r">
              <a:buNone/>
              <a:defRPr sz="1100">
                <a:solidFill>
                  <a:schemeClr val="dk2"/>
                </a:solidFill>
                <a:latin typeface="Calibri"/>
                <a:ea typeface="Calibri"/>
                <a:cs typeface="Calibri"/>
                <a:sym typeface="Calibri"/>
              </a:defRPr>
            </a:lvl8pPr>
            <a:lvl9pPr lvl="8" algn="r">
              <a:buNone/>
              <a:defRPr sz="1100">
                <a:solidFill>
                  <a:schemeClr val="dk2"/>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3.png"/><Relationship Id="rId4" Type="http://schemas.openxmlformats.org/officeDocument/2006/relationships/hyperlink" Target="https://ancillaries.openstax.org/ancillaries/resources/ddbc409a-95e0-46eb-8a8a-2786b11fdc85/1748882784005/99e4a3d3-55ac-486a-ae16-30c75ca9c18d/2e/getting-started/quick-start" TargetMode="Externa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3.png"/><Relationship Id="rId4" Type="http://schemas.openxmlformats.org/officeDocument/2006/relationships/image" Target="../media/image6.png"/><Relationship Id="rId5" Type="http://schemas.openxmlformats.org/officeDocument/2006/relationships/image" Target="../media/image5.png"/><Relationship Id="rId6" Type="http://schemas.openxmlformats.org/officeDocument/2006/relationships/image" Target="../media/image4.png"/><Relationship Id="rId7" Type="http://schemas.openxmlformats.org/officeDocument/2006/relationships/image" Target="../media/image10.png"/><Relationship Id="rId8" Type="http://schemas.openxmlformats.org/officeDocument/2006/relationships/image" Target="../media/image2.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xml"/><Relationship Id="rId3" Type="http://schemas.openxmlformats.org/officeDocument/2006/relationships/image" Target="../media/image8.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6.xml"/><Relationship Id="rId3" Type="http://schemas.openxmlformats.org/officeDocument/2006/relationships/image" Target="../media/image11.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 Id="rId3" Type="http://schemas.openxmlformats.org/officeDocument/2006/relationships/image" Target="../media/image14.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8.xml"/><Relationship Id="rId3" Type="http://schemas.openxmlformats.org/officeDocument/2006/relationships/image" Target="../media/image18.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9.xml"/><Relationship Id="rId3" Type="http://schemas.openxmlformats.org/officeDocument/2006/relationships/image" Target="../media/image9.png"/><Relationship Id="rId4" Type="http://schemas.openxmlformats.org/officeDocument/2006/relationships/image" Target="../media/image6.png"/><Relationship Id="rId5" Type="http://schemas.openxmlformats.org/officeDocument/2006/relationships/image" Target="../media/image5.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image" Target="../media/image14.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11.xml"/><Relationship Id="rId3" Type="http://schemas.openxmlformats.org/officeDocument/2006/relationships/image" Target="../media/image14.jpg"/><Relationship Id="rId4" Type="http://schemas.openxmlformats.org/officeDocument/2006/relationships/slide" Target="/ppt/slides/slide1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2.xml"/><Relationship Id="rId3" Type="http://schemas.openxmlformats.org/officeDocument/2006/relationships/image" Target="../media/image12.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13.xml"/><Relationship Id="rId3" Type="http://schemas.openxmlformats.org/officeDocument/2006/relationships/image" Target="../media/image9.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4.xml"/><Relationship Id="rId3" Type="http://schemas.openxmlformats.org/officeDocument/2006/relationships/image" Target="../media/image16.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5.xml"/><Relationship Id="rId3" Type="http://schemas.openxmlformats.org/officeDocument/2006/relationships/image" Target="../media/image15.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6.xml"/><Relationship Id="rId3" Type="http://schemas.openxmlformats.org/officeDocument/2006/relationships/image" Target="../media/image9.png"/><Relationship Id="rId4" Type="http://schemas.openxmlformats.org/officeDocument/2006/relationships/image" Target="../media/image6.png"/><Relationship Id="rId5" Type="http://schemas.openxmlformats.org/officeDocument/2006/relationships/image" Target="../media/image5.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 Id="rId3" Type="http://schemas.openxmlformats.org/officeDocument/2006/relationships/image" Target="../media/image14.jp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8.xml"/><Relationship Id="rId3" Type="http://schemas.openxmlformats.org/officeDocument/2006/relationships/image" Target="../media/image14.jp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19.xml"/><Relationship Id="rId3" Type="http://schemas.openxmlformats.org/officeDocument/2006/relationships/image" Target="../media/image9.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 Id="rId3" Type="http://schemas.openxmlformats.org/officeDocument/2006/relationships/image" Target="../media/image16.png"/><Relationship Id="rId4" Type="http://schemas.openxmlformats.org/officeDocument/2006/relationships/image" Target="../media/image28.png"/><Relationship Id="rId5" Type="http://schemas.openxmlformats.org/officeDocument/2006/relationships/image" Target="../media/image33.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21.xml"/><Relationship Id="rId3" Type="http://schemas.openxmlformats.org/officeDocument/2006/relationships/image" Target="../media/image14.jpg"/><Relationship Id="rId4" Type="http://schemas.openxmlformats.org/officeDocument/2006/relationships/hyperlink" Target="https://www.youtube.com/watch?v=oUZ0cUTqVzY" TargetMode="External"/><Relationship Id="rId5" Type="http://schemas.openxmlformats.org/officeDocument/2006/relationships/hyperlink" Target="http://www.youtube.com/watch?v=oUZ0cUTqVzY" TargetMode="External"/><Relationship Id="rId6" Type="http://schemas.openxmlformats.org/officeDocument/2006/relationships/image" Target="../media/image27.jp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22.xml"/><Relationship Id="rId3" Type="http://schemas.openxmlformats.org/officeDocument/2006/relationships/image" Target="../media/image34.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23.xml"/><Relationship Id="rId3" Type="http://schemas.openxmlformats.org/officeDocument/2006/relationships/image" Target="../media/image26.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 Id="rId3" Type="http://schemas.openxmlformats.org/officeDocument/2006/relationships/image" Target="../media/image14.jp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25.xml"/><Relationship Id="rId3" Type="http://schemas.openxmlformats.org/officeDocument/2006/relationships/image" Target="../media/image31.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6.xml"/><Relationship Id="rId3" Type="http://schemas.openxmlformats.org/officeDocument/2006/relationships/image" Target="../media/image14.jpg"/><Relationship Id="rId4" Type="http://schemas.openxmlformats.org/officeDocument/2006/relationships/image" Target="../media/image30.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27.xml"/><Relationship Id="rId3" Type="http://schemas.openxmlformats.org/officeDocument/2006/relationships/image" Target="../media/image22.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8.xml"/><Relationship Id="rId3" Type="http://schemas.openxmlformats.org/officeDocument/2006/relationships/image" Target="../media/image14.jp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9.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8" name="Shape 88"/>
        <p:cNvGrpSpPr/>
        <p:nvPr/>
      </p:nvGrpSpPr>
      <p:grpSpPr>
        <a:xfrm>
          <a:off x="0" y="0"/>
          <a:ext cx="0" cy="0"/>
          <a:chOff x="0" y="0"/>
          <a:chExt cx="0" cy="0"/>
        </a:xfrm>
      </p:grpSpPr>
      <p:sp>
        <p:nvSpPr>
          <p:cNvPr id="89" name="Google Shape;89;p15"/>
          <p:cNvSpPr txBox="1"/>
          <p:nvPr>
            <p:ph type="ctrTitle"/>
          </p:nvPr>
        </p:nvSpPr>
        <p:spPr>
          <a:xfrm>
            <a:off x="0" y="744575"/>
            <a:ext cx="9144000" cy="2052600"/>
          </a:xfrm>
          <a:prstGeom prst="rect">
            <a:avLst/>
          </a:prstGeom>
        </p:spPr>
        <p:txBody>
          <a:bodyPr anchorCtr="0" anchor="t" bIns="91425" lIns="91425" spcFirstLastPara="1" rIns="91425" wrap="square" tIns="548625">
            <a:noAutofit/>
          </a:bodyPr>
          <a:lstStyle/>
          <a:p>
            <a:pPr indent="0" lvl="0" marL="0" rtl="0" algn="ctr">
              <a:spcBef>
                <a:spcPts val="0"/>
              </a:spcBef>
              <a:spcAft>
                <a:spcPts val="0"/>
              </a:spcAft>
              <a:buNone/>
            </a:pPr>
            <a:r>
              <a:rPr lang="en"/>
              <a:t>Algebra 1</a:t>
            </a:r>
            <a:endParaRPr/>
          </a:p>
        </p:txBody>
      </p:sp>
      <p:sp>
        <p:nvSpPr>
          <p:cNvPr id="90" name="Google Shape;90;p15"/>
          <p:cNvSpPr txBox="1"/>
          <p:nvPr>
            <p:ph idx="1" type="subTitle"/>
          </p:nvPr>
        </p:nvSpPr>
        <p:spPr>
          <a:xfrm>
            <a:off x="311700" y="1846075"/>
            <a:ext cx="8520600" cy="7926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Unit 8 Quadratic Equations</a:t>
            </a:r>
            <a:endParaRPr b="1" sz="2200"/>
          </a:p>
        </p:txBody>
      </p:sp>
      <p:sp>
        <p:nvSpPr>
          <p:cNvPr id="91" name="Google Shape;91;p15"/>
          <p:cNvSpPr txBox="1"/>
          <p:nvPr>
            <p:ph idx="2" type="subTitle"/>
          </p:nvPr>
        </p:nvSpPr>
        <p:spPr>
          <a:xfrm>
            <a:off x="1078800" y="2819495"/>
            <a:ext cx="6986400" cy="792600"/>
          </a:xfrm>
          <a:prstGeom prst="rect">
            <a:avLst/>
          </a:prstGeom>
        </p:spPr>
        <p:txBody>
          <a:bodyPr anchorCtr="0" anchor="t" bIns="91425" lIns="91425" spcFirstLastPara="1" rIns="91425" wrap="square" tIns="91425">
            <a:noAutofit/>
          </a:bodyPr>
          <a:lstStyle/>
          <a:p>
            <a:pPr indent="0" lvl="0" marL="0" rtl="0" algn="ctr">
              <a:spcBef>
                <a:spcPts val="0"/>
              </a:spcBef>
              <a:spcAft>
                <a:spcPts val="1200"/>
              </a:spcAft>
              <a:buNone/>
            </a:pPr>
            <a:r>
              <a:rPr lang="en"/>
              <a:t>Lesson 8.10 Rewriting Quadratic Expressions in Factored Form</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95" name="Shape 95"/>
        <p:cNvGrpSpPr/>
        <p:nvPr/>
      </p:nvGrpSpPr>
      <p:grpSpPr>
        <a:xfrm>
          <a:off x="0" y="0"/>
          <a:ext cx="0" cy="0"/>
          <a:chOff x="0" y="0"/>
          <a:chExt cx="0" cy="0"/>
        </a:xfrm>
      </p:grpSpPr>
      <p:pic>
        <p:nvPicPr>
          <p:cNvPr descr="Icon indicating this slide is hidden from student view" id="96" name="Google Shape;96;p16" title="mdi_hide.png"/>
          <p:cNvPicPr preferRelativeResize="0"/>
          <p:nvPr/>
        </p:nvPicPr>
        <p:blipFill>
          <a:blip r:embed="rId3">
            <a:alphaModFix/>
          </a:blip>
          <a:stretch>
            <a:fillRect/>
          </a:stretch>
        </p:blipFill>
        <p:spPr>
          <a:xfrm>
            <a:off x="8686800" y="137160"/>
            <a:ext cx="274320" cy="274320"/>
          </a:xfrm>
          <a:prstGeom prst="rect">
            <a:avLst/>
          </a:prstGeom>
          <a:noFill/>
          <a:ln>
            <a:noFill/>
          </a:ln>
        </p:spPr>
      </p:pic>
      <p:sp>
        <p:nvSpPr>
          <p:cNvPr id="97" name="Google Shape;97;p16"/>
          <p:cNvSpPr txBox="1"/>
          <p:nvPr>
            <p:ph type="title"/>
          </p:nvPr>
        </p:nvSpPr>
        <p:spPr>
          <a:xfrm>
            <a:off x="311700" y="137160"/>
            <a:ext cx="8520600" cy="8229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3000">
                <a:solidFill>
                  <a:srgbClr val="005047"/>
                </a:solidFill>
              </a:rPr>
              <a:t>How to use these slides</a:t>
            </a:r>
            <a:endParaRPr sz="3000">
              <a:solidFill>
                <a:srgbClr val="005047"/>
              </a:solidFill>
            </a:endParaRPr>
          </a:p>
        </p:txBody>
      </p:sp>
      <p:sp>
        <p:nvSpPr>
          <p:cNvPr id="98" name="Google Shape;98;p16"/>
          <p:cNvSpPr txBox="1"/>
          <p:nvPr>
            <p:ph idx="1" type="body"/>
          </p:nvPr>
        </p:nvSpPr>
        <p:spPr>
          <a:xfrm>
            <a:off x="311700" y="959070"/>
            <a:ext cx="8520600" cy="3555600"/>
          </a:xfrm>
          <a:prstGeom prst="rect">
            <a:avLst/>
          </a:prstGeom>
        </p:spPr>
        <p:txBody>
          <a:bodyPr anchorCtr="0" anchor="t" bIns="0" lIns="91425" spcFirstLastPara="1" rIns="91425" wrap="square" tIns="91425">
            <a:spAutoFit/>
          </a:bodyPr>
          <a:lstStyle/>
          <a:p>
            <a:pPr indent="-342900" lvl="0" marL="457200" rtl="0" algn="l">
              <a:spcBef>
                <a:spcPts val="0"/>
              </a:spcBef>
              <a:spcAft>
                <a:spcPts val="0"/>
              </a:spcAft>
              <a:buClr>
                <a:srgbClr val="424242"/>
              </a:buClr>
              <a:buSzPts val="1800"/>
              <a:buFont typeface="Noto Sans"/>
              <a:buChar char="●"/>
            </a:pPr>
            <a:r>
              <a:rPr lang="en" sz="1800"/>
              <a:t>On the activity slides </a:t>
            </a:r>
            <a:r>
              <a:rPr b="1" lang="en" sz="1800"/>
              <a:t>c</a:t>
            </a:r>
            <a:r>
              <a:rPr b="1" lang="en" sz="1800"/>
              <a:t>heck the speaker notes</a:t>
            </a:r>
            <a:r>
              <a:rPr lang="en" sz="1800"/>
              <a:t> for teacher support and instructional information.</a:t>
            </a:r>
            <a:endParaRPr sz="1800"/>
          </a:p>
          <a:p>
            <a:pPr indent="-342900" lvl="0" marL="457200" rtl="0" algn="l">
              <a:spcBef>
                <a:spcPts val="0"/>
              </a:spcBef>
              <a:spcAft>
                <a:spcPts val="0"/>
              </a:spcAft>
              <a:buClr>
                <a:srgbClr val="424242"/>
              </a:buClr>
              <a:buSzPts val="1800"/>
              <a:buFont typeface="Noto Sans"/>
              <a:buChar char="●"/>
            </a:pPr>
            <a:r>
              <a:rPr lang="en" sz="1800"/>
              <a:t>Each lesson includes 1 warm up, 2-3 learning activities, a cool down, practice and a lesson synthesis. </a:t>
            </a:r>
            <a:endParaRPr sz="1800"/>
          </a:p>
          <a:p>
            <a:pPr indent="-342900" lvl="1" marL="914400" rtl="0" algn="l">
              <a:spcBef>
                <a:spcPts val="0"/>
              </a:spcBef>
              <a:spcAft>
                <a:spcPts val="0"/>
              </a:spcAft>
              <a:buSzPts val="1800"/>
              <a:buChar char="○"/>
            </a:pPr>
            <a:r>
              <a:rPr lang="en" sz="1800"/>
              <a:t>Learning activities are followed by a self check question, and review section.</a:t>
            </a:r>
            <a:endParaRPr sz="1800"/>
          </a:p>
          <a:p>
            <a:pPr indent="-342900" lvl="0" marL="457200" rtl="0" algn="l">
              <a:spcBef>
                <a:spcPts val="0"/>
              </a:spcBef>
              <a:spcAft>
                <a:spcPts val="0"/>
              </a:spcAft>
              <a:buSzPts val="1800"/>
              <a:buChar char="●"/>
            </a:pPr>
            <a:r>
              <a:rPr lang="en" sz="1800"/>
              <a:t>Some slides have been</a:t>
            </a:r>
            <a:r>
              <a:rPr b="1" lang="en" sz="1800"/>
              <a:t> hidden from student view</a:t>
            </a:r>
            <a:r>
              <a:rPr lang="en" sz="1800"/>
              <a:t>, more information can be found on the next slide (Reference Key).</a:t>
            </a:r>
            <a:endParaRPr sz="1800"/>
          </a:p>
          <a:p>
            <a:pPr indent="-342900" lvl="0" marL="457200" rtl="0" algn="l">
              <a:spcBef>
                <a:spcPts val="0"/>
              </a:spcBef>
              <a:spcAft>
                <a:spcPts val="0"/>
              </a:spcAft>
              <a:buSzPts val="1800"/>
              <a:buChar char="●"/>
            </a:pPr>
            <a:r>
              <a:rPr lang="en" sz="1800"/>
              <a:t>You can edit and use these slides for personal and classroom use, but cannot sell them and must keep the attribution logos.</a:t>
            </a:r>
            <a:endParaRPr sz="1800"/>
          </a:p>
          <a:p>
            <a:pPr indent="-342900" lvl="0" marL="457200" rtl="0" algn="l">
              <a:spcBef>
                <a:spcPts val="0"/>
              </a:spcBef>
              <a:spcAft>
                <a:spcPts val="0"/>
              </a:spcAft>
              <a:buSzPts val="1800"/>
              <a:buChar char="●"/>
            </a:pPr>
            <a:r>
              <a:rPr lang="en" sz="1800"/>
              <a:t>For more information, </a:t>
            </a:r>
            <a:r>
              <a:rPr lang="en" sz="1800" u="sng">
                <a:solidFill>
                  <a:schemeClr val="hlink"/>
                </a:solidFill>
                <a:hlinkClick r:id="rId4"/>
              </a:rPr>
              <a:t>Check out the digital quick start guide</a:t>
            </a:r>
            <a:r>
              <a:rPr lang="en" sz="1800"/>
              <a:t>!			</a:t>
            </a:r>
            <a:endParaRPr sz="1800"/>
          </a:p>
        </p:txBody>
      </p:sp>
      <p:sp>
        <p:nvSpPr>
          <p:cNvPr id="99" name="Google Shape;99;p16"/>
          <p:cNvSpPr txBox="1"/>
          <p:nvPr/>
        </p:nvSpPr>
        <p:spPr>
          <a:xfrm>
            <a:off x="241526" y="4631150"/>
            <a:ext cx="2861100" cy="3936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1000">
                <a:solidFill>
                  <a:srgbClr val="666666"/>
                </a:solidFill>
                <a:latin typeface="Noto Sans"/>
                <a:ea typeface="Noto Sans"/>
                <a:cs typeface="Noto Sans"/>
                <a:sym typeface="Noto Sans"/>
              </a:rPr>
              <a:t>OpenStax CC BY NC SA</a:t>
            </a:r>
            <a:endParaRPr sz="1000">
              <a:solidFill>
                <a:srgbClr val="666666"/>
              </a:solidFill>
              <a:latin typeface="Noto Sans"/>
              <a:ea typeface="Noto Sans"/>
              <a:cs typeface="Noto Sans"/>
              <a:sym typeface="Noto Sans"/>
            </a:endParaRPr>
          </a:p>
        </p:txBody>
      </p:sp>
      <p:sp>
        <p:nvSpPr>
          <p:cNvPr id="100" name="Google Shape;100;p16"/>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latin typeface="Noto Sans"/>
              <a:ea typeface="Noto Sans"/>
              <a:cs typeface="Noto Sans"/>
              <a:sym typeface="Noto Sans"/>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104" name="Shape 104"/>
        <p:cNvGrpSpPr/>
        <p:nvPr/>
      </p:nvGrpSpPr>
      <p:grpSpPr>
        <a:xfrm>
          <a:off x="0" y="0"/>
          <a:ext cx="0" cy="0"/>
          <a:chOff x="0" y="0"/>
          <a:chExt cx="0" cy="0"/>
        </a:xfrm>
      </p:grpSpPr>
      <p:pic>
        <p:nvPicPr>
          <p:cNvPr descr="Icon indicating this slide is hidden from student view" id="105" name="Google Shape;105;p17" title="mdi_hide.png"/>
          <p:cNvPicPr preferRelativeResize="0"/>
          <p:nvPr/>
        </p:nvPicPr>
        <p:blipFill>
          <a:blip r:embed="rId3">
            <a:alphaModFix/>
          </a:blip>
          <a:stretch>
            <a:fillRect/>
          </a:stretch>
        </p:blipFill>
        <p:spPr>
          <a:xfrm>
            <a:off x="8686800" y="137160"/>
            <a:ext cx="274320" cy="274320"/>
          </a:xfrm>
          <a:prstGeom prst="rect">
            <a:avLst/>
          </a:prstGeom>
          <a:noFill/>
          <a:ln>
            <a:noFill/>
          </a:ln>
        </p:spPr>
      </p:pic>
      <p:sp>
        <p:nvSpPr>
          <p:cNvPr id="106" name="Google Shape;106;p17"/>
          <p:cNvSpPr txBox="1"/>
          <p:nvPr>
            <p:ph type="title"/>
          </p:nvPr>
        </p:nvSpPr>
        <p:spPr>
          <a:xfrm>
            <a:off x="215767" y="137160"/>
            <a:ext cx="8520600" cy="8229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Reference </a:t>
            </a:r>
            <a:r>
              <a:rPr lang="en"/>
              <a:t>Key</a:t>
            </a:r>
            <a:endParaRPr sz="3000">
              <a:solidFill>
                <a:srgbClr val="005047"/>
              </a:solidFill>
            </a:endParaRPr>
          </a:p>
        </p:txBody>
      </p:sp>
      <p:sp>
        <p:nvSpPr>
          <p:cNvPr id="107" name="Google Shape;107;p17"/>
          <p:cNvSpPr txBox="1"/>
          <p:nvPr>
            <p:ph idx="1" type="body"/>
          </p:nvPr>
        </p:nvSpPr>
        <p:spPr>
          <a:xfrm>
            <a:off x="215767" y="722926"/>
            <a:ext cx="8520600" cy="477000"/>
          </a:xfrm>
          <a:prstGeom prst="rect">
            <a:avLst/>
          </a:prstGeom>
        </p:spPr>
        <p:txBody>
          <a:bodyPr anchorCtr="0" anchor="t" bIns="91425" lIns="91425" spcFirstLastPara="1" rIns="91425" wrap="square" tIns="91425">
            <a:spAutoFit/>
          </a:bodyPr>
          <a:lstStyle/>
          <a:p>
            <a:pPr indent="0" lvl="0" marL="0" rtl="0" algn="l">
              <a:spcBef>
                <a:spcPts val="0"/>
              </a:spcBef>
              <a:spcAft>
                <a:spcPts val="1200"/>
              </a:spcAft>
              <a:buNone/>
            </a:pPr>
            <a:r>
              <a:rPr lang="en" sz="1900"/>
              <a:t>Check the top right corner for an icon referencing these unique sections. </a:t>
            </a:r>
            <a:endParaRPr sz="1900"/>
          </a:p>
        </p:txBody>
      </p:sp>
      <p:graphicFrame>
        <p:nvGraphicFramePr>
          <p:cNvPr descr="Table organizing information about the meanings of various icons used on the slides. The first row serves as the table header and indicates the first column lists the icon images, the second column lists the icon title, the third column indicates if the page is initially hidden from student view, and the fourth column indicates the location of the icon and description of the purpose for the slide. " id="108" name="Google Shape;108;p17" title="Reference Key Icon table"/>
          <p:cNvGraphicFramePr/>
          <p:nvPr/>
        </p:nvGraphicFramePr>
        <p:xfrm>
          <a:off x="242200" y="1160330"/>
          <a:ext cx="3000000" cy="3000000"/>
        </p:xfrm>
        <a:graphic>
          <a:graphicData uri="http://schemas.openxmlformats.org/drawingml/2006/table">
            <a:tbl>
              <a:tblPr>
                <a:noFill/>
                <a:tableStyleId>{CA2D3C8E-460A-4C1C-9304-860CB19EC596}</a:tableStyleId>
              </a:tblPr>
              <a:tblGrid>
                <a:gridCol w="684550"/>
                <a:gridCol w="2780925"/>
                <a:gridCol w="871450"/>
                <a:gridCol w="4070225"/>
              </a:tblGrid>
              <a:tr h="294550">
                <a:tc>
                  <a:txBody>
                    <a:bodyPr/>
                    <a:lstStyle/>
                    <a:p>
                      <a:pPr indent="0" lvl="0" marL="0" rtl="0" algn="ctr">
                        <a:spcBef>
                          <a:spcPts val="0"/>
                        </a:spcBef>
                        <a:spcAft>
                          <a:spcPts val="0"/>
                        </a:spcAft>
                        <a:buNone/>
                      </a:pPr>
                      <a:r>
                        <a:rPr b="1" lang="en" sz="1200">
                          <a:solidFill>
                            <a:srgbClr val="FFFFFF"/>
                          </a:solidFill>
                          <a:latin typeface="Noto Sans"/>
                          <a:ea typeface="Noto Sans"/>
                          <a:cs typeface="Noto Sans"/>
                          <a:sym typeface="Noto Sans"/>
                        </a:rPr>
                        <a:t>Icon</a:t>
                      </a:r>
                      <a:endParaRPr b="1" sz="1200">
                        <a:solidFill>
                          <a:srgbClr val="FFFFFF"/>
                        </a:solidFill>
                        <a:latin typeface="Noto Sans"/>
                        <a:ea typeface="Noto Sans"/>
                        <a:cs typeface="Noto Sans"/>
                        <a:sym typeface="Noto Sans"/>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solidFill>
                      <a:srgbClr val="005047"/>
                    </a:solidFill>
                  </a:tcPr>
                </a:tc>
                <a:tc>
                  <a:txBody>
                    <a:bodyPr/>
                    <a:lstStyle/>
                    <a:p>
                      <a:pPr indent="0" lvl="0" marL="0" rtl="0" algn="l">
                        <a:spcBef>
                          <a:spcPts val="0"/>
                        </a:spcBef>
                        <a:spcAft>
                          <a:spcPts val="0"/>
                        </a:spcAft>
                        <a:buNone/>
                      </a:pPr>
                      <a:r>
                        <a:rPr b="1" lang="en" sz="1200">
                          <a:solidFill>
                            <a:srgbClr val="FFFFFF"/>
                          </a:solidFill>
                          <a:latin typeface="Noto Sans"/>
                          <a:ea typeface="Noto Sans"/>
                          <a:cs typeface="Noto Sans"/>
                          <a:sym typeface="Noto Sans"/>
                        </a:rPr>
                        <a:t>Title</a:t>
                      </a:r>
                      <a:endParaRPr b="1" sz="1200">
                        <a:solidFill>
                          <a:srgbClr val="FFFFFF"/>
                        </a:solidFill>
                        <a:latin typeface="Noto Sans"/>
                        <a:ea typeface="Noto Sans"/>
                        <a:cs typeface="Noto Sans"/>
                        <a:sym typeface="Noto Sans"/>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solidFill>
                      <a:srgbClr val="005047"/>
                    </a:solidFill>
                  </a:tcPr>
                </a:tc>
                <a:tc>
                  <a:txBody>
                    <a:bodyPr/>
                    <a:lstStyle/>
                    <a:p>
                      <a:pPr indent="0" lvl="0" marL="0" rtl="0" algn="l">
                        <a:spcBef>
                          <a:spcPts val="0"/>
                        </a:spcBef>
                        <a:spcAft>
                          <a:spcPts val="0"/>
                        </a:spcAft>
                        <a:buNone/>
                      </a:pPr>
                      <a:r>
                        <a:rPr b="1" lang="en" sz="1200">
                          <a:solidFill>
                            <a:srgbClr val="FFFFFF"/>
                          </a:solidFill>
                          <a:latin typeface="Noto Sans"/>
                          <a:ea typeface="Noto Sans"/>
                          <a:cs typeface="Noto Sans"/>
                          <a:sym typeface="Noto Sans"/>
                        </a:rPr>
                        <a:t>View</a:t>
                      </a:r>
                      <a:endParaRPr b="1" sz="1200">
                        <a:solidFill>
                          <a:srgbClr val="FFFFFF"/>
                        </a:solidFill>
                        <a:latin typeface="Noto Sans"/>
                        <a:ea typeface="Noto Sans"/>
                        <a:cs typeface="Noto Sans"/>
                        <a:sym typeface="Noto Sans"/>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solidFill>
                      <a:srgbClr val="005047"/>
                    </a:solidFill>
                  </a:tcPr>
                </a:tc>
                <a:tc>
                  <a:txBody>
                    <a:bodyPr/>
                    <a:lstStyle/>
                    <a:p>
                      <a:pPr indent="0" lvl="0" marL="0" rtl="0" algn="l">
                        <a:spcBef>
                          <a:spcPts val="0"/>
                        </a:spcBef>
                        <a:spcAft>
                          <a:spcPts val="0"/>
                        </a:spcAft>
                        <a:buNone/>
                      </a:pPr>
                      <a:r>
                        <a:rPr b="1" lang="en" sz="1200">
                          <a:solidFill>
                            <a:srgbClr val="FFFFFF"/>
                          </a:solidFill>
                          <a:latin typeface="Noto Sans"/>
                          <a:ea typeface="Noto Sans"/>
                          <a:cs typeface="Noto Sans"/>
                          <a:sym typeface="Noto Sans"/>
                        </a:rPr>
                        <a:t>Location and </a:t>
                      </a:r>
                      <a:r>
                        <a:rPr b="1" lang="en" sz="1200">
                          <a:solidFill>
                            <a:srgbClr val="FFFFFF"/>
                          </a:solidFill>
                          <a:latin typeface="Noto Sans"/>
                          <a:ea typeface="Noto Sans"/>
                          <a:cs typeface="Noto Sans"/>
                          <a:sym typeface="Noto Sans"/>
                        </a:rPr>
                        <a:t>Description</a:t>
                      </a:r>
                      <a:endParaRPr b="1" sz="1200">
                        <a:solidFill>
                          <a:srgbClr val="FFFFFF"/>
                        </a:solidFill>
                        <a:latin typeface="Noto Sans"/>
                        <a:ea typeface="Noto Sans"/>
                        <a:cs typeface="Noto Sans"/>
                        <a:sym typeface="Noto Sans"/>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solidFill>
                      <a:srgbClr val="005047"/>
                    </a:solidFill>
                  </a:tcPr>
                </a:tc>
              </a:tr>
              <a:tr h="521350">
                <a:tc>
                  <a:txBody>
                    <a:bodyPr/>
                    <a:lstStyle/>
                    <a:p>
                      <a:pPr indent="0" lvl="0" marL="0" rtl="0" algn="ctr">
                        <a:spcBef>
                          <a:spcPts val="0"/>
                        </a:spcBef>
                        <a:spcAft>
                          <a:spcPts val="0"/>
                        </a:spcAft>
                        <a:buNone/>
                      </a:pPr>
                      <a:r>
                        <a:rPr lang="en">
                          <a:solidFill>
                            <a:schemeClr val="dk1"/>
                          </a:solidFill>
                          <a:latin typeface="Noto Sans"/>
                          <a:ea typeface="Noto Sans"/>
                          <a:cs typeface="Noto Sans"/>
                          <a:sym typeface="Noto Sans"/>
                        </a:rPr>
                        <a:t>n/a</a:t>
                      </a:r>
                      <a:endParaRPr>
                        <a:solidFill>
                          <a:schemeClr val="dk1"/>
                        </a:solidFill>
                        <a:latin typeface="Noto Sans"/>
                        <a:ea typeface="Noto Sans"/>
                        <a:cs typeface="Noto Sans"/>
                        <a:sym typeface="Noto Sans"/>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Support for Students with Disability</a:t>
                      </a:r>
                      <a:endParaRPr sz="1300">
                        <a:solidFill>
                          <a:srgbClr val="424242"/>
                        </a:solidFill>
                        <a:latin typeface="Calibri"/>
                        <a:ea typeface="Calibri"/>
                        <a:cs typeface="Calibri"/>
                        <a:sym typeface="Calibri"/>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Hidden</a:t>
                      </a:r>
                      <a:endParaRPr sz="1300">
                        <a:solidFill>
                          <a:srgbClr val="424242"/>
                        </a:solidFill>
                        <a:latin typeface="Calibri"/>
                        <a:ea typeface="Calibri"/>
                        <a:cs typeface="Calibri"/>
                        <a:sym typeface="Calibri"/>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Learning Strategies slide, provides additional support to students for understanding the activity. </a:t>
                      </a:r>
                      <a:endParaRPr sz="1300">
                        <a:solidFill>
                          <a:srgbClr val="424242"/>
                        </a:solidFill>
                        <a:latin typeface="Calibri"/>
                        <a:ea typeface="Calibri"/>
                        <a:cs typeface="Calibri"/>
                        <a:sym typeface="Calibri"/>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r>
              <a:tr h="521350">
                <a:tc>
                  <a:txBody>
                    <a:bodyPr/>
                    <a:lstStyle/>
                    <a:p>
                      <a:pPr indent="0" lvl="0" marL="0" rtl="0" algn="ctr">
                        <a:spcBef>
                          <a:spcPts val="0"/>
                        </a:spcBef>
                        <a:spcAft>
                          <a:spcPts val="0"/>
                        </a:spcAft>
                        <a:buClr>
                          <a:schemeClr val="dk1"/>
                        </a:buClr>
                        <a:buSzPts val="1100"/>
                        <a:buFont typeface="Arial"/>
                        <a:buNone/>
                      </a:pPr>
                      <a:r>
                        <a:rPr lang="en">
                          <a:solidFill>
                            <a:schemeClr val="dk1"/>
                          </a:solidFill>
                          <a:latin typeface="Noto Sans"/>
                          <a:ea typeface="Noto Sans"/>
                          <a:cs typeface="Noto Sans"/>
                          <a:sym typeface="Noto Sans"/>
                        </a:rPr>
                        <a:t>n/a</a:t>
                      </a:r>
                      <a:endParaRPr>
                        <a:solidFill>
                          <a:srgbClr val="5E5E5E"/>
                        </a:solidFill>
                        <a:latin typeface="Noto Sans"/>
                        <a:ea typeface="Noto Sans"/>
                        <a:cs typeface="Noto Sans"/>
                        <a:sym typeface="Noto Sans"/>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rtl="0" algn="l">
                        <a:lnSpc>
                          <a:spcPct val="115000"/>
                        </a:lnSpc>
                        <a:spcBef>
                          <a:spcPts val="0"/>
                        </a:spcBef>
                        <a:spcAft>
                          <a:spcPts val="1200"/>
                        </a:spcAft>
                        <a:buNone/>
                      </a:pPr>
                      <a:r>
                        <a:rPr lang="en" sz="1300">
                          <a:solidFill>
                            <a:srgbClr val="424242"/>
                          </a:solidFill>
                          <a:latin typeface="Calibri"/>
                          <a:ea typeface="Calibri"/>
                          <a:cs typeface="Calibri"/>
                          <a:sym typeface="Calibri"/>
                        </a:rPr>
                        <a:t>Support for English Language Learners</a:t>
                      </a:r>
                      <a:endParaRPr sz="1300">
                        <a:solidFill>
                          <a:srgbClr val="424242"/>
                        </a:solidFill>
                        <a:latin typeface="Calibri"/>
                        <a:ea typeface="Calibri"/>
                        <a:cs typeface="Calibri"/>
                        <a:sym typeface="Calibri"/>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Hidden</a:t>
                      </a:r>
                      <a:endParaRPr sz="1300">
                        <a:solidFill>
                          <a:srgbClr val="424242"/>
                        </a:solidFill>
                        <a:latin typeface="Calibri"/>
                        <a:ea typeface="Calibri"/>
                        <a:cs typeface="Calibri"/>
                        <a:sym typeface="Calibri"/>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rtl="0" algn="l">
                        <a:spcBef>
                          <a:spcPts val="0"/>
                        </a:spcBef>
                        <a:spcAft>
                          <a:spcPts val="0"/>
                        </a:spcAft>
                        <a:buClr>
                          <a:srgbClr val="000000"/>
                        </a:buClr>
                        <a:buSzPts val="1100"/>
                        <a:buFont typeface="Arial"/>
                        <a:buNone/>
                      </a:pPr>
                      <a:r>
                        <a:rPr lang="en" sz="1300">
                          <a:solidFill>
                            <a:srgbClr val="424242"/>
                          </a:solidFill>
                          <a:latin typeface="Calibri"/>
                          <a:ea typeface="Calibri"/>
                          <a:cs typeface="Calibri"/>
                          <a:sym typeface="Calibri"/>
                        </a:rPr>
                        <a:t>Learning Strategies slide, provides additional support to students for understanding the activity. </a:t>
                      </a:r>
                      <a:endParaRPr sz="1200">
                        <a:solidFill>
                          <a:srgbClr val="424242"/>
                        </a:solidFill>
                        <a:latin typeface="Noto Sans"/>
                        <a:ea typeface="Noto Sans"/>
                        <a:cs typeface="Noto Sans"/>
                        <a:sym typeface="Noto Sans"/>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r>
              <a:tr h="521350">
                <a:tc>
                  <a:txBody>
                    <a:bodyPr/>
                    <a:lstStyle/>
                    <a:p>
                      <a:pPr indent="0" lvl="0" marL="0" rtl="0" algn="ctr">
                        <a:spcBef>
                          <a:spcPts val="0"/>
                        </a:spcBef>
                        <a:spcAft>
                          <a:spcPts val="0"/>
                        </a:spcAft>
                        <a:buClr>
                          <a:srgbClr val="000000"/>
                        </a:buClr>
                        <a:buSzPts val="1100"/>
                        <a:buFont typeface="Arial"/>
                        <a:buNone/>
                      </a:pPr>
                      <a:r>
                        <a:rPr lang="en">
                          <a:solidFill>
                            <a:schemeClr val="dk1"/>
                          </a:solidFill>
                          <a:latin typeface="Noto Sans"/>
                          <a:ea typeface="Noto Sans"/>
                          <a:cs typeface="Noto Sans"/>
                          <a:sym typeface="Noto Sans"/>
                        </a:rPr>
                        <a:t>n/a</a:t>
                      </a:r>
                      <a:endParaRPr>
                        <a:solidFill>
                          <a:schemeClr val="dk1"/>
                        </a:solidFill>
                        <a:latin typeface="Noto Sans"/>
                        <a:ea typeface="Noto Sans"/>
                        <a:cs typeface="Noto Sans"/>
                        <a:sym typeface="Noto Sans"/>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Extending Your Thinking</a:t>
                      </a:r>
                      <a:endParaRPr sz="1300">
                        <a:solidFill>
                          <a:srgbClr val="424242"/>
                        </a:solidFill>
                        <a:latin typeface="Calibri"/>
                        <a:ea typeface="Calibri"/>
                        <a:cs typeface="Calibri"/>
                        <a:sym typeface="Calibri"/>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Hidden</a:t>
                      </a:r>
                      <a:endParaRPr sz="1300">
                        <a:solidFill>
                          <a:srgbClr val="424242"/>
                        </a:solidFill>
                        <a:latin typeface="Calibri"/>
                        <a:ea typeface="Calibri"/>
                        <a:cs typeface="Calibri"/>
                        <a:sym typeface="Calibri"/>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Extending Your Thinking slide, provides an extra challenge for students.</a:t>
                      </a:r>
                      <a:endParaRPr sz="1300">
                        <a:solidFill>
                          <a:srgbClr val="424242"/>
                        </a:solidFill>
                        <a:latin typeface="Calibri"/>
                        <a:ea typeface="Calibri"/>
                        <a:cs typeface="Calibri"/>
                        <a:sym typeface="Calibri"/>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r>
              <a:tr h="521350">
                <a:tc>
                  <a:txBody>
                    <a:bodyPr/>
                    <a:lstStyle/>
                    <a:p>
                      <a:pPr indent="0" lvl="0" marL="0" rtl="0" algn="ctr">
                        <a:spcBef>
                          <a:spcPts val="0"/>
                        </a:spcBef>
                        <a:spcAft>
                          <a:spcPts val="0"/>
                        </a:spcAft>
                        <a:buClr>
                          <a:srgbClr val="000000"/>
                        </a:buClr>
                        <a:buSzPts val="1100"/>
                        <a:buFont typeface="Arial"/>
                        <a:buNone/>
                      </a:pPr>
                      <a:r>
                        <a:rPr lang="en">
                          <a:solidFill>
                            <a:schemeClr val="dk1"/>
                          </a:solidFill>
                          <a:latin typeface="Noto Sans"/>
                          <a:ea typeface="Noto Sans"/>
                          <a:cs typeface="Noto Sans"/>
                          <a:sym typeface="Noto Sans"/>
                        </a:rPr>
                        <a:t>n/a</a:t>
                      </a:r>
                      <a:endParaRPr>
                        <a:solidFill>
                          <a:schemeClr val="dk1"/>
                        </a:solidFill>
                        <a:latin typeface="Noto Sans"/>
                        <a:ea typeface="Noto Sans"/>
                        <a:cs typeface="Noto Sans"/>
                        <a:sym typeface="Noto Sans"/>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Self Check</a:t>
                      </a:r>
                      <a:endParaRPr sz="1300">
                        <a:solidFill>
                          <a:srgbClr val="424242"/>
                        </a:solidFill>
                        <a:latin typeface="Calibri"/>
                        <a:ea typeface="Calibri"/>
                        <a:cs typeface="Calibri"/>
                        <a:sym typeface="Calibri"/>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Not Hidden</a:t>
                      </a:r>
                      <a:endParaRPr sz="1300">
                        <a:solidFill>
                          <a:srgbClr val="424242"/>
                        </a:solidFill>
                        <a:latin typeface="Calibri"/>
                        <a:ea typeface="Calibri"/>
                        <a:cs typeface="Calibri"/>
                        <a:sym typeface="Calibri"/>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Self Check slide, checkpoint to assess student understanding after the learning activity.</a:t>
                      </a:r>
                      <a:endParaRPr sz="1300">
                        <a:solidFill>
                          <a:srgbClr val="424242"/>
                        </a:solidFill>
                        <a:latin typeface="Calibri"/>
                        <a:ea typeface="Calibri"/>
                        <a:cs typeface="Calibri"/>
                        <a:sym typeface="Calibri"/>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r>
              <a:tr h="521350">
                <a:tc>
                  <a:txBody>
                    <a:bodyPr/>
                    <a:lstStyle/>
                    <a:p>
                      <a:pPr indent="0" lvl="0" marL="0" rtl="0" algn="ctr">
                        <a:spcBef>
                          <a:spcPts val="0"/>
                        </a:spcBef>
                        <a:spcAft>
                          <a:spcPts val="0"/>
                        </a:spcAft>
                        <a:buClr>
                          <a:srgbClr val="000000"/>
                        </a:buClr>
                        <a:buSzPts val="1100"/>
                        <a:buFont typeface="Arial"/>
                        <a:buNone/>
                      </a:pPr>
                      <a:r>
                        <a:rPr lang="en">
                          <a:solidFill>
                            <a:schemeClr val="dk1"/>
                          </a:solidFill>
                          <a:latin typeface="Noto Sans"/>
                          <a:ea typeface="Noto Sans"/>
                          <a:cs typeface="Noto Sans"/>
                          <a:sym typeface="Noto Sans"/>
                        </a:rPr>
                        <a:t>n/a</a:t>
                      </a:r>
                      <a:endParaRPr>
                        <a:solidFill>
                          <a:schemeClr val="dk1"/>
                        </a:solidFill>
                        <a:latin typeface="Noto Sans"/>
                        <a:ea typeface="Noto Sans"/>
                        <a:cs typeface="Noto Sans"/>
                        <a:sym typeface="Noto Sans"/>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Review</a:t>
                      </a:r>
                      <a:endParaRPr sz="1300">
                        <a:solidFill>
                          <a:srgbClr val="424242"/>
                        </a:solidFill>
                        <a:latin typeface="Calibri"/>
                        <a:ea typeface="Calibri"/>
                        <a:cs typeface="Calibri"/>
                        <a:sym typeface="Calibri"/>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Hidden</a:t>
                      </a:r>
                      <a:endParaRPr sz="1300">
                        <a:solidFill>
                          <a:srgbClr val="424242"/>
                        </a:solidFill>
                        <a:latin typeface="Calibri"/>
                        <a:ea typeface="Calibri"/>
                        <a:cs typeface="Calibri"/>
                        <a:sym typeface="Calibri"/>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Self Check - Review slide, designed to help review topics from the self check question.</a:t>
                      </a:r>
                      <a:endParaRPr sz="1300">
                        <a:solidFill>
                          <a:srgbClr val="424242"/>
                        </a:solidFill>
                        <a:latin typeface="Calibri"/>
                        <a:ea typeface="Calibri"/>
                        <a:cs typeface="Calibri"/>
                        <a:sym typeface="Calibri"/>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r>
            </a:tbl>
          </a:graphicData>
        </a:graphic>
      </p:graphicFrame>
      <p:pic>
        <p:nvPicPr>
          <p:cNvPr descr="Icon indicating the slide contains a support for students with disabilities" id="109" name="Google Shape;109;p17" title="Frame 13.png"/>
          <p:cNvPicPr preferRelativeResize="0"/>
          <p:nvPr/>
        </p:nvPicPr>
        <p:blipFill>
          <a:blip r:embed="rId4">
            <a:alphaModFix/>
          </a:blip>
          <a:stretch>
            <a:fillRect/>
          </a:stretch>
        </p:blipFill>
        <p:spPr>
          <a:xfrm>
            <a:off x="441470" y="1624887"/>
            <a:ext cx="274320" cy="274320"/>
          </a:xfrm>
          <a:prstGeom prst="rect">
            <a:avLst/>
          </a:prstGeom>
          <a:noFill/>
          <a:ln>
            <a:noFill/>
          </a:ln>
        </p:spPr>
      </p:pic>
      <p:pic>
        <p:nvPicPr>
          <p:cNvPr descr="Icon indicating the slide contains a support for emerging bilingual students " id="110" name="Google Shape;110;p17" title="emojione_input-latin-letters (4).png"/>
          <p:cNvPicPr preferRelativeResize="0"/>
          <p:nvPr/>
        </p:nvPicPr>
        <p:blipFill>
          <a:blip r:embed="rId5">
            <a:alphaModFix/>
          </a:blip>
          <a:stretch>
            <a:fillRect/>
          </a:stretch>
        </p:blipFill>
        <p:spPr>
          <a:xfrm>
            <a:off x="418607" y="2162346"/>
            <a:ext cx="320040" cy="320040"/>
          </a:xfrm>
          <a:prstGeom prst="rect">
            <a:avLst/>
          </a:prstGeom>
          <a:noFill/>
          <a:ln>
            <a:noFill/>
          </a:ln>
        </p:spPr>
      </p:pic>
      <p:pic>
        <p:nvPicPr>
          <p:cNvPr descr="Icon indicating the slide contains a support for gifted students by providing a challenge that increases the depth or complexity of the material" id="111" name="Google Shape;111;p17" title="extending your thinking icon opaque"/>
          <p:cNvPicPr preferRelativeResize="0"/>
          <p:nvPr/>
        </p:nvPicPr>
        <p:blipFill>
          <a:blip r:embed="rId6">
            <a:alphaModFix/>
          </a:blip>
          <a:stretch>
            <a:fillRect/>
          </a:stretch>
        </p:blipFill>
        <p:spPr>
          <a:xfrm>
            <a:off x="382175" y="2702586"/>
            <a:ext cx="392925" cy="383577"/>
          </a:xfrm>
          <a:prstGeom prst="rect">
            <a:avLst/>
          </a:prstGeom>
          <a:noFill/>
          <a:ln>
            <a:noFill/>
          </a:ln>
        </p:spPr>
      </p:pic>
      <p:pic>
        <p:nvPicPr>
          <p:cNvPr descr="Icon indicating the slide contains a check for understanding question for students " id="112" name="Google Shape;112;p17" title="self check 1 opaque"/>
          <p:cNvPicPr preferRelativeResize="0"/>
          <p:nvPr/>
        </p:nvPicPr>
        <p:blipFill>
          <a:blip r:embed="rId7">
            <a:alphaModFix/>
          </a:blip>
          <a:stretch>
            <a:fillRect/>
          </a:stretch>
        </p:blipFill>
        <p:spPr>
          <a:xfrm>
            <a:off x="418612" y="3306384"/>
            <a:ext cx="320050" cy="309016"/>
          </a:xfrm>
          <a:prstGeom prst="rect">
            <a:avLst/>
          </a:prstGeom>
          <a:noFill/>
          <a:ln>
            <a:noFill/>
          </a:ln>
        </p:spPr>
      </p:pic>
      <p:pic>
        <p:nvPicPr>
          <p:cNvPr descr="Icon indicating the slide contains a additional resources for students who struggled with the check for understanding (self check) question" id="113" name="Google Shape;113;p17" title="additional resources icon opaque"/>
          <p:cNvPicPr preferRelativeResize="0"/>
          <p:nvPr/>
        </p:nvPicPr>
        <p:blipFill>
          <a:blip r:embed="rId8">
            <a:alphaModFix/>
          </a:blip>
          <a:stretch>
            <a:fillRect/>
          </a:stretch>
        </p:blipFill>
        <p:spPr>
          <a:xfrm>
            <a:off x="397310" y="3866175"/>
            <a:ext cx="362627" cy="354000"/>
          </a:xfrm>
          <a:prstGeom prst="rect">
            <a:avLst/>
          </a:prstGeom>
          <a:noFill/>
          <a:ln>
            <a:noFill/>
          </a:ln>
        </p:spPr>
      </p:pic>
      <p:sp>
        <p:nvSpPr>
          <p:cNvPr descr="Gold colored box with downward point arrow reminding teachers where the speaker notes are located." id="114" name="Google Shape;114;p17" title="Speaker notes callout box"/>
          <p:cNvSpPr/>
          <p:nvPr/>
        </p:nvSpPr>
        <p:spPr>
          <a:xfrm>
            <a:off x="886725" y="4493600"/>
            <a:ext cx="7118100" cy="668700"/>
          </a:xfrm>
          <a:prstGeom prst="downArrowCallout">
            <a:avLst>
              <a:gd fmla="val 40182" name="adj1"/>
              <a:gd fmla="val 41349" name="adj2"/>
              <a:gd fmla="val 18452" name="adj3"/>
              <a:gd fmla="val 69766" name="adj4"/>
            </a:avLst>
          </a:prstGeom>
          <a:solidFill>
            <a:srgbClr val="FDBD3E"/>
          </a:solidFill>
          <a:ln>
            <a:noFill/>
          </a:ln>
        </p:spPr>
        <p:txBody>
          <a:bodyPr anchorCtr="0" anchor="ctr"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en" sz="1500">
                <a:solidFill>
                  <a:schemeClr val="dk1"/>
                </a:solidFill>
                <a:latin typeface="Calibri"/>
                <a:ea typeface="Calibri"/>
                <a:cs typeface="Calibri"/>
                <a:sym typeface="Calibri"/>
              </a:rPr>
              <a:t>On the next slides, c</a:t>
            </a:r>
            <a:r>
              <a:rPr lang="en" sz="1500">
                <a:solidFill>
                  <a:schemeClr val="dk1"/>
                </a:solidFill>
                <a:latin typeface="Calibri"/>
                <a:ea typeface="Calibri"/>
                <a:cs typeface="Calibri"/>
                <a:sym typeface="Calibri"/>
              </a:rPr>
              <a:t>heck the </a:t>
            </a:r>
            <a:r>
              <a:rPr b="1" lang="en" sz="1500">
                <a:solidFill>
                  <a:schemeClr val="dk1"/>
                </a:solidFill>
                <a:latin typeface="Calibri"/>
                <a:ea typeface="Calibri"/>
                <a:cs typeface="Calibri"/>
                <a:sym typeface="Calibri"/>
              </a:rPr>
              <a:t>speaker notes </a:t>
            </a:r>
            <a:r>
              <a:rPr lang="en" sz="1500">
                <a:solidFill>
                  <a:schemeClr val="dk1"/>
                </a:solidFill>
                <a:latin typeface="Calibri"/>
                <a:ea typeface="Calibri"/>
                <a:cs typeface="Calibri"/>
                <a:sym typeface="Calibri"/>
              </a:rPr>
              <a:t>for teacher instructions and support.</a:t>
            </a:r>
            <a:endParaRPr sz="1600">
              <a:latin typeface="Calibri"/>
              <a:ea typeface="Calibri"/>
              <a:cs typeface="Calibri"/>
              <a:sym typeface="Calibri"/>
            </a:endParaRPr>
          </a:p>
        </p:txBody>
      </p:sp>
      <p:sp>
        <p:nvSpPr>
          <p:cNvPr id="115" name="Google Shape;115;p17"/>
          <p:cNvSpPr txBox="1"/>
          <p:nvPr>
            <p:ph idx="12" type="sldNum"/>
          </p:nvPr>
        </p:nvSpPr>
        <p:spPr>
          <a:xfrm>
            <a:off x="8283608" y="4650942"/>
            <a:ext cx="548700" cy="3540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latin typeface="Noto Sans"/>
              <a:ea typeface="Noto Sans"/>
              <a:cs typeface="Noto Sans"/>
              <a:sym typeface="Noto Sans"/>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05047"/>
        </a:solidFill>
      </p:bgPr>
    </p:bg>
    <p:spTree>
      <p:nvGrpSpPr>
        <p:cNvPr id="119" name="Shape 119"/>
        <p:cNvGrpSpPr/>
        <p:nvPr/>
      </p:nvGrpSpPr>
      <p:grpSpPr>
        <a:xfrm>
          <a:off x="0" y="0"/>
          <a:ext cx="0" cy="0"/>
          <a:chOff x="0" y="0"/>
          <a:chExt cx="0" cy="0"/>
        </a:xfrm>
      </p:grpSpPr>
      <p:sp>
        <p:nvSpPr>
          <p:cNvPr id="120" name="Google Shape;120;p18"/>
          <p:cNvSpPr txBox="1"/>
          <p:nvPr>
            <p:ph type="title"/>
          </p:nvPr>
        </p:nvSpPr>
        <p:spPr>
          <a:xfrm>
            <a:off x="311700" y="137160"/>
            <a:ext cx="8520600" cy="6156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a:solidFill>
                  <a:srgbClr val="FDBD3E"/>
                </a:solidFill>
              </a:rPr>
              <a:t>Learning Goals</a:t>
            </a:r>
            <a:endParaRPr sz="3000">
              <a:solidFill>
                <a:srgbClr val="FDBD3E"/>
              </a:solidFill>
            </a:endParaRPr>
          </a:p>
        </p:txBody>
      </p:sp>
      <p:sp>
        <p:nvSpPr>
          <p:cNvPr id="121" name="Google Shape;121;p18"/>
          <p:cNvSpPr txBox="1"/>
          <p:nvPr>
            <p:ph idx="1" type="body"/>
          </p:nvPr>
        </p:nvSpPr>
        <p:spPr>
          <a:xfrm>
            <a:off x="311700" y="960125"/>
            <a:ext cx="5327100" cy="3657600"/>
          </a:xfrm>
          <a:prstGeom prst="rect">
            <a:avLst/>
          </a:prstGeom>
        </p:spPr>
        <p:txBody>
          <a:bodyPr anchorCtr="0" anchor="t" bIns="91425" lIns="91425" spcFirstLastPara="1" rIns="91425" wrap="square" tIns="91425">
            <a:noAutofit/>
          </a:bodyPr>
          <a:lstStyle/>
          <a:p>
            <a:pPr indent="0" lvl="0" marL="0" rtl="0" algn="l">
              <a:lnSpc>
                <a:spcPct val="100000"/>
              </a:lnSpc>
              <a:spcBef>
                <a:spcPts val="800"/>
              </a:spcBef>
              <a:spcAft>
                <a:spcPts val="0"/>
              </a:spcAft>
              <a:buNone/>
            </a:pPr>
            <a:r>
              <a:rPr lang="en">
                <a:solidFill>
                  <a:srgbClr val="F3F3F3"/>
                </a:solidFill>
              </a:rPr>
              <a:t>By the end of this lesson you will be able to -</a:t>
            </a:r>
            <a:endParaRPr>
              <a:solidFill>
                <a:srgbClr val="F3F3F3"/>
              </a:solidFill>
            </a:endParaRPr>
          </a:p>
          <a:p>
            <a:pPr indent="-368300" lvl="0" marL="457200" rtl="0" algn="l">
              <a:lnSpc>
                <a:spcPct val="100000"/>
              </a:lnSpc>
              <a:spcBef>
                <a:spcPts val="1000"/>
              </a:spcBef>
              <a:spcAft>
                <a:spcPts val="0"/>
              </a:spcAft>
              <a:buClr>
                <a:srgbClr val="F3F3F3"/>
              </a:buClr>
              <a:buSzPts val="2200"/>
              <a:buFont typeface="Helvetica Neue"/>
              <a:buChar char="●"/>
            </a:pPr>
            <a:r>
              <a:rPr b="1" lang="en">
                <a:solidFill>
                  <a:srgbClr val="F3F3F3"/>
                </a:solidFill>
              </a:rPr>
              <a:t>Use the factored form of a quadratic expression or a graph</a:t>
            </a:r>
            <a:r>
              <a:rPr lang="en">
                <a:solidFill>
                  <a:srgbClr val="F3F3F3"/>
                </a:solidFill>
              </a:rPr>
              <a:t> of a quadratic function to answer questions about a situation.</a:t>
            </a:r>
            <a:endParaRPr>
              <a:solidFill>
                <a:srgbClr val="F3F3F3"/>
              </a:solidFill>
            </a:endParaRPr>
          </a:p>
          <a:p>
            <a:pPr indent="-368300" lvl="0" marL="457200" rtl="0" algn="l">
              <a:lnSpc>
                <a:spcPct val="100000"/>
              </a:lnSpc>
              <a:spcBef>
                <a:spcPts val="1000"/>
              </a:spcBef>
              <a:spcAft>
                <a:spcPts val="0"/>
              </a:spcAft>
              <a:buClr>
                <a:srgbClr val="F3F3F3"/>
              </a:buClr>
              <a:buSzPts val="2200"/>
              <a:buFont typeface="Helvetica Neue"/>
              <a:buChar char="●"/>
            </a:pPr>
            <a:r>
              <a:rPr b="1" lang="en">
                <a:solidFill>
                  <a:srgbClr val="F3F3F3"/>
                </a:solidFill>
              </a:rPr>
              <a:t>Write equivalent expressions in factored form </a:t>
            </a:r>
            <a:r>
              <a:rPr lang="en">
                <a:solidFill>
                  <a:srgbClr val="F3F3F3"/>
                </a:solidFill>
              </a:rPr>
              <a:t>when given quadratic expressions of the form 𝑎𝑥</a:t>
            </a:r>
            <a:r>
              <a:rPr baseline="30000" lang="en">
                <a:solidFill>
                  <a:srgbClr val="F3F3F3"/>
                </a:solidFill>
              </a:rPr>
              <a:t>2</a:t>
            </a:r>
            <a:r>
              <a:rPr lang="en">
                <a:solidFill>
                  <a:srgbClr val="F3F3F3"/>
                </a:solidFill>
              </a:rPr>
              <a:t> + 𝑏𝑥 + 𝑐 and 𝑎 is not 1. </a:t>
            </a:r>
            <a:endParaRPr b="1" sz="2600">
              <a:solidFill>
                <a:srgbClr val="F3F3F3"/>
              </a:solidFill>
            </a:endParaRPr>
          </a:p>
        </p:txBody>
      </p:sp>
      <p:pic>
        <p:nvPicPr>
          <p:cNvPr descr="Three students helping each other up a staircase toward a flag, symbolizing teamwork and building math skills step by step." id="122" name="Google Shape;122;p18" title="lesson journey-opt 2 (2).png"/>
          <p:cNvPicPr preferRelativeResize="0"/>
          <p:nvPr/>
        </p:nvPicPr>
        <p:blipFill rotWithShape="1">
          <a:blip r:embed="rId3">
            <a:alphaModFix/>
          </a:blip>
          <a:srcRect b="0" l="39" r="49" t="0"/>
          <a:stretch/>
        </p:blipFill>
        <p:spPr>
          <a:xfrm>
            <a:off x="6096000" y="1601948"/>
            <a:ext cx="2909400" cy="1939600"/>
          </a:xfrm>
          <a:prstGeom prst="rect">
            <a:avLst/>
          </a:prstGeom>
          <a:noFill/>
          <a:ln>
            <a:noFill/>
          </a:ln>
        </p:spPr>
      </p:pic>
      <p:sp>
        <p:nvSpPr>
          <p:cNvPr id="123" name="Google Shape;123;p18"/>
          <p:cNvSpPr txBox="1"/>
          <p:nvPr>
            <p:ph idx="12" type="sldNum"/>
          </p:nvPr>
        </p:nvSpPr>
        <p:spPr>
          <a:xfrm>
            <a:off x="8283608" y="4717494"/>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latin typeface="Noto Sans"/>
              <a:ea typeface="Noto Sans"/>
              <a:cs typeface="Noto Sans"/>
              <a:sym typeface="Noto Sans"/>
            </a:endParaRPr>
          </a:p>
        </p:txBody>
      </p:sp>
      <p:sp>
        <p:nvSpPr>
          <p:cNvPr id="124" name="Google Shape;124;p18"/>
          <p:cNvSpPr txBox="1"/>
          <p:nvPr>
            <p:ph idx="2" type="sldNum"/>
          </p:nvPr>
        </p:nvSpPr>
        <p:spPr>
          <a:xfrm>
            <a:off x="311700" y="4717502"/>
            <a:ext cx="7971900" cy="3540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solidFill>
                  <a:srgbClr val="EFEFEF"/>
                </a:solidFill>
              </a:rPr>
              <a:t>8.10 Rewriting Quadratic Expressions in Factored Form</a:t>
            </a:r>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8" name="Shape 128"/>
        <p:cNvGrpSpPr/>
        <p:nvPr/>
      </p:nvGrpSpPr>
      <p:grpSpPr>
        <a:xfrm>
          <a:off x="0" y="0"/>
          <a:ext cx="0" cy="0"/>
          <a:chOff x="0" y="0"/>
          <a:chExt cx="0" cy="0"/>
        </a:xfrm>
      </p:grpSpPr>
      <p:sp>
        <p:nvSpPr>
          <p:cNvPr id="129" name="Google Shape;129;p19"/>
          <p:cNvSpPr txBox="1"/>
          <p:nvPr>
            <p:ph type="title"/>
          </p:nvPr>
        </p:nvSpPr>
        <p:spPr>
          <a:xfrm>
            <a:off x="311700" y="82442"/>
            <a:ext cx="8520600" cy="6156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a:t>Vocabulary</a:t>
            </a:r>
            <a:endParaRPr/>
          </a:p>
        </p:txBody>
      </p:sp>
      <p:sp>
        <p:nvSpPr>
          <p:cNvPr id="130" name="Google Shape;130;p19"/>
          <p:cNvSpPr txBox="1"/>
          <p:nvPr>
            <p:ph idx="1" type="body"/>
          </p:nvPr>
        </p:nvSpPr>
        <p:spPr>
          <a:xfrm>
            <a:off x="311700" y="698050"/>
            <a:ext cx="4351200" cy="3919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a:t>Previous</a:t>
            </a:r>
            <a:endParaRPr b="1"/>
          </a:p>
          <a:p>
            <a:pPr indent="-368300" lvl="0" marL="457200" rtl="0" algn="l">
              <a:lnSpc>
                <a:spcPct val="100000"/>
              </a:lnSpc>
              <a:spcBef>
                <a:spcPts val="1200"/>
              </a:spcBef>
              <a:spcAft>
                <a:spcPts val="0"/>
              </a:spcAft>
              <a:buSzPts val="2200"/>
              <a:buChar char="●"/>
            </a:pPr>
            <a:r>
              <a:rPr b="1" lang="en"/>
              <a:t>Quadratic function</a:t>
            </a:r>
            <a:endParaRPr b="1"/>
          </a:p>
          <a:p>
            <a:pPr indent="-317500" lvl="1" marL="914400" rtl="0" algn="l">
              <a:lnSpc>
                <a:spcPct val="100000"/>
              </a:lnSpc>
              <a:spcBef>
                <a:spcPts val="0"/>
              </a:spcBef>
              <a:spcAft>
                <a:spcPts val="0"/>
              </a:spcAft>
              <a:buSzPts val="1400"/>
              <a:buChar char="○"/>
            </a:pPr>
            <a:r>
              <a:rPr lang="en" sz="1400"/>
              <a:t>A function where the output is given by a quadratic expression in the input 𝑓(𝑥) = 𝑎𝑥</a:t>
            </a:r>
            <a:r>
              <a:rPr baseline="30000" lang="en" sz="1400"/>
              <a:t>2</a:t>
            </a:r>
            <a:r>
              <a:rPr lang="en" sz="1400"/>
              <a:t> + 𝑏𝑥 + 𝑐.</a:t>
            </a:r>
            <a:endParaRPr/>
          </a:p>
          <a:p>
            <a:pPr indent="-368300" lvl="0" marL="457200" rtl="0" algn="l">
              <a:lnSpc>
                <a:spcPct val="100000"/>
              </a:lnSpc>
              <a:spcBef>
                <a:spcPts val="1000"/>
              </a:spcBef>
              <a:spcAft>
                <a:spcPts val="0"/>
              </a:spcAft>
              <a:buSzPts val="2200"/>
              <a:buChar char="●"/>
            </a:pPr>
            <a:r>
              <a:rPr b="1" lang="en"/>
              <a:t>Factored Form</a:t>
            </a:r>
            <a:endParaRPr b="1"/>
          </a:p>
          <a:p>
            <a:pPr indent="-355600" lvl="1" marL="914400" rtl="0" algn="l">
              <a:lnSpc>
                <a:spcPct val="100000"/>
              </a:lnSpc>
              <a:spcBef>
                <a:spcPts val="0"/>
              </a:spcBef>
              <a:spcAft>
                <a:spcPts val="0"/>
              </a:spcAft>
              <a:buSzPts val="2000"/>
              <a:buChar char="○"/>
            </a:pPr>
            <a:r>
              <a:rPr lang="en" sz="1400"/>
              <a:t>A quadratic expression that is written as the product of a constant times two linear factors. 𝑓(𝑥) = 𝑎(𝑥 − 𝑟₁)(𝑥 − 𝑟₂).</a:t>
            </a:r>
            <a:endParaRPr/>
          </a:p>
          <a:p>
            <a:pPr indent="-368300" lvl="0" marL="457200" rtl="0" algn="l">
              <a:lnSpc>
                <a:spcPct val="100000"/>
              </a:lnSpc>
              <a:spcBef>
                <a:spcPts val="1000"/>
              </a:spcBef>
              <a:spcAft>
                <a:spcPts val="0"/>
              </a:spcAft>
              <a:buSzPts val="2200"/>
              <a:buChar char="●"/>
            </a:pPr>
            <a:r>
              <a:rPr b="1" lang="en"/>
              <a:t>Standard Form</a:t>
            </a:r>
            <a:endParaRPr b="1"/>
          </a:p>
          <a:p>
            <a:pPr indent="-355600" lvl="1" marL="914400" rtl="0" algn="l">
              <a:lnSpc>
                <a:spcPct val="100000"/>
              </a:lnSpc>
              <a:spcBef>
                <a:spcPts val="0"/>
              </a:spcBef>
              <a:spcAft>
                <a:spcPts val="0"/>
              </a:spcAft>
              <a:buSzPts val="2000"/>
              <a:buChar char="○"/>
            </a:pPr>
            <a:r>
              <a:rPr lang="en" sz="1400"/>
              <a:t>When a quadratic expression is written as 𝑓(𝑥) = 𝑎𝑥² + 𝑏𝑥 + 𝑐.</a:t>
            </a:r>
            <a:endParaRPr/>
          </a:p>
        </p:txBody>
      </p:sp>
      <p:sp>
        <p:nvSpPr>
          <p:cNvPr id="131" name="Google Shape;131;p19"/>
          <p:cNvSpPr txBox="1"/>
          <p:nvPr>
            <p:ph idx="2" type="body"/>
          </p:nvPr>
        </p:nvSpPr>
        <p:spPr>
          <a:xfrm>
            <a:off x="4902200" y="1160325"/>
            <a:ext cx="4061700" cy="3457500"/>
          </a:xfrm>
          <a:prstGeom prst="rect">
            <a:avLst/>
          </a:prstGeom>
        </p:spPr>
        <p:txBody>
          <a:bodyPr anchorCtr="0" anchor="t" bIns="91425" lIns="91425" spcFirstLastPara="1" rIns="91425" wrap="square" tIns="91425">
            <a:noAutofit/>
          </a:bodyPr>
          <a:lstStyle/>
          <a:p>
            <a:pPr indent="-368300" lvl="0" marL="457200" rtl="0" algn="l">
              <a:lnSpc>
                <a:spcPct val="100000"/>
              </a:lnSpc>
              <a:spcBef>
                <a:spcPts val="0"/>
              </a:spcBef>
              <a:spcAft>
                <a:spcPts val="0"/>
              </a:spcAft>
              <a:buSzPts val="2200"/>
              <a:buChar char="●"/>
            </a:pPr>
            <a:r>
              <a:rPr b="1" lang="en"/>
              <a:t>Linear term</a:t>
            </a:r>
            <a:endParaRPr b="1"/>
          </a:p>
          <a:p>
            <a:pPr indent="-342900" lvl="1" marL="914400" rtl="0" algn="l">
              <a:lnSpc>
                <a:spcPct val="100000"/>
              </a:lnSpc>
              <a:spcBef>
                <a:spcPts val="0"/>
              </a:spcBef>
              <a:spcAft>
                <a:spcPts val="0"/>
              </a:spcAft>
              <a:buSzPts val="1800"/>
              <a:buChar char="○"/>
            </a:pPr>
            <a:r>
              <a:rPr lang="en" sz="1400"/>
              <a:t>In 𝑎𝑥² + 𝑏𝑥 + 𝑐, it is the term 𝑏𝑥.</a:t>
            </a:r>
            <a:endParaRPr sz="1800"/>
          </a:p>
          <a:p>
            <a:pPr indent="-368300" lvl="0" marL="457200" rtl="0" algn="l">
              <a:lnSpc>
                <a:spcPct val="100000"/>
              </a:lnSpc>
              <a:spcBef>
                <a:spcPts val="0"/>
              </a:spcBef>
              <a:spcAft>
                <a:spcPts val="0"/>
              </a:spcAft>
              <a:buSzPts val="2200"/>
              <a:buChar char="●"/>
            </a:pPr>
            <a:r>
              <a:rPr b="1" lang="en"/>
              <a:t>Coefficient</a:t>
            </a:r>
            <a:endParaRPr b="1"/>
          </a:p>
          <a:p>
            <a:pPr indent="-355600" lvl="1" marL="914400" rtl="0" algn="l">
              <a:lnSpc>
                <a:spcPct val="100000"/>
              </a:lnSpc>
              <a:spcBef>
                <a:spcPts val="0"/>
              </a:spcBef>
              <a:spcAft>
                <a:spcPts val="0"/>
              </a:spcAft>
              <a:buSzPts val="2000"/>
              <a:buChar char="○"/>
            </a:pPr>
            <a:r>
              <a:rPr lang="en" sz="1400"/>
              <a:t>In an algebraic expression, it is the constant the variable is multiplied by.</a:t>
            </a:r>
            <a:endParaRPr/>
          </a:p>
          <a:p>
            <a:pPr indent="-368300" lvl="0" marL="457200" rtl="0" algn="l">
              <a:lnSpc>
                <a:spcPct val="100000"/>
              </a:lnSpc>
              <a:spcBef>
                <a:spcPts val="0"/>
              </a:spcBef>
              <a:spcAft>
                <a:spcPts val="0"/>
              </a:spcAft>
              <a:buSzPts val="2200"/>
              <a:buChar char="●"/>
            </a:pPr>
            <a:r>
              <a:rPr b="1" lang="en"/>
              <a:t>Zero Product Property</a:t>
            </a:r>
            <a:endParaRPr b="1"/>
          </a:p>
          <a:p>
            <a:pPr indent="-355600" lvl="1" marL="914400" rtl="0" algn="l">
              <a:lnSpc>
                <a:spcPct val="100000"/>
              </a:lnSpc>
              <a:spcBef>
                <a:spcPts val="0"/>
              </a:spcBef>
              <a:spcAft>
                <a:spcPts val="0"/>
              </a:spcAft>
              <a:buSzPts val="2000"/>
              <a:buChar char="○"/>
            </a:pPr>
            <a:r>
              <a:rPr lang="en" sz="1400"/>
              <a:t>If (𝑎)(𝑏) = 0, then either 𝑎 = 0 or </a:t>
            </a:r>
            <a:br>
              <a:rPr lang="en" sz="1400"/>
            </a:br>
            <a:r>
              <a:rPr lang="en" sz="1400"/>
              <a:t>𝑏 = 0.</a:t>
            </a:r>
            <a:endParaRPr/>
          </a:p>
          <a:p>
            <a:pPr indent="-368300" lvl="0" marL="457200" rtl="0" algn="l">
              <a:lnSpc>
                <a:spcPct val="100000"/>
              </a:lnSpc>
              <a:spcBef>
                <a:spcPts val="0"/>
              </a:spcBef>
              <a:spcAft>
                <a:spcPts val="0"/>
              </a:spcAft>
              <a:buSzPts val="2200"/>
              <a:buChar char="●"/>
            </a:pPr>
            <a:r>
              <a:rPr b="1" lang="en"/>
              <a:t>Zero of the function</a:t>
            </a:r>
            <a:endParaRPr b="1"/>
          </a:p>
          <a:p>
            <a:pPr indent="-355600" lvl="1" marL="914400" rtl="0" algn="l">
              <a:lnSpc>
                <a:spcPct val="100000"/>
              </a:lnSpc>
              <a:spcBef>
                <a:spcPts val="0"/>
              </a:spcBef>
              <a:spcAft>
                <a:spcPts val="0"/>
              </a:spcAft>
              <a:buSzPts val="2000"/>
              <a:buChar char="○"/>
            </a:pPr>
            <a:r>
              <a:rPr lang="en" sz="1400"/>
              <a:t>Where 𝑓(𝑥) = 0. On the graph, this is where the function intersects the 𝑥-axis.</a:t>
            </a:r>
            <a:endParaRPr/>
          </a:p>
        </p:txBody>
      </p:sp>
      <p:sp>
        <p:nvSpPr>
          <p:cNvPr id="132" name="Google Shape;132;p19"/>
          <p:cNvSpPr txBox="1"/>
          <p:nvPr>
            <p:ph idx="12" type="sldNum"/>
          </p:nvPr>
        </p:nvSpPr>
        <p:spPr>
          <a:xfrm>
            <a:off x="8283608" y="4794099"/>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133" name="Google Shape;133;p19"/>
          <p:cNvSpPr txBox="1"/>
          <p:nvPr>
            <p:ph idx="3" type="sldNum"/>
          </p:nvPr>
        </p:nvSpPr>
        <p:spPr>
          <a:xfrm>
            <a:off x="311700" y="4794107"/>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t>Lesson 8.10 Rewriting Quadratic Expressions in Factored Form</a:t>
            </a:r>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7" name="Shape 137"/>
        <p:cNvGrpSpPr/>
        <p:nvPr/>
      </p:nvGrpSpPr>
      <p:grpSpPr>
        <a:xfrm>
          <a:off x="0" y="0"/>
          <a:ext cx="0" cy="0"/>
          <a:chOff x="0" y="0"/>
          <a:chExt cx="0" cy="0"/>
        </a:xfrm>
      </p:grpSpPr>
      <p:sp>
        <p:nvSpPr>
          <p:cNvPr id="138" name="Google Shape;138;p20"/>
          <p:cNvSpPr txBox="1"/>
          <p:nvPr>
            <p:ph type="title"/>
          </p:nvPr>
        </p:nvSpPr>
        <p:spPr>
          <a:xfrm>
            <a:off x="-7000" y="-39550"/>
            <a:ext cx="9150900" cy="1194000"/>
          </a:xfrm>
          <a:prstGeom prst="rect">
            <a:avLst/>
          </a:prstGeom>
        </p:spPr>
        <p:txBody>
          <a:bodyPr anchorCtr="0" anchor="t" bIns="91425" lIns="91425" spcFirstLastPara="1" rIns="91425" wrap="square" tIns="182875">
            <a:noAutofit/>
          </a:bodyPr>
          <a:lstStyle/>
          <a:p>
            <a:pPr indent="0" lvl="0" marL="0" rtl="0" algn="ctr">
              <a:spcBef>
                <a:spcPts val="0"/>
              </a:spcBef>
              <a:spcAft>
                <a:spcPts val="0"/>
              </a:spcAft>
              <a:buNone/>
            </a:pPr>
            <a:r>
              <a:rPr lang="en"/>
              <a:t>Lesson Journey</a:t>
            </a:r>
            <a:endParaRPr/>
          </a:p>
          <a:p>
            <a:pPr indent="0" lvl="0" marL="0" rtl="0" algn="ctr">
              <a:lnSpc>
                <a:spcPct val="115000"/>
              </a:lnSpc>
              <a:spcBef>
                <a:spcPts val="0"/>
              </a:spcBef>
              <a:spcAft>
                <a:spcPts val="1200"/>
              </a:spcAft>
              <a:buClr>
                <a:schemeClr val="dk1"/>
              </a:buClr>
              <a:buSzPts val="1100"/>
              <a:buFont typeface="Arial"/>
              <a:buNone/>
            </a:pPr>
            <a:r>
              <a:rPr b="0" lang="en" sz="2400">
                <a:latin typeface="Noto Sans"/>
                <a:ea typeface="Noto Sans"/>
                <a:cs typeface="Noto Sans"/>
                <a:sym typeface="Noto Sans"/>
              </a:rPr>
              <a:t>First Stop: Warm Up</a:t>
            </a:r>
            <a:endParaRPr/>
          </a:p>
        </p:txBody>
      </p:sp>
      <p:pic>
        <p:nvPicPr>
          <p:cNvPr descr="Map consisting of seven rectangles connected by dotted lines conveying the progression of the Lesson. Each rectangle has an icon with text. The first rectangle depicts a rocket and is emphasized in dark green with yellow text that reads &quot;Warm Up.&quot;" id="139" name="Google Shape;139;p20" title="Screenshot 2025-10-23 at 9.29.17 AM.png"/>
          <p:cNvPicPr preferRelativeResize="0"/>
          <p:nvPr/>
        </p:nvPicPr>
        <p:blipFill>
          <a:blip r:embed="rId3">
            <a:alphaModFix/>
          </a:blip>
          <a:stretch>
            <a:fillRect/>
          </a:stretch>
        </p:blipFill>
        <p:spPr>
          <a:xfrm>
            <a:off x="146304" y="1426464"/>
            <a:ext cx="8839204" cy="3167957"/>
          </a:xfrm>
          <a:prstGeom prst="rect">
            <a:avLst/>
          </a:prstGeom>
          <a:noFill/>
          <a:ln>
            <a:noFill/>
          </a:ln>
        </p:spPr>
      </p:pic>
      <p:sp>
        <p:nvSpPr>
          <p:cNvPr id="140" name="Google Shape;140;p20"/>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44" name="Shape 144"/>
        <p:cNvGrpSpPr/>
        <p:nvPr/>
      </p:nvGrpSpPr>
      <p:grpSpPr>
        <a:xfrm>
          <a:off x="0" y="0"/>
          <a:ext cx="0" cy="0"/>
          <a:chOff x="0" y="0"/>
          <a:chExt cx="0" cy="0"/>
        </a:xfrm>
      </p:grpSpPr>
      <p:sp>
        <p:nvSpPr>
          <p:cNvPr id="145" name="Google Shape;145;p21"/>
          <p:cNvSpPr txBox="1"/>
          <p:nvPr>
            <p:ph type="title"/>
          </p:nvPr>
        </p:nvSpPr>
        <p:spPr>
          <a:xfrm>
            <a:off x="311700" y="82442"/>
            <a:ext cx="8520600" cy="894300"/>
          </a:xfrm>
          <a:prstGeom prst="rect">
            <a:avLst/>
          </a:prstGeom>
        </p:spPr>
        <p:txBody>
          <a:bodyPr anchorCtr="0" anchor="t" bIns="91425" lIns="91425" spcFirstLastPara="1" rIns="91425" wrap="square" tIns="91425">
            <a:spAutoFit/>
          </a:bodyPr>
          <a:lstStyle/>
          <a:p>
            <a:pPr indent="0" lvl="0" marL="0" rtl="0" algn="l">
              <a:lnSpc>
                <a:spcPct val="115000"/>
              </a:lnSpc>
              <a:spcBef>
                <a:spcPts val="0"/>
              </a:spcBef>
              <a:spcAft>
                <a:spcPts val="0"/>
              </a:spcAft>
              <a:buClr>
                <a:schemeClr val="dk1"/>
              </a:buClr>
              <a:buSzPts val="1100"/>
              <a:buFont typeface="Arial"/>
              <a:buNone/>
            </a:pPr>
            <a:r>
              <a:rPr b="0" lang="en" sz="1400">
                <a:solidFill>
                  <a:srgbClr val="666666"/>
                </a:solidFill>
              </a:rPr>
              <a:t>Warm Up </a:t>
            </a:r>
            <a:endParaRPr b="0" sz="1400">
              <a:solidFill>
                <a:srgbClr val="666666"/>
              </a:solidFill>
            </a:endParaRPr>
          </a:p>
          <a:p>
            <a:pPr indent="0" lvl="0" marL="0" rtl="0" algn="l">
              <a:spcBef>
                <a:spcPts val="0"/>
              </a:spcBef>
              <a:spcAft>
                <a:spcPts val="0"/>
              </a:spcAft>
              <a:buNone/>
            </a:pPr>
            <a:r>
              <a:rPr lang="en" sz="3000"/>
              <a:t>Which One Doesn’t Belong? 🚫</a:t>
            </a:r>
            <a:endParaRPr>
              <a:solidFill>
                <a:srgbClr val="005047"/>
              </a:solidFill>
            </a:endParaRPr>
          </a:p>
        </p:txBody>
      </p:sp>
      <p:graphicFrame>
        <p:nvGraphicFramePr>
          <p:cNvPr id="146" name="Google Shape;146;p21"/>
          <p:cNvGraphicFramePr/>
          <p:nvPr/>
        </p:nvGraphicFramePr>
        <p:xfrm>
          <a:off x="952500" y="1337450"/>
          <a:ext cx="3000000" cy="3000000"/>
        </p:xfrm>
        <a:graphic>
          <a:graphicData uri="http://schemas.openxmlformats.org/drawingml/2006/table">
            <a:tbl>
              <a:tblPr>
                <a:noFill/>
                <a:tableStyleId>{CA2D3C8E-460A-4C1C-9304-860CB19EC596}</a:tableStyleId>
              </a:tblPr>
              <a:tblGrid>
                <a:gridCol w="3619500"/>
                <a:gridCol w="3619500"/>
              </a:tblGrid>
              <a:tr h="1568200">
                <a:tc>
                  <a:txBody>
                    <a:bodyPr/>
                    <a:lstStyle/>
                    <a:p>
                      <a:pPr indent="0" lvl="0" marL="0" rtl="0" algn="ctr">
                        <a:spcBef>
                          <a:spcPts val="0"/>
                        </a:spcBef>
                        <a:spcAft>
                          <a:spcPts val="1000"/>
                        </a:spcAft>
                        <a:buClr>
                          <a:srgbClr val="000000"/>
                        </a:buClr>
                        <a:buSzPts val="1100"/>
                        <a:buFont typeface="Arial"/>
                        <a:buNone/>
                      </a:pPr>
                      <a:r>
                        <a:rPr lang="en" sz="4200">
                          <a:solidFill>
                            <a:schemeClr val="dk1"/>
                          </a:solidFill>
                          <a:latin typeface="Noto Sans"/>
                          <a:ea typeface="Noto Sans"/>
                          <a:cs typeface="Noto Sans"/>
                          <a:sym typeface="Noto Sans"/>
                        </a:rPr>
                        <a:t>(𝑥 + 4)(𝑥 − 3)</a:t>
                      </a:r>
                      <a:endParaRPr sz="2600">
                        <a:solidFill>
                          <a:schemeClr val="dk1"/>
                        </a:solidFill>
                      </a:endParaRPr>
                    </a:p>
                  </a:txBody>
                  <a:tcPr marT="91425" marB="91425" marR="91425" marL="91425" anchor="ctr">
                    <a:lnL cap="flat" cmpd="sng" w="28575">
                      <a:solidFill>
                        <a:srgbClr val="9E9E9E"/>
                      </a:solidFill>
                      <a:prstDash val="solid"/>
                      <a:round/>
                      <a:headEnd len="sm" w="sm" type="none"/>
                      <a:tailEnd len="sm" w="sm" type="none"/>
                    </a:lnL>
                    <a:lnR cap="flat" cmpd="sng" w="28575">
                      <a:solidFill>
                        <a:srgbClr val="9E9E9E"/>
                      </a:solidFill>
                      <a:prstDash val="solid"/>
                      <a:round/>
                      <a:headEnd len="sm" w="sm" type="none"/>
                      <a:tailEnd len="sm" w="sm" type="none"/>
                    </a:lnR>
                    <a:lnT cap="flat" cmpd="sng" w="28575">
                      <a:solidFill>
                        <a:srgbClr val="9E9E9E"/>
                      </a:solidFill>
                      <a:prstDash val="solid"/>
                      <a:round/>
                      <a:headEnd len="sm" w="sm" type="none"/>
                      <a:tailEnd len="sm" w="sm" type="none"/>
                    </a:lnT>
                    <a:lnB cap="flat" cmpd="sng" w="28575">
                      <a:solidFill>
                        <a:srgbClr val="9E9E9E"/>
                      </a:solidFill>
                      <a:prstDash val="solid"/>
                      <a:round/>
                      <a:headEnd len="sm" w="sm" type="none"/>
                      <a:tailEnd len="sm" w="sm" type="none"/>
                    </a:lnB>
                  </a:tcPr>
                </a:tc>
                <a:tc>
                  <a:txBody>
                    <a:bodyPr/>
                    <a:lstStyle/>
                    <a:p>
                      <a:pPr indent="0" lvl="0" marL="0" rtl="0" algn="ctr">
                        <a:spcBef>
                          <a:spcPts val="0"/>
                        </a:spcBef>
                        <a:spcAft>
                          <a:spcPts val="1000"/>
                        </a:spcAft>
                        <a:buClr>
                          <a:srgbClr val="000000"/>
                        </a:buClr>
                        <a:buSzPts val="1100"/>
                        <a:buFont typeface="Arial"/>
                        <a:buNone/>
                      </a:pPr>
                      <a:r>
                        <a:rPr lang="en" sz="4200">
                          <a:solidFill>
                            <a:schemeClr val="dk1"/>
                          </a:solidFill>
                          <a:latin typeface="Noto Sans"/>
                          <a:ea typeface="Noto Sans"/>
                          <a:cs typeface="Noto Sans"/>
                          <a:sym typeface="Noto Sans"/>
                        </a:rPr>
                        <a:t>𝑥</a:t>
                      </a:r>
                      <a:r>
                        <a:rPr baseline="30000" lang="en" sz="4200">
                          <a:solidFill>
                            <a:schemeClr val="dk1"/>
                          </a:solidFill>
                          <a:latin typeface="Noto Sans"/>
                          <a:ea typeface="Noto Sans"/>
                          <a:cs typeface="Noto Sans"/>
                          <a:sym typeface="Noto Sans"/>
                        </a:rPr>
                        <a:t>2</a:t>
                      </a:r>
                      <a:r>
                        <a:rPr lang="en" sz="4200">
                          <a:solidFill>
                            <a:schemeClr val="dk1"/>
                          </a:solidFill>
                          <a:latin typeface="Noto Sans"/>
                          <a:ea typeface="Noto Sans"/>
                          <a:cs typeface="Noto Sans"/>
                          <a:sym typeface="Noto Sans"/>
                        </a:rPr>
                        <a:t> − 25</a:t>
                      </a:r>
                      <a:endParaRPr sz="2600">
                        <a:solidFill>
                          <a:schemeClr val="dk1"/>
                        </a:solidFill>
                      </a:endParaRPr>
                    </a:p>
                  </a:txBody>
                  <a:tcPr marT="91425" marB="91425" marR="91425" marL="91425" anchor="ctr">
                    <a:lnL cap="flat" cmpd="sng" w="28575">
                      <a:solidFill>
                        <a:srgbClr val="9E9E9E"/>
                      </a:solidFill>
                      <a:prstDash val="solid"/>
                      <a:round/>
                      <a:headEnd len="sm" w="sm" type="none"/>
                      <a:tailEnd len="sm" w="sm" type="none"/>
                    </a:lnL>
                    <a:lnR cap="flat" cmpd="sng" w="28575">
                      <a:solidFill>
                        <a:srgbClr val="9E9E9E"/>
                      </a:solidFill>
                      <a:prstDash val="solid"/>
                      <a:round/>
                      <a:headEnd len="sm" w="sm" type="none"/>
                      <a:tailEnd len="sm" w="sm" type="none"/>
                    </a:lnR>
                    <a:lnT cap="flat" cmpd="sng" w="28575">
                      <a:solidFill>
                        <a:srgbClr val="9E9E9E"/>
                      </a:solidFill>
                      <a:prstDash val="solid"/>
                      <a:round/>
                      <a:headEnd len="sm" w="sm" type="none"/>
                      <a:tailEnd len="sm" w="sm" type="none"/>
                    </a:lnT>
                    <a:lnB cap="flat" cmpd="sng" w="28575">
                      <a:solidFill>
                        <a:srgbClr val="9E9E9E"/>
                      </a:solidFill>
                      <a:prstDash val="solid"/>
                      <a:round/>
                      <a:headEnd len="sm" w="sm" type="none"/>
                      <a:tailEnd len="sm" w="sm" type="none"/>
                    </a:lnB>
                  </a:tcPr>
                </a:tc>
              </a:tr>
              <a:tr h="1568200">
                <a:tc>
                  <a:txBody>
                    <a:bodyPr/>
                    <a:lstStyle/>
                    <a:p>
                      <a:pPr indent="0" lvl="0" marL="0" rtl="0" algn="ctr">
                        <a:spcBef>
                          <a:spcPts val="0"/>
                        </a:spcBef>
                        <a:spcAft>
                          <a:spcPts val="1000"/>
                        </a:spcAft>
                        <a:buClr>
                          <a:srgbClr val="000000"/>
                        </a:buClr>
                        <a:buSzPts val="1100"/>
                        <a:buFont typeface="Arial"/>
                        <a:buNone/>
                      </a:pPr>
                      <a:r>
                        <a:rPr lang="en" sz="4200">
                          <a:solidFill>
                            <a:schemeClr val="dk1"/>
                          </a:solidFill>
                          <a:latin typeface="Noto Sans"/>
                          <a:ea typeface="Noto Sans"/>
                          <a:cs typeface="Noto Sans"/>
                          <a:sym typeface="Noto Sans"/>
                        </a:rPr>
                        <a:t>3𝑥</a:t>
                      </a:r>
                      <a:r>
                        <a:rPr baseline="30000" lang="en" sz="4200">
                          <a:solidFill>
                            <a:schemeClr val="dk1"/>
                          </a:solidFill>
                          <a:latin typeface="Noto Sans"/>
                          <a:ea typeface="Noto Sans"/>
                          <a:cs typeface="Noto Sans"/>
                          <a:sym typeface="Noto Sans"/>
                        </a:rPr>
                        <a:t>2</a:t>
                      </a:r>
                      <a:r>
                        <a:rPr lang="en" sz="4200">
                          <a:solidFill>
                            <a:schemeClr val="dk1"/>
                          </a:solidFill>
                          <a:latin typeface="Noto Sans"/>
                          <a:ea typeface="Noto Sans"/>
                          <a:cs typeface="Noto Sans"/>
                          <a:sym typeface="Noto Sans"/>
                        </a:rPr>
                        <a:t> − 8𝑥 + 5</a:t>
                      </a:r>
                      <a:endParaRPr sz="2600">
                        <a:solidFill>
                          <a:schemeClr val="dk1"/>
                        </a:solidFill>
                      </a:endParaRPr>
                    </a:p>
                  </a:txBody>
                  <a:tcPr marT="91425" marB="91425" marR="91425" marL="91425" anchor="ctr">
                    <a:lnL cap="flat" cmpd="sng" w="28575">
                      <a:solidFill>
                        <a:srgbClr val="9E9E9E"/>
                      </a:solidFill>
                      <a:prstDash val="solid"/>
                      <a:round/>
                      <a:headEnd len="sm" w="sm" type="none"/>
                      <a:tailEnd len="sm" w="sm" type="none"/>
                    </a:lnL>
                    <a:lnR cap="flat" cmpd="sng" w="28575">
                      <a:solidFill>
                        <a:srgbClr val="9E9E9E"/>
                      </a:solidFill>
                      <a:prstDash val="solid"/>
                      <a:round/>
                      <a:headEnd len="sm" w="sm" type="none"/>
                      <a:tailEnd len="sm" w="sm" type="none"/>
                    </a:lnR>
                    <a:lnT cap="flat" cmpd="sng" w="28575">
                      <a:solidFill>
                        <a:srgbClr val="9E9E9E"/>
                      </a:solidFill>
                      <a:prstDash val="solid"/>
                      <a:round/>
                      <a:headEnd len="sm" w="sm" type="none"/>
                      <a:tailEnd len="sm" w="sm" type="none"/>
                    </a:lnT>
                    <a:lnB cap="flat" cmpd="sng" w="28575">
                      <a:solidFill>
                        <a:srgbClr val="9E9E9E"/>
                      </a:solidFill>
                      <a:prstDash val="solid"/>
                      <a:round/>
                      <a:headEnd len="sm" w="sm" type="none"/>
                      <a:tailEnd len="sm" w="sm" type="none"/>
                    </a:lnB>
                  </a:tcPr>
                </a:tc>
                <a:tc>
                  <a:txBody>
                    <a:bodyPr/>
                    <a:lstStyle/>
                    <a:p>
                      <a:pPr indent="0" lvl="0" marL="0" rtl="0" algn="ctr">
                        <a:spcBef>
                          <a:spcPts val="0"/>
                        </a:spcBef>
                        <a:spcAft>
                          <a:spcPts val="1000"/>
                        </a:spcAft>
                        <a:buNone/>
                      </a:pPr>
                      <a:r>
                        <a:rPr lang="en" sz="4200">
                          <a:solidFill>
                            <a:schemeClr val="dk1"/>
                          </a:solidFill>
                          <a:latin typeface="Noto Sans"/>
                          <a:ea typeface="Noto Sans"/>
                          <a:cs typeface="Noto Sans"/>
                          <a:sym typeface="Noto Sans"/>
                        </a:rPr>
                        <a:t>𝑥</a:t>
                      </a:r>
                      <a:r>
                        <a:rPr baseline="30000" lang="en" sz="4200">
                          <a:solidFill>
                            <a:schemeClr val="dk1"/>
                          </a:solidFill>
                          <a:latin typeface="Noto Sans"/>
                          <a:ea typeface="Noto Sans"/>
                          <a:cs typeface="Noto Sans"/>
                          <a:sym typeface="Noto Sans"/>
                        </a:rPr>
                        <a:t>2</a:t>
                      </a:r>
                      <a:r>
                        <a:rPr lang="en" sz="4200">
                          <a:solidFill>
                            <a:schemeClr val="dk1"/>
                          </a:solidFill>
                          <a:latin typeface="Noto Sans"/>
                          <a:ea typeface="Noto Sans"/>
                          <a:cs typeface="Noto Sans"/>
                          <a:sym typeface="Noto Sans"/>
                        </a:rPr>
                        <a:t> + 2𝑥 + 3</a:t>
                      </a:r>
                      <a:endParaRPr sz="2600">
                        <a:solidFill>
                          <a:schemeClr val="dk1"/>
                        </a:solidFill>
                      </a:endParaRPr>
                    </a:p>
                  </a:txBody>
                  <a:tcPr marT="91425" marB="91425" marR="91425" marL="91425" anchor="ctr">
                    <a:lnL cap="flat" cmpd="sng" w="28575">
                      <a:solidFill>
                        <a:srgbClr val="9E9E9E"/>
                      </a:solidFill>
                      <a:prstDash val="solid"/>
                      <a:round/>
                      <a:headEnd len="sm" w="sm" type="none"/>
                      <a:tailEnd len="sm" w="sm" type="none"/>
                    </a:lnL>
                    <a:lnR cap="flat" cmpd="sng" w="28575">
                      <a:solidFill>
                        <a:srgbClr val="9E9E9E"/>
                      </a:solidFill>
                      <a:prstDash val="solid"/>
                      <a:round/>
                      <a:headEnd len="sm" w="sm" type="none"/>
                      <a:tailEnd len="sm" w="sm" type="none"/>
                    </a:lnR>
                    <a:lnT cap="flat" cmpd="sng" w="28575">
                      <a:solidFill>
                        <a:srgbClr val="9E9E9E"/>
                      </a:solidFill>
                      <a:prstDash val="solid"/>
                      <a:round/>
                      <a:headEnd len="sm" w="sm" type="none"/>
                      <a:tailEnd len="sm" w="sm" type="none"/>
                    </a:lnT>
                    <a:lnB cap="flat" cmpd="sng" w="28575">
                      <a:solidFill>
                        <a:srgbClr val="9E9E9E"/>
                      </a:solidFill>
                      <a:prstDash val="solid"/>
                      <a:round/>
                      <a:headEnd len="sm" w="sm" type="none"/>
                      <a:tailEnd len="sm" w="sm" type="none"/>
                    </a:lnB>
                  </a:tcPr>
                </a:tc>
              </a:tr>
            </a:tbl>
          </a:graphicData>
        </a:graphic>
      </p:graphicFrame>
      <p:sp>
        <p:nvSpPr>
          <p:cNvPr id="147" name="Google Shape;147;p21"/>
          <p:cNvSpPr txBox="1"/>
          <p:nvPr>
            <p:ph idx="12" type="sldNum"/>
          </p:nvPr>
        </p:nvSpPr>
        <p:spPr>
          <a:xfrm>
            <a:off x="8283608" y="4727547"/>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148" name="Google Shape;148;p21"/>
          <p:cNvSpPr txBox="1"/>
          <p:nvPr>
            <p:ph idx="3" type="sldNum"/>
          </p:nvPr>
        </p:nvSpPr>
        <p:spPr>
          <a:xfrm>
            <a:off x="311700" y="4727555"/>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8.10.1 Analyzing Various Quadratic Expressions</a:t>
            </a:r>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2" name="Shape 152"/>
        <p:cNvGrpSpPr/>
        <p:nvPr/>
      </p:nvGrpSpPr>
      <p:grpSpPr>
        <a:xfrm>
          <a:off x="0" y="0"/>
          <a:ext cx="0" cy="0"/>
          <a:chOff x="0" y="0"/>
          <a:chExt cx="0" cy="0"/>
        </a:xfrm>
      </p:grpSpPr>
      <p:sp>
        <p:nvSpPr>
          <p:cNvPr id="153" name="Google Shape;153;p22"/>
          <p:cNvSpPr txBox="1"/>
          <p:nvPr>
            <p:ph type="title"/>
          </p:nvPr>
        </p:nvSpPr>
        <p:spPr>
          <a:xfrm>
            <a:off x="-7000" y="-39550"/>
            <a:ext cx="9150900" cy="1194000"/>
          </a:xfrm>
          <a:prstGeom prst="rect">
            <a:avLst/>
          </a:prstGeom>
        </p:spPr>
        <p:txBody>
          <a:bodyPr anchorCtr="0" anchor="t" bIns="91425" lIns="91425" spcFirstLastPara="1" rIns="91425" wrap="square" tIns="182875">
            <a:noAutofit/>
          </a:bodyPr>
          <a:lstStyle/>
          <a:p>
            <a:pPr indent="0" lvl="0" marL="0" rtl="0" algn="ctr">
              <a:spcBef>
                <a:spcPts val="0"/>
              </a:spcBef>
              <a:spcAft>
                <a:spcPts val="0"/>
              </a:spcAft>
              <a:buNone/>
            </a:pPr>
            <a:r>
              <a:rPr lang="en"/>
              <a:t>Lesson Journey</a:t>
            </a:r>
            <a:endParaRPr/>
          </a:p>
          <a:p>
            <a:pPr indent="0" lvl="0" marL="0" rtl="0" algn="ctr">
              <a:lnSpc>
                <a:spcPct val="115000"/>
              </a:lnSpc>
              <a:spcBef>
                <a:spcPts val="0"/>
              </a:spcBef>
              <a:spcAft>
                <a:spcPts val="1200"/>
              </a:spcAft>
              <a:buNone/>
            </a:pPr>
            <a:r>
              <a:rPr b="0" lang="en" sz="2400">
                <a:latin typeface="Noto Sans"/>
                <a:ea typeface="Noto Sans"/>
                <a:cs typeface="Noto Sans"/>
                <a:sym typeface="Noto Sans"/>
              </a:rPr>
              <a:t>Second Stop: Learning Activity A</a:t>
            </a:r>
            <a:endParaRPr/>
          </a:p>
        </p:txBody>
      </p:sp>
      <p:pic>
        <p:nvPicPr>
          <p:cNvPr descr="Map consisting of seven rectangles connected by dotted lines conveying the progression of the Lesson. Each rectangle has an icon with text. Adding to the warm up stop, the second rectangle is now highlighted in dark green. A clipboard icon and the text &quot;Learning Activity&quot; are displayed in yellow font. " id="154" name="Google Shape;154;p22" title="Screenshot 2025-10-23 at 9.30.00 AM.png"/>
          <p:cNvPicPr preferRelativeResize="0"/>
          <p:nvPr/>
        </p:nvPicPr>
        <p:blipFill>
          <a:blip r:embed="rId3">
            <a:alphaModFix/>
          </a:blip>
          <a:stretch>
            <a:fillRect/>
          </a:stretch>
        </p:blipFill>
        <p:spPr>
          <a:xfrm>
            <a:off x="148850" y="1426464"/>
            <a:ext cx="8839204" cy="3167957"/>
          </a:xfrm>
          <a:prstGeom prst="rect">
            <a:avLst/>
          </a:prstGeom>
          <a:noFill/>
          <a:ln>
            <a:noFill/>
          </a:ln>
        </p:spPr>
      </p:pic>
      <p:sp>
        <p:nvSpPr>
          <p:cNvPr id="155" name="Google Shape;155;p2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blipFill>
          <a:blip r:embed="rId3">
            <a:alphaModFix/>
          </a:blip>
          <a:stretch>
            <a:fillRect/>
          </a:stretch>
        </a:blipFill>
      </p:bgPr>
    </p:bg>
    <p:spTree>
      <p:nvGrpSpPr>
        <p:cNvPr id="159" name="Shape 159"/>
        <p:cNvGrpSpPr/>
        <p:nvPr/>
      </p:nvGrpSpPr>
      <p:grpSpPr>
        <a:xfrm>
          <a:off x="0" y="0"/>
          <a:ext cx="0" cy="0"/>
          <a:chOff x="0" y="0"/>
          <a:chExt cx="0" cy="0"/>
        </a:xfrm>
      </p:grpSpPr>
      <p:pic>
        <p:nvPicPr>
          <p:cNvPr descr="Icon indicating the slide contains a support for students with disabilities" id="160" name="Google Shape;160;p23" title="Frame 13.png"/>
          <p:cNvPicPr preferRelativeResize="0"/>
          <p:nvPr/>
        </p:nvPicPr>
        <p:blipFill>
          <a:blip r:embed="rId4">
            <a:alphaModFix/>
          </a:blip>
          <a:stretch>
            <a:fillRect/>
          </a:stretch>
        </p:blipFill>
        <p:spPr>
          <a:xfrm>
            <a:off x="8283607" y="140237"/>
            <a:ext cx="274320" cy="274320"/>
          </a:xfrm>
          <a:prstGeom prst="rect">
            <a:avLst/>
          </a:prstGeom>
          <a:noFill/>
          <a:ln>
            <a:noFill/>
          </a:ln>
        </p:spPr>
      </p:pic>
      <p:pic>
        <p:nvPicPr>
          <p:cNvPr descr="Icon indicating the slide contains a support for emerging bilingual students " id="161" name="Google Shape;161;p23" title="emojione_input-latin-letters (4).png"/>
          <p:cNvPicPr preferRelativeResize="0"/>
          <p:nvPr/>
        </p:nvPicPr>
        <p:blipFill>
          <a:blip r:embed="rId5">
            <a:alphaModFix/>
          </a:blip>
          <a:stretch>
            <a:fillRect/>
          </a:stretch>
        </p:blipFill>
        <p:spPr>
          <a:xfrm>
            <a:off x="8639257" y="117371"/>
            <a:ext cx="320040" cy="320040"/>
          </a:xfrm>
          <a:prstGeom prst="rect">
            <a:avLst/>
          </a:prstGeom>
          <a:noFill/>
          <a:ln>
            <a:noFill/>
          </a:ln>
        </p:spPr>
      </p:pic>
      <p:sp>
        <p:nvSpPr>
          <p:cNvPr id="162" name="Google Shape;162;p23"/>
          <p:cNvSpPr txBox="1"/>
          <p:nvPr>
            <p:ph type="title"/>
          </p:nvPr>
        </p:nvSpPr>
        <p:spPr>
          <a:xfrm>
            <a:off x="311700" y="137160"/>
            <a:ext cx="8520600" cy="832800"/>
          </a:xfrm>
          <a:prstGeom prst="rect">
            <a:avLst/>
          </a:prstGeom>
        </p:spPr>
        <p:txBody>
          <a:bodyPr anchorCtr="0" anchor="t" bIns="91425" lIns="91425" spcFirstLastPara="1" rIns="91425" wrap="square" tIns="91425">
            <a:spAutoFit/>
          </a:bodyPr>
          <a:lstStyle/>
          <a:p>
            <a:pPr indent="0" lvl="0" marL="0" rtl="0" algn="l">
              <a:lnSpc>
                <a:spcPct val="115000"/>
              </a:lnSpc>
              <a:spcBef>
                <a:spcPts val="0"/>
              </a:spcBef>
              <a:spcAft>
                <a:spcPts val="0"/>
              </a:spcAft>
              <a:buClr>
                <a:schemeClr val="dk1"/>
              </a:buClr>
              <a:buSzPts val="1100"/>
              <a:buFont typeface="Arial"/>
              <a:buNone/>
            </a:pPr>
            <a:r>
              <a:rPr b="0" lang="en" sz="1400">
                <a:solidFill>
                  <a:srgbClr val="666666"/>
                </a:solidFill>
              </a:rPr>
              <a:t>Learning Activity A | Learning Strategies</a:t>
            </a:r>
            <a:endParaRPr b="0" sz="1400">
              <a:solidFill>
                <a:srgbClr val="666666"/>
              </a:solidFill>
            </a:endParaRPr>
          </a:p>
          <a:p>
            <a:pPr indent="0" lvl="0" marL="0" rtl="0" algn="l">
              <a:spcBef>
                <a:spcPts val="0"/>
              </a:spcBef>
              <a:spcAft>
                <a:spcPts val="0"/>
              </a:spcAft>
              <a:buNone/>
            </a:pPr>
            <a:r>
              <a:rPr lang="en" sz="2600"/>
              <a:t>Shifting Forms ⟺ </a:t>
            </a:r>
            <a:endParaRPr sz="2600">
              <a:solidFill>
                <a:srgbClr val="005047"/>
              </a:solidFill>
            </a:endParaRPr>
          </a:p>
        </p:txBody>
      </p:sp>
      <p:sp>
        <p:nvSpPr>
          <p:cNvPr id="163" name="Google Shape;163;p23"/>
          <p:cNvSpPr txBox="1"/>
          <p:nvPr>
            <p:ph idx="1" type="body"/>
          </p:nvPr>
        </p:nvSpPr>
        <p:spPr>
          <a:xfrm>
            <a:off x="311700" y="960120"/>
            <a:ext cx="3999900" cy="36576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b="1" lang="en"/>
              <a:t>Teacher Instruction:</a:t>
            </a:r>
            <a:r>
              <a:rPr lang="en"/>
              <a:t> Use these strategies to adjust the activity to support English language learners and students with disabilities. </a:t>
            </a:r>
            <a:endParaRPr/>
          </a:p>
          <a:p>
            <a:pPr indent="-368300" lvl="0" marL="457200" rtl="0" algn="l">
              <a:lnSpc>
                <a:spcPct val="100000"/>
              </a:lnSpc>
              <a:spcBef>
                <a:spcPts val="1200"/>
              </a:spcBef>
              <a:spcAft>
                <a:spcPts val="0"/>
              </a:spcAft>
              <a:buSzPts val="2200"/>
              <a:buChar char="●"/>
            </a:pPr>
            <a:r>
              <a:rPr i="1" lang="en"/>
              <a:t>You can copy and paste the callouts directly on top of the activity or give the instructions aloud. </a:t>
            </a:r>
            <a:endParaRPr b="1"/>
          </a:p>
        </p:txBody>
      </p:sp>
      <p:sp>
        <p:nvSpPr>
          <p:cNvPr descr="A callout box providing steps in a math language routine to support English Language Learners." id="164" name="Google Shape;164;p23" title="ELL callout box"/>
          <p:cNvSpPr/>
          <p:nvPr/>
        </p:nvSpPr>
        <p:spPr>
          <a:xfrm>
            <a:off x="5034300" y="731700"/>
            <a:ext cx="3652500" cy="1660200"/>
          </a:xfrm>
          <a:prstGeom prst="wedgeRoundRectCallout">
            <a:avLst>
              <a:gd fmla="val -59471" name="adj1"/>
              <a:gd fmla="val -18796" name="adj2"/>
              <a:gd fmla="val 0" name="adj3"/>
            </a:avLst>
          </a:prstGeom>
          <a:solidFill>
            <a:srgbClr val="FDBD3E"/>
          </a:solidFill>
          <a:ln>
            <a:noFill/>
          </a:ln>
        </p:spPr>
        <p:txBody>
          <a:bodyPr anchorCtr="0" anchor="ctr" bIns="91425" lIns="91425" spcFirstLastPara="1" rIns="91425" wrap="square" tIns="91425">
            <a:noAutofit/>
          </a:bodyPr>
          <a:lstStyle/>
          <a:p>
            <a:pPr indent="-245109" lvl="0" marL="274320" rtl="0" algn="l">
              <a:spcBef>
                <a:spcPts val="0"/>
              </a:spcBef>
              <a:spcAft>
                <a:spcPts val="0"/>
              </a:spcAft>
              <a:buClr>
                <a:schemeClr val="dk1"/>
              </a:buClr>
              <a:buSzPts val="1700"/>
              <a:buFont typeface="Noto Sans"/>
              <a:buAutoNum type="arabicPeriod"/>
            </a:pPr>
            <a:r>
              <a:rPr lang="en" sz="1700">
                <a:solidFill>
                  <a:schemeClr val="dk1"/>
                </a:solidFill>
                <a:latin typeface="Noto Sans"/>
                <a:ea typeface="Noto Sans"/>
                <a:cs typeface="Noto Sans"/>
                <a:sym typeface="Noto Sans"/>
              </a:rPr>
              <a:t>Have each group member rehearse an explanation for every problem.</a:t>
            </a:r>
            <a:endParaRPr sz="1700">
              <a:solidFill>
                <a:schemeClr val="dk1"/>
              </a:solidFill>
              <a:latin typeface="Noto Sans"/>
              <a:ea typeface="Noto Sans"/>
              <a:cs typeface="Noto Sans"/>
              <a:sym typeface="Noto Sans"/>
            </a:endParaRPr>
          </a:p>
          <a:p>
            <a:pPr indent="-245109" lvl="0" marL="274320" rtl="0" algn="l">
              <a:spcBef>
                <a:spcPts val="500"/>
              </a:spcBef>
              <a:spcAft>
                <a:spcPts val="0"/>
              </a:spcAft>
              <a:buClr>
                <a:schemeClr val="dk1"/>
              </a:buClr>
              <a:buSzPts val="1700"/>
              <a:buFont typeface="Noto Sans"/>
              <a:buAutoNum type="arabicPeriod"/>
            </a:pPr>
            <a:r>
              <a:rPr lang="en" sz="1700">
                <a:solidFill>
                  <a:schemeClr val="dk1"/>
                </a:solidFill>
                <a:latin typeface="Noto Sans"/>
                <a:ea typeface="Noto Sans"/>
                <a:cs typeface="Noto Sans"/>
                <a:sym typeface="Noto Sans"/>
              </a:rPr>
              <a:t>Determine a presentation order.</a:t>
            </a:r>
            <a:endParaRPr sz="1500">
              <a:solidFill>
                <a:schemeClr val="dk1"/>
              </a:solidFill>
              <a:latin typeface="Noto Sans"/>
              <a:ea typeface="Noto Sans"/>
              <a:cs typeface="Noto Sans"/>
              <a:sym typeface="Noto Sans"/>
            </a:endParaRPr>
          </a:p>
          <a:p>
            <a:pPr indent="0" lvl="0" marL="0" rtl="0" algn="r">
              <a:spcBef>
                <a:spcPts val="500"/>
              </a:spcBef>
              <a:spcAft>
                <a:spcPts val="0"/>
              </a:spcAft>
              <a:buNone/>
            </a:pPr>
            <a:r>
              <a:rPr lang="en" sz="1000">
                <a:solidFill>
                  <a:schemeClr val="dk1"/>
                </a:solidFill>
                <a:latin typeface="Noto Sans"/>
                <a:ea typeface="Noto Sans"/>
                <a:cs typeface="Noto Sans"/>
                <a:sym typeface="Noto Sans"/>
              </a:rPr>
              <a:t>Discussion Supports</a:t>
            </a:r>
            <a:endParaRPr sz="1000">
              <a:solidFill>
                <a:schemeClr val="dk1"/>
              </a:solidFill>
              <a:latin typeface="Noto Sans"/>
              <a:ea typeface="Noto Sans"/>
              <a:cs typeface="Noto Sans"/>
              <a:sym typeface="Noto Sans"/>
            </a:endParaRPr>
          </a:p>
        </p:txBody>
      </p:sp>
      <p:sp>
        <p:nvSpPr>
          <p:cNvPr descr="A callout providing support steps for students based on universal designs for learning. " id="165" name="Google Shape;165;p23" title="UDL callout box"/>
          <p:cNvSpPr/>
          <p:nvPr/>
        </p:nvSpPr>
        <p:spPr>
          <a:xfrm>
            <a:off x="5034300" y="2491150"/>
            <a:ext cx="3652500" cy="1912200"/>
          </a:xfrm>
          <a:prstGeom prst="wedgeRoundRectCallout">
            <a:avLst>
              <a:gd fmla="val -58476" name="adj1"/>
              <a:gd fmla="val -21281" name="adj2"/>
              <a:gd fmla="val 0" name="adj3"/>
            </a:avLst>
          </a:prstGeom>
          <a:solidFill>
            <a:srgbClr val="C6CE33"/>
          </a:solidFill>
          <a:ln>
            <a:noFill/>
          </a:ln>
        </p:spPr>
        <p:txBody>
          <a:bodyPr anchorCtr="0" anchor="ctr" bIns="91425" lIns="91425" spcFirstLastPara="1" rIns="91425" wrap="square" tIns="91425">
            <a:noAutofit/>
          </a:bodyPr>
          <a:lstStyle/>
          <a:p>
            <a:pPr indent="-222250" lvl="0" marL="285750" rtl="0" algn="l">
              <a:spcBef>
                <a:spcPts val="0"/>
              </a:spcBef>
              <a:spcAft>
                <a:spcPts val="0"/>
              </a:spcAft>
              <a:buClr>
                <a:schemeClr val="dk1"/>
              </a:buClr>
              <a:buSzPts val="1700"/>
              <a:buFont typeface="Noto Sans"/>
              <a:buChar char="●"/>
            </a:pPr>
            <a:r>
              <a:rPr lang="en" sz="1700">
                <a:solidFill>
                  <a:schemeClr val="dk1"/>
                </a:solidFill>
                <a:latin typeface="Noto Sans"/>
                <a:ea typeface="Noto Sans"/>
                <a:cs typeface="Noto Sans"/>
                <a:sym typeface="Noto Sans"/>
              </a:rPr>
              <a:t>How might a diagram help rewrite these equations in factored form?</a:t>
            </a:r>
            <a:endParaRPr sz="1700">
              <a:solidFill>
                <a:schemeClr val="dk1"/>
              </a:solidFill>
              <a:latin typeface="Noto Sans"/>
              <a:ea typeface="Noto Sans"/>
              <a:cs typeface="Noto Sans"/>
              <a:sym typeface="Noto Sans"/>
            </a:endParaRPr>
          </a:p>
          <a:p>
            <a:pPr indent="-222250" lvl="0" marL="285750" rtl="0" algn="l">
              <a:spcBef>
                <a:spcPts val="1000"/>
              </a:spcBef>
              <a:spcAft>
                <a:spcPts val="0"/>
              </a:spcAft>
              <a:buClr>
                <a:schemeClr val="dk1"/>
              </a:buClr>
              <a:buSzPts val="1700"/>
              <a:buFont typeface="Noto Sans"/>
              <a:buChar char="●"/>
            </a:pPr>
            <a:r>
              <a:rPr lang="en" sz="1700">
                <a:solidFill>
                  <a:schemeClr val="dk1"/>
                </a:solidFill>
                <a:latin typeface="Noto Sans"/>
                <a:ea typeface="Noto Sans"/>
                <a:cs typeface="Noto Sans"/>
                <a:sym typeface="Noto Sans"/>
              </a:rPr>
              <a:t>How might a calculator help test different factor pairs?</a:t>
            </a:r>
            <a:endParaRPr sz="1700">
              <a:solidFill>
                <a:schemeClr val="dk1"/>
              </a:solidFill>
              <a:latin typeface="Noto Sans"/>
              <a:ea typeface="Noto Sans"/>
              <a:cs typeface="Noto Sans"/>
              <a:sym typeface="Noto Sans"/>
            </a:endParaRPr>
          </a:p>
          <a:p>
            <a:pPr indent="0" lvl="0" marL="0" rtl="0" algn="r">
              <a:spcBef>
                <a:spcPts val="1000"/>
              </a:spcBef>
              <a:spcAft>
                <a:spcPts val="0"/>
              </a:spcAft>
              <a:buNone/>
            </a:pPr>
            <a:r>
              <a:rPr lang="en" sz="1000">
                <a:solidFill>
                  <a:schemeClr val="dk1"/>
                </a:solidFill>
                <a:latin typeface="Noto Sans"/>
                <a:ea typeface="Noto Sans"/>
                <a:cs typeface="Noto Sans"/>
                <a:sym typeface="Noto Sans"/>
              </a:rPr>
              <a:t>Representation</a:t>
            </a:r>
            <a:endParaRPr>
              <a:solidFill>
                <a:schemeClr val="dk1"/>
              </a:solidFill>
              <a:latin typeface="Noto Sans"/>
              <a:ea typeface="Noto Sans"/>
              <a:cs typeface="Noto Sans"/>
              <a:sym typeface="Noto Sans"/>
            </a:endParaRPr>
          </a:p>
        </p:txBody>
      </p:sp>
      <p:sp>
        <p:nvSpPr>
          <p:cNvPr id="166" name="Google Shape;166;p23"/>
          <p:cNvSpPr txBox="1"/>
          <p:nvPr>
            <p:ph idx="12" type="sldNum"/>
          </p:nvPr>
        </p:nvSpPr>
        <p:spPr>
          <a:xfrm>
            <a:off x="8283608" y="4750954"/>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167" name="Google Shape;167;p23"/>
          <p:cNvSpPr txBox="1"/>
          <p:nvPr>
            <p:ph idx="2" type="sldNum"/>
          </p:nvPr>
        </p:nvSpPr>
        <p:spPr>
          <a:xfrm>
            <a:off x="311700" y="4750963"/>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8.10.2 Working with Quadratic Factored Form - Leading Coefficient Other Than One</a:t>
            </a:r>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71" name="Shape 171"/>
        <p:cNvGrpSpPr/>
        <p:nvPr/>
      </p:nvGrpSpPr>
      <p:grpSpPr>
        <a:xfrm>
          <a:off x="0" y="0"/>
          <a:ext cx="0" cy="0"/>
          <a:chOff x="0" y="0"/>
          <a:chExt cx="0" cy="0"/>
        </a:xfrm>
      </p:grpSpPr>
      <p:sp>
        <p:nvSpPr>
          <p:cNvPr id="172" name="Google Shape;172;p24"/>
          <p:cNvSpPr txBox="1"/>
          <p:nvPr>
            <p:ph type="title"/>
          </p:nvPr>
        </p:nvSpPr>
        <p:spPr>
          <a:xfrm>
            <a:off x="311700" y="137160"/>
            <a:ext cx="8520600" cy="8229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b="0" lang="en" sz="1400">
                <a:solidFill>
                  <a:srgbClr val="666666"/>
                </a:solidFill>
              </a:rPr>
              <a:t>Learning Activity A | Part 1</a:t>
            </a:r>
            <a:endParaRPr b="0" sz="1400">
              <a:solidFill>
                <a:srgbClr val="666666"/>
              </a:solidFill>
            </a:endParaRPr>
          </a:p>
          <a:p>
            <a:pPr indent="0" lvl="0" marL="0" rtl="0" algn="l">
              <a:spcBef>
                <a:spcPts val="0"/>
              </a:spcBef>
              <a:spcAft>
                <a:spcPts val="0"/>
              </a:spcAft>
              <a:buClr>
                <a:schemeClr val="dk1"/>
              </a:buClr>
              <a:buSzPts val="1100"/>
              <a:buFont typeface="Arial"/>
              <a:buNone/>
            </a:pPr>
            <a:r>
              <a:rPr lang="en" sz="2600"/>
              <a:t>Shifting Forms ⟺</a:t>
            </a:r>
            <a:endParaRPr>
              <a:solidFill>
                <a:srgbClr val="005047"/>
              </a:solidFill>
            </a:endParaRPr>
          </a:p>
        </p:txBody>
      </p:sp>
      <p:sp>
        <p:nvSpPr>
          <p:cNvPr id="173" name="Google Shape;173;p24"/>
          <p:cNvSpPr txBox="1"/>
          <p:nvPr>
            <p:ph idx="1" type="body"/>
          </p:nvPr>
        </p:nvSpPr>
        <p:spPr>
          <a:xfrm>
            <a:off x="311700" y="873346"/>
            <a:ext cx="8520600" cy="686700"/>
          </a:xfrm>
          <a:prstGeom prst="rect">
            <a:avLst/>
          </a:prstGeom>
        </p:spPr>
        <p:txBody>
          <a:bodyPr anchorCtr="0" anchor="t" bIns="91425" lIns="91425" spcFirstLastPara="1" rIns="91425" wrap="square" tIns="91425">
            <a:noAutofit/>
          </a:bodyPr>
          <a:lstStyle/>
          <a:p>
            <a:pPr indent="0" lvl="0" marL="0" rtl="0" algn="l">
              <a:lnSpc>
                <a:spcPct val="90000"/>
              </a:lnSpc>
              <a:spcBef>
                <a:spcPts val="0"/>
              </a:spcBef>
              <a:spcAft>
                <a:spcPts val="1200"/>
              </a:spcAft>
              <a:buClr>
                <a:schemeClr val="dk1"/>
              </a:buClr>
              <a:buSzPts val="1100"/>
              <a:buFont typeface="Arial"/>
              <a:buNone/>
            </a:pPr>
            <a:r>
              <a:rPr lang="en" sz="2200"/>
              <a:t>Complete the tables by converting the given expression into standard form. If you get stuck, try drawing a diagram.</a:t>
            </a:r>
            <a:endParaRPr sz="2900"/>
          </a:p>
        </p:txBody>
      </p:sp>
      <p:graphicFrame>
        <p:nvGraphicFramePr>
          <p:cNvPr id="174" name="Google Shape;174;p24"/>
          <p:cNvGraphicFramePr/>
          <p:nvPr/>
        </p:nvGraphicFramePr>
        <p:xfrm>
          <a:off x="952500" y="1725038"/>
          <a:ext cx="3000000" cy="3000000"/>
        </p:xfrm>
        <a:graphic>
          <a:graphicData uri="http://schemas.openxmlformats.org/drawingml/2006/table">
            <a:tbl>
              <a:tblPr>
                <a:noFill/>
                <a:tableStyleId>{CA2D3C8E-460A-4C1C-9304-860CB19EC596}</a:tableStyleId>
              </a:tblPr>
              <a:tblGrid>
                <a:gridCol w="3619500"/>
                <a:gridCol w="3619500"/>
              </a:tblGrid>
              <a:tr h="428625">
                <a:tc>
                  <a:txBody>
                    <a:bodyPr/>
                    <a:lstStyle/>
                    <a:p>
                      <a:pPr indent="0" lvl="0" marL="0" rtl="0" algn="ctr">
                        <a:spcBef>
                          <a:spcPts val="0"/>
                        </a:spcBef>
                        <a:spcAft>
                          <a:spcPts val="0"/>
                        </a:spcAft>
                        <a:buNone/>
                      </a:pPr>
                      <a:r>
                        <a:rPr b="1" lang="en" sz="2000">
                          <a:solidFill>
                            <a:srgbClr val="FFFFFF"/>
                          </a:solidFill>
                          <a:latin typeface="Noto Sans"/>
                          <a:ea typeface="Noto Sans"/>
                          <a:cs typeface="Noto Sans"/>
                          <a:sym typeface="Noto Sans"/>
                        </a:rPr>
                        <a:t>Factored Form</a:t>
                      </a:r>
                      <a:endParaRPr b="1" sz="2000">
                        <a:solidFill>
                          <a:srgbClr val="FFFFFF"/>
                        </a:solidFill>
                        <a:latin typeface="Noto Sans"/>
                        <a:ea typeface="Noto Sans"/>
                        <a:cs typeface="Noto Sans"/>
                        <a:sym typeface="Noto Sans"/>
                      </a:endParaRPr>
                    </a:p>
                  </a:txBody>
                  <a:tcPr marT="91425" marB="91425" marR="91425" marL="91425" anchor="ctr">
                    <a:lnL cap="flat" cmpd="sng" w="19050">
                      <a:solidFill>
                        <a:srgbClr val="005047"/>
                      </a:solidFill>
                      <a:prstDash val="solid"/>
                      <a:round/>
                      <a:headEnd len="sm" w="sm" type="none"/>
                      <a:tailEnd len="sm" w="sm" type="none"/>
                    </a:lnL>
                    <a:lnR cap="flat" cmpd="sng" w="19050">
                      <a:solidFill>
                        <a:srgbClr val="005047"/>
                      </a:solidFill>
                      <a:prstDash val="solid"/>
                      <a:round/>
                      <a:headEnd len="sm" w="sm" type="none"/>
                      <a:tailEnd len="sm" w="sm" type="none"/>
                    </a:lnR>
                    <a:lnT cap="flat" cmpd="sng" w="19050">
                      <a:solidFill>
                        <a:srgbClr val="005047"/>
                      </a:solidFill>
                      <a:prstDash val="solid"/>
                      <a:round/>
                      <a:headEnd len="sm" w="sm" type="none"/>
                      <a:tailEnd len="sm" w="sm" type="none"/>
                    </a:lnT>
                    <a:lnB cap="flat" cmpd="sng" w="28575">
                      <a:solidFill>
                        <a:srgbClr val="9E9E9E"/>
                      </a:solidFill>
                      <a:prstDash val="solid"/>
                      <a:round/>
                      <a:headEnd len="sm" w="sm" type="none"/>
                      <a:tailEnd len="sm" w="sm" type="none"/>
                    </a:lnB>
                    <a:solidFill>
                      <a:srgbClr val="005047"/>
                    </a:solidFill>
                  </a:tcPr>
                </a:tc>
                <a:tc>
                  <a:txBody>
                    <a:bodyPr/>
                    <a:lstStyle/>
                    <a:p>
                      <a:pPr indent="0" lvl="0" marL="0" rtl="0" algn="ctr">
                        <a:spcBef>
                          <a:spcPts val="0"/>
                        </a:spcBef>
                        <a:spcAft>
                          <a:spcPts val="0"/>
                        </a:spcAft>
                        <a:buNone/>
                      </a:pPr>
                      <a:r>
                        <a:rPr b="1" lang="en" sz="2000">
                          <a:solidFill>
                            <a:srgbClr val="FFFFFF"/>
                          </a:solidFill>
                          <a:latin typeface="Noto Sans"/>
                          <a:ea typeface="Noto Sans"/>
                          <a:cs typeface="Noto Sans"/>
                          <a:sym typeface="Noto Sans"/>
                        </a:rPr>
                        <a:t>Standard Form</a:t>
                      </a:r>
                      <a:endParaRPr b="1" sz="2000">
                        <a:solidFill>
                          <a:srgbClr val="FFFFFF"/>
                        </a:solidFill>
                        <a:latin typeface="Noto Sans"/>
                        <a:ea typeface="Noto Sans"/>
                        <a:cs typeface="Noto Sans"/>
                        <a:sym typeface="Noto Sans"/>
                      </a:endParaRPr>
                    </a:p>
                  </a:txBody>
                  <a:tcPr marT="91425" marB="91425" marR="91425" marL="91425" anchor="ctr">
                    <a:lnL cap="flat" cmpd="sng" w="19050">
                      <a:solidFill>
                        <a:srgbClr val="005047"/>
                      </a:solidFill>
                      <a:prstDash val="solid"/>
                      <a:round/>
                      <a:headEnd len="sm" w="sm" type="none"/>
                      <a:tailEnd len="sm" w="sm" type="none"/>
                    </a:lnL>
                    <a:lnR cap="flat" cmpd="sng" w="19050">
                      <a:solidFill>
                        <a:srgbClr val="005047"/>
                      </a:solidFill>
                      <a:prstDash val="solid"/>
                      <a:round/>
                      <a:headEnd len="sm" w="sm" type="none"/>
                      <a:tailEnd len="sm" w="sm" type="none"/>
                    </a:lnR>
                    <a:lnT cap="flat" cmpd="sng" w="19050">
                      <a:solidFill>
                        <a:srgbClr val="005047"/>
                      </a:solidFill>
                      <a:prstDash val="solid"/>
                      <a:round/>
                      <a:headEnd len="sm" w="sm" type="none"/>
                      <a:tailEnd len="sm" w="sm" type="none"/>
                    </a:lnT>
                    <a:lnB cap="flat" cmpd="sng" w="28575">
                      <a:solidFill>
                        <a:srgbClr val="9E9E9E"/>
                      </a:solidFill>
                      <a:prstDash val="solid"/>
                      <a:round/>
                      <a:headEnd len="sm" w="sm" type="none"/>
                      <a:tailEnd len="sm" w="sm" type="none"/>
                    </a:lnB>
                    <a:solidFill>
                      <a:srgbClr val="005047"/>
                    </a:solidFill>
                  </a:tcPr>
                </a:tc>
              </a:tr>
              <a:tr h="384800">
                <a:tc>
                  <a:txBody>
                    <a:bodyPr/>
                    <a:lstStyle/>
                    <a:p>
                      <a:pPr indent="0" lvl="0" marL="0" rtl="0" algn="ctr">
                        <a:spcBef>
                          <a:spcPts val="0"/>
                        </a:spcBef>
                        <a:spcAft>
                          <a:spcPts val="0"/>
                        </a:spcAft>
                        <a:buNone/>
                      </a:pPr>
                      <a:r>
                        <a:rPr lang="en" sz="2000">
                          <a:latin typeface="Noto Sans"/>
                          <a:ea typeface="Noto Sans"/>
                          <a:cs typeface="Noto Sans"/>
                          <a:sym typeface="Noto Sans"/>
                        </a:rPr>
                        <a:t>(3𝑥 + 1)(𝑥 + 4)</a:t>
                      </a:r>
                      <a:endParaRPr sz="2000">
                        <a:latin typeface="Noto Sans"/>
                        <a:ea typeface="Noto Sans"/>
                        <a:cs typeface="Noto Sans"/>
                        <a:sym typeface="Noto Sans"/>
                      </a:endParaRPr>
                    </a:p>
                  </a:txBody>
                  <a:tcPr marT="91425" marB="91425" marR="91425" marL="91425" anchor="ctr">
                    <a:lnL cap="flat" cmpd="sng" w="28575">
                      <a:solidFill>
                        <a:srgbClr val="9E9E9E"/>
                      </a:solidFill>
                      <a:prstDash val="solid"/>
                      <a:round/>
                      <a:headEnd len="sm" w="sm" type="none"/>
                      <a:tailEnd len="sm" w="sm" type="none"/>
                    </a:lnL>
                    <a:lnR cap="flat" cmpd="sng" w="28575">
                      <a:solidFill>
                        <a:srgbClr val="9E9E9E"/>
                      </a:solidFill>
                      <a:prstDash val="solid"/>
                      <a:round/>
                      <a:headEnd len="sm" w="sm" type="none"/>
                      <a:tailEnd len="sm" w="sm" type="none"/>
                    </a:lnR>
                    <a:lnT cap="flat" cmpd="sng" w="28575">
                      <a:solidFill>
                        <a:srgbClr val="9E9E9E"/>
                      </a:solidFill>
                      <a:prstDash val="solid"/>
                      <a:round/>
                      <a:headEnd len="sm" w="sm" type="none"/>
                      <a:tailEnd len="sm" w="sm" type="none"/>
                    </a:lnT>
                    <a:lnB cap="flat" cmpd="sng" w="28575">
                      <a:solidFill>
                        <a:srgbClr val="9E9E9E"/>
                      </a:solidFill>
                      <a:prstDash val="solid"/>
                      <a:round/>
                      <a:headEnd len="sm" w="sm" type="none"/>
                      <a:tailEnd len="sm" w="sm" type="none"/>
                    </a:lnB>
                  </a:tcPr>
                </a:tc>
                <a:tc>
                  <a:txBody>
                    <a:bodyPr/>
                    <a:lstStyle/>
                    <a:p>
                      <a:pPr indent="0" lvl="0" marL="0" rtl="0" algn="ctr">
                        <a:spcBef>
                          <a:spcPts val="0"/>
                        </a:spcBef>
                        <a:spcAft>
                          <a:spcPts val="0"/>
                        </a:spcAft>
                        <a:buNone/>
                      </a:pPr>
                      <a:r>
                        <a:rPr lang="en" sz="2000">
                          <a:latin typeface="Noto Sans"/>
                          <a:ea typeface="Noto Sans"/>
                          <a:cs typeface="Noto Sans"/>
                          <a:sym typeface="Noto Sans"/>
                        </a:rPr>
                        <a:t>?</a:t>
                      </a:r>
                      <a:endParaRPr sz="2000">
                        <a:latin typeface="Noto Sans"/>
                        <a:ea typeface="Noto Sans"/>
                        <a:cs typeface="Noto Sans"/>
                        <a:sym typeface="Noto Sans"/>
                      </a:endParaRPr>
                    </a:p>
                  </a:txBody>
                  <a:tcPr marT="91425" marB="91425" marR="91425" marL="91425" anchor="ctr">
                    <a:lnL cap="flat" cmpd="sng" w="28575">
                      <a:solidFill>
                        <a:srgbClr val="9E9E9E"/>
                      </a:solidFill>
                      <a:prstDash val="solid"/>
                      <a:round/>
                      <a:headEnd len="sm" w="sm" type="none"/>
                      <a:tailEnd len="sm" w="sm" type="none"/>
                    </a:lnL>
                    <a:lnR cap="flat" cmpd="sng" w="28575">
                      <a:solidFill>
                        <a:srgbClr val="9E9E9E"/>
                      </a:solidFill>
                      <a:prstDash val="solid"/>
                      <a:round/>
                      <a:headEnd len="sm" w="sm" type="none"/>
                      <a:tailEnd len="sm" w="sm" type="none"/>
                    </a:lnR>
                    <a:lnT cap="flat" cmpd="sng" w="28575">
                      <a:solidFill>
                        <a:srgbClr val="9E9E9E"/>
                      </a:solidFill>
                      <a:prstDash val="solid"/>
                      <a:round/>
                      <a:headEnd len="sm" w="sm" type="none"/>
                      <a:tailEnd len="sm" w="sm" type="none"/>
                    </a:lnT>
                    <a:lnB cap="flat" cmpd="sng" w="28575">
                      <a:solidFill>
                        <a:srgbClr val="9E9E9E"/>
                      </a:solidFill>
                      <a:prstDash val="solid"/>
                      <a:round/>
                      <a:headEnd len="sm" w="sm" type="none"/>
                      <a:tailEnd len="sm" w="sm" type="none"/>
                    </a:lnB>
                  </a:tcPr>
                </a:tc>
              </a:tr>
              <a:tr h="341525">
                <a:tc>
                  <a:txBody>
                    <a:bodyPr/>
                    <a:lstStyle/>
                    <a:p>
                      <a:pPr indent="0" lvl="0" marL="0" rtl="0" algn="ctr">
                        <a:spcBef>
                          <a:spcPts val="0"/>
                        </a:spcBef>
                        <a:spcAft>
                          <a:spcPts val="0"/>
                        </a:spcAft>
                        <a:buNone/>
                      </a:pPr>
                      <a:r>
                        <a:rPr lang="en" sz="2000">
                          <a:latin typeface="Noto Sans"/>
                          <a:ea typeface="Noto Sans"/>
                          <a:cs typeface="Noto Sans"/>
                          <a:sym typeface="Noto Sans"/>
                        </a:rPr>
                        <a:t>(3𝑥 + 2)(𝑥 + 2)</a:t>
                      </a:r>
                      <a:endParaRPr sz="2000">
                        <a:latin typeface="Noto Sans"/>
                        <a:ea typeface="Noto Sans"/>
                        <a:cs typeface="Noto Sans"/>
                        <a:sym typeface="Noto Sans"/>
                      </a:endParaRPr>
                    </a:p>
                  </a:txBody>
                  <a:tcPr marT="91425" marB="91425" marR="91425" marL="91425" anchor="ctr">
                    <a:lnL cap="flat" cmpd="sng" w="28575">
                      <a:solidFill>
                        <a:srgbClr val="9E9E9E"/>
                      </a:solidFill>
                      <a:prstDash val="solid"/>
                      <a:round/>
                      <a:headEnd len="sm" w="sm" type="none"/>
                      <a:tailEnd len="sm" w="sm" type="none"/>
                    </a:lnL>
                    <a:lnR cap="flat" cmpd="sng" w="28575">
                      <a:solidFill>
                        <a:srgbClr val="9E9E9E"/>
                      </a:solidFill>
                      <a:prstDash val="solid"/>
                      <a:round/>
                      <a:headEnd len="sm" w="sm" type="none"/>
                      <a:tailEnd len="sm" w="sm" type="none"/>
                    </a:lnR>
                    <a:lnT cap="flat" cmpd="sng" w="28575">
                      <a:solidFill>
                        <a:srgbClr val="9E9E9E"/>
                      </a:solidFill>
                      <a:prstDash val="solid"/>
                      <a:round/>
                      <a:headEnd len="sm" w="sm" type="none"/>
                      <a:tailEnd len="sm" w="sm" type="none"/>
                    </a:lnT>
                    <a:lnB cap="flat" cmpd="sng" w="28575">
                      <a:solidFill>
                        <a:srgbClr val="9E9E9E"/>
                      </a:solidFill>
                      <a:prstDash val="solid"/>
                      <a:round/>
                      <a:headEnd len="sm" w="sm" type="none"/>
                      <a:tailEnd len="sm" w="sm" type="none"/>
                    </a:lnB>
                  </a:tcPr>
                </a:tc>
                <a:tc>
                  <a:txBody>
                    <a:bodyPr/>
                    <a:lstStyle/>
                    <a:p>
                      <a:pPr indent="0" lvl="0" marL="0" rtl="0" algn="ctr">
                        <a:spcBef>
                          <a:spcPts val="0"/>
                        </a:spcBef>
                        <a:spcAft>
                          <a:spcPts val="0"/>
                        </a:spcAft>
                        <a:buNone/>
                      </a:pPr>
                      <a:r>
                        <a:rPr lang="en" sz="2000">
                          <a:latin typeface="Noto Sans"/>
                          <a:ea typeface="Noto Sans"/>
                          <a:cs typeface="Noto Sans"/>
                          <a:sym typeface="Noto Sans"/>
                        </a:rPr>
                        <a:t>?</a:t>
                      </a:r>
                      <a:endParaRPr sz="2000">
                        <a:latin typeface="Noto Sans"/>
                        <a:ea typeface="Noto Sans"/>
                        <a:cs typeface="Noto Sans"/>
                        <a:sym typeface="Noto Sans"/>
                      </a:endParaRPr>
                    </a:p>
                  </a:txBody>
                  <a:tcPr marT="91425" marB="91425" marR="91425" marL="91425" anchor="ctr">
                    <a:lnL cap="flat" cmpd="sng" w="28575">
                      <a:solidFill>
                        <a:srgbClr val="9E9E9E"/>
                      </a:solidFill>
                      <a:prstDash val="solid"/>
                      <a:round/>
                      <a:headEnd len="sm" w="sm" type="none"/>
                      <a:tailEnd len="sm" w="sm" type="none"/>
                    </a:lnL>
                    <a:lnR cap="flat" cmpd="sng" w="28575">
                      <a:solidFill>
                        <a:srgbClr val="9E9E9E"/>
                      </a:solidFill>
                      <a:prstDash val="solid"/>
                      <a:round/>
                      <a:headEnd len="sm" w="sm" type="none"/>
                      <a:tailEnd len="sm" w="sm" type="none"/>
                    </a:lnR>
                    <a:lnT cap="flat" cmpd="sng" w="28575">
                      <a:solidFill>
                        <a:srgbClr val="9E9E9E"/>
                      </a:solidFill>
                      <a:prstDash val="solid"/>
                      <a:round/>
                      <a:headEnd len="sm" w="sm" type="none"/>
                      <a:tailEnd len="sm" w="sm" type="none"/>
                    </a:lnT>
                    <a:lnB cap="flat" cmpd="sng" w="28575">
                      <a:solidFill>
                        <a:srgbClr val="9E9E9E"/>
                      </a:solidFill>
                      <a:prstDash val="solid"/>
                      <a:round/>
                      <a:headEnd len="sm" w="sm" type="none"/>
                      <a:tailEnd len="sm" w="sm" type="none"/>
                    </a:lnB>
                  </a:tcPr>
                </a:tc>
              </a:tr>
              <a:tr h="370750">
                <a:tc>
                  <a:txBody>
                    <a:bodyPr/>
                    <a:lstStyle/>
                    <a:p>
                      <a:pPr indent="0" lvl="0" marL="0" rtl="0" algn="ctr">
                        <a:spcBef>
                          <a:spcPts val="0"/>
                        </a:spcBef>
                        <a:spcAft>
                          <a:spcPts val="0"/>
                        </a:spcAft>
                        <a:buNone/>
                      </a:pPr>
                      <a:r>
                        <a:rPr lang="en" sz="2000">
                          <a:latin typeface="Noto Sans"/>
                          <a:ea typeface="Noto Sans"/>
                          <a:cs typeface="Noto Sans"/>
                          <a:sym typeface="Noto Sans"/>
                        </a:rPr>
                        <a:t>(3𝑥 + 4)(𝑥 + 1)</a:t>
                      </a:r>
                      <a:endParaRPr sz="2000">
                        <a:latin typeface="Noto Sans"/>
                        <a:ea typeface="Noto Sans"/>
                        <a:cs typeface="Noto Sans"/>
                        <a:sym typeface="Noto Sans"/>
                      </a:endParaRPr>
                    </a:p>
                  </a:txBody>
                  <a:tcPr marT="91425" marB="91425" marR="91425" marL="91425" anchor="ctr">
                    <a:lnL cap="flat" cmpd="sng" w="28575">
                      <a:solidFill>
                        <a:srgbClr val="9E9E9E"/>
                      </a:solidFill>
                      <a:prstDash val="solid"/>
                      <a:round/>
                      <a:headEnd len="sm" w="sm" type="none"/>
                      <a:tailEnd len="sm" w="sm" type="none"/>
                    </a:lnL>
                    <a:lnR cap="flat" cmpd="sng" w="28575">
                      <a:solidFill>
                        <a:srgbClr val="9E9E9E"/>
                      </a:solidFill>
                      <a:prstDash val="solid"/>
                      <a:round/>
                      <a:headEnd len="sm" w="sm" type="none"/>
                      <a:tailEnd len="sm" w="sm" type="none"/>
                    </a:lnR>
                    <a:lnT cap="flat" cmpd="sng" w="28575">
                      <a:solidFill>
                        <a:srgbClr val="9E9E9E"/>
                      </a:solidFill>
                      <a:prstDash val="solid"/>
                      <a:round/>
                      <a:headEnd len="sm" w="sm" type="none"/>
                      <a:tailEnd len="sm" w="sm" type="none"/>
                    </a:lnT>
                    <a:lnB cap="flat" cmpd="sng" w="28575">
                      <a:solidFill>
                        <a:srgbClr val="9E9E9E"/>
                      </a:solidFill>
                      <a:prstDash val="solid"/>
                      <a:round/>
                      <a:headEnd len="sm" w="sm" type="none"/>
                      <a:tailEnd len="sm" w="sm" type="none"/>
                    </a:lnB>
                  </a:tcPr>
                </a:tc>
                <a:tc>
                  <a:txBody>
                    <a:bodyPr/>
                    <a:lstStyle/>
                    <a:p>
                      <a:pPr indent="0" lvl="0" marL="0" rtl="0" algn="ctr">
                        <a:spcBef>
                          <a:spcPts val="0"/>
                        </a:spcBef>
                        <a:spcAft>
                          <a:spcPts val="0"/>
                        </a:spcAft>
                        <a:buNone/>
                      </a:pPr>
                      <a:r>
                        <a:rPr lang="en" sz="2000">
                          <a:latin typeface="Noto Sans"/>
                          <a:ea typeface="Noto Sans"/>
                          <a:cs typeface="Noto Sans"/>
                          <a:sym typeface="Noto Sans"/>
                        </a:rPr>
                        <a:t>?</a:t>
                      </a:r>
                      <a:endParaRPr sz="2000">
                        <a:latin typeface="Noto Sans"/>
                        <a:ea typeface="Noto Sans"/>
                        <a:cs typeface="Noto Sans"/>
                        <a:sym typeface="Noto Sans"/>
                      </a:endParaRPr>
                    </a:p>
                  </a:txBody>
                  <a:tcPr marT="91425" marB="91425" marR="91425" marL="91425" anchor="ctr">
                    <a:lnL cap="flat" cmpd="sng" w="28575">
                      <a:solidFill>
                        <a:srgbClr val="9E9E9E"/>
                      </a:solidFill>
                      <a:prstDash val="solid"/>
                      <a:round/>
                      <a:headEnd len="sm" w="sm" type="none"/>
                      <a:tailEnd len="sm" w="sm" type="none"/>
                    </a:lnL>
                    <a:lnR cap="flat" cmpd="sng" w="28575">
                      <a:solidFill>
                        <a:srgbClr val="9E9E9E"/>
                      </a:solidFill>
                      <a:prstDash val="solid"/>
                      <a:round/>
                      <a:headEnd len="sm" w="sm" type="none"/>
                      <a:tailEnd len="sm" w="sm" type="none"/>
                    </a:lnR>
                    <a:lnT cap="flat" cmpd="sng" w="28575">
                      <a:solidFill>
                        <a:srgbClr val="9E9E9E"/>
                      </a:solidFill>
                      <a:prstDash val="solid"/>
                      <a:round/>
                      <a:headEnd len="sm" w="sm" type="none"/>
                      <a:tailEnd len="sm" w="sm" type="none"/>
                    </a:lnT>
                    <a:lnB cap="flat" cmpd="sng" w="28575">
                      <a:solidFill>
                        <a:srgbClr val="9E9E9E"/>
                      </a:solidFill>
                      <a:prstDash val="solid"/>
                      <a:round/>
                      <a:headEnd len="sm" w="sm" type="none"/>
                      <a:tailEnd len="sm" w="sm" type="none"/>
                    </a:lnB>
                  </a:tcPr>
                </a:tc>
              </a:tr>
              <a:tr h="370750">
                <a:tc>
                  <a:txBody>
                    <a:bodyPr/>
                    <a:lstStyle/>
                    <a:p>
                      <a:pPr indent="0" lvl="0" marL="0" rtl="0" algn="ctr">
                        <a:spcBef>
                          <a:spcPts val="0"/>
                        </a:spcBef>
                        <a:spcAft>
                          <a:spcPts val="0"/>
                        </a:spcAft>
                        <a:buNone/>
                      </a:pPr>
                      <a:r>
                        <a:rPr lang="en" sz="2000">
                          <a:latin typeface="Noto Sans"/>
                          <a:ea typeface="Noto Sans"/>
                          <a:cs typeface="Noto Sans"/>
                          <a:sym typeface="Noto Sans"/>
                        </a:rPr>
                        <a:t>?</a:t>
                      </a:r>
                      <a:endParaRPr sz="2000">
                        <a:latin typeface="Noto Sans"/>
                        <a:ea typeface="Noto Sans"/>
                        <a:cs typeface="Noto Sans"/>
                        <a:sym typeface="Noto Sans"/>
                      </a:endParaRPr>
                    </a:p>
                  </a:txBody>
                  <a:tcPr marT="91425" marB="91425" marR="91425" marL="91425" anchor="ctr">
                    <a:lnL cap="flat" cmpd="sng" w="28575">
                      <a:solidFill>
                        <a:srgbClr val="9E9E9E"/>
                      </a:solidFill>
                      <a:prstDash val="solid"/>
                      <a:round/>
                      <a:headEnd len="sm" w="sm" type="none"/>
                      <a:tailEnd len="sm" w="sm" type="none"/>
                    </a:lnL>
                    <a:lnR cap="flat" cmpd="sng" w="28575">
                      <a:solidFill>
                        <a:srgbClr val="9E9E9E"/>
                      </a:solidFill>
                      <a:prstDash val="solid"/>
                      <a:round/>
                      <a:headEnd len="sm" w="sm" type="none"/>
                      <a:tailEnd len="sm" w="sm" type="none"/>
                    </a:lnR>
                    <a:lnT cap="flat" cmpd="sng" w="28575">
                      <a:solidFill>
                        <a:srgbClr val="9E9E9E"/>
                      </a:solidFill>
                      <a:prstDash val="solid"/>
                      <a:round/>
                      <a:headEnd len="sm" w="sm" type="none"/>
                      <a:tailEnd len="sm" w="sm" type="none"/>
                    </a:lnT>
                    <a:lnB cap="flat" cmpd="sng" w="28575">
                      <a:solidFill>
                        <a:srgbClr val="9E9E9E"/>
                      </a:solidFill>
                      <a:prstDash val="solid"/>
                      <a:round/>
                      <a:headEnd len="sm" w="sm" type="none"/>
                      <a:tailEnd len="sm" w="sm" type="none"/>
                    </a:lnB>
                  </a:tcPr>
                </a:tc>
                <a:tc>
                  <a:txBody>
                    <a:bodyPr/>
                    <a:lstStyle/>
                    <a:p>
                      <a:pPr indent="0" lvl="0" marL="0" rtl="0" algn="ctr">
                        <a:spcBef>
                          <a:spcPts val="0"/>
                        </a:spcBef>
                        <a:spcAft>
                          <a:spcPts val="0"/>
                        </a:spcAft>
                        <a:buNone/>
                      </a:pPr>
                      <a:r>
                        <a:rPr lang="en" sz="2000">
                          <a:latin typeface="Noto Sans"/>
                          <a:ea typeface="Noto Sans"/>
                          <a:cs typeface="Noto Sans"/>
                          <a:sym typeface="Noto Sans"/>
                        </a:rPr>
                        <a:t>5𝑥</a:t>
                      </a:r>
                      <a:r>
                        <a:rPr baseline="30000" lang="en" sz="2000">
                          <a:latin typeface="Noto Sans"/>
                          <a:ea typeface="Noto Sans"/>
                          <a:cs typeface="Noto Sans"/>
                          <a:sym typeface="Noto Sans"/>
                        </a:rPr>
                        <a:t>2</a:t>
                      </a:r>
                      <a:r>
                        <a:rPr lang="en" sz="2000">
                          <a:latin typeface="Noto Sans"/>
                          <a:ea typeface="Noto Sans"/>
                          <a:cs typeface="Noto Sans"/>
                          <a:sym typeface="Noto Sans"/>
                        </a:rPr>
                        <a:t> + 21𝑥 + 4</a:t>
                      </a:r>
                      <a:endParaRPr sz="2000">
                        <a:latin typeface="Noto Sans"/>
                        <a:ea typeface="Noto Sans"/>
                        <a:cs typeface="Noto Sans"/>
                        <a:sym typeface="Noto Sans"/>
                      </a:endParaRPr>
                    </a:p>
                  </a:txBody>
                  <a:tcPr marT="91425" marB="91425" marR="91425" marL="91425" anchor="ctr">
                    <a:lnL cap="flat" cmpd="sng" w="28575">
                      <a:solidFill>
                        <a:srgbClr val="9E9E9E"/>
                      </a:solidFill>
                      <a:prstDash val="solid"/>
                      <a:round/>
                      <a:headEnd len="sm" w="sm" type="none"/>
                      <a:tailEnd len="sm" w="sm" type="none"/>
                    </a:lnL>
                    <a:lnR cap="flat" cmpd="sng" w="28575">
                      <a:solidFill>
                        <a:srgbClr val="9E9E9E"/>
                      </a:solidFill>
                      <a:prstDash val="solid"/>
                      <a:round/>
                      <a:headEnd len="sm" w="sm" type="none"/>
                      <a:tailEnd len="sm" w="sm" type="none"/>
                    </a:lnR>
                    <a:lnT cap="flat" cmpd="sng" w="28575">
                      <a:solidFill>
                        <a:srgbClr val="9E9E9E"/>
                      </a:solidFill>
                      <a:prstDash val="solid"/>
                      <a:round/>
                      <a:headEnd len="sm" w="sm" type="none"/>
                      <a:tailEnd len="sm" w="sm" type="none"/>
                    </a:lnT>
                    <a:lnB cap="flat" cmpd="sng" w="28575">
                      <a:solidFill>
                        <a:srgbClr val="9E9E9E"/>
                      </a:solidFill>
                      <a:prstDash val="solid"/>
                      <a:round/>
                      <a:headEnd len="sm" w="sm" type="none"/>
                      <a:tailEnd len="sm" w="sm" type="none"/>
                    </a:lnB>
                  </a:tcPr>
                </a:tc>
              </a:tr>
              <a:tr h="370750">
                <a:tc>
                  <a:txBody>
                    <a:bodyPr/>
                    <a:lstStyle/>
                    <a:p>
                      <a:pPr indent="0" lvl="0" marL="0" rtl="0" algn="ctr">
                        <a:spcBef>
                          <a:spcPts val="0"/>
                        </a:spcBef>
                        <a:spcAft>
                          <a:spcPts val="0"/>
                        </a:spcAft>
                        <a:buNone/>
                      </a:pPr>
                      <a:r>
                        <a:rPr lang="en" sz="2000">
                          <a:latin typeface="Noto Sans"/>
                          <a:ea typeface="Noto Sans"/>
                          <a:cs typeface="Noto Sans"/>
                          <a:sym typeface="Noto Sans"/>
                        </a:rPr>
                        <a:t>?</a:t>
                      </a:r>
                      <a:endParaRPr sz="2000">
                        <a:latin typeface="Noto Sans"/>
                        <a:ea typeface="Noto Sans"/>
                        <a:cs typeface="Noto Sans"/>
                        <a:sym typeface="Noto Sans"/>
                      </a:endParaRPr>
                    </a:p>
                  </a:txBody>
                  <a:tcPr marT="91425" marB="91425" marR="91425" marL="91425" anchor="ctr">
                    <a:lnL cap="flat" cmpd="sng" w="28575">
                      <a:solidFill>
                        <a:srgbClr val="9E9E9E"/>
                      </a:solidFill>
                      <a:prstDash val="solid"/>
                      <a:round/>
                      <a:headEnd len="sm" w="sm" type="none"/>
                      <a:tailEnd len="sm" w="sm" type="none"/>
                    </a:lnL>
                    <a:lnR cap="flat" cmpd="sng" w="28575">
                      <a:solidFill>
                        <a:srgbClr val="9E9E9E"/>
                      </a:solidFill>
                      <a:prstDash val="solid"/>
                      <a:round/>
                      <a:headEnd len="sm" w="sm" type="none"/>
                      <a:tailEnd len="sm" w="sm" type="none"/>
                    </a:lnR>
                    <a:lnT cap="flat" cmpd="sng" w="28575">
                      <a:solidFill>
                        <a:srgbClr val="9E9E9E"/>
                      </a:solidFill>
                      <a:prstDash val="solid"/>
                      <a:round/>
                      <a:headEnd len="sm" w="sm" type="none"/>
                      <a:tailEnd len="sm" w="sm" type="none"/>
                    </a:lnT>
                    <a:lnB cap="flat" cmpd="sng" w="28575">
                      <a:solidFill>
                        <a:srgbClr val="9E9E9E"/>
                      </a:solidFill>
                      <a:prstDash val="solid"/>
                      <a:round/>
                      <a:headEnd len="sm" w="sm" type="none"/>
                      <a:tailEnd len="sm" w="sm" type="none"/>
                    </a:lnB>
                  </a:tcPr>
                </a:tc>
                <a:tc>
                  <a:txBody>
                    <a:bodyPr/>
                    <a:lstStyle/>
                    <a:p>
                      <a:pPr indent="0" lvl="0" marL="0" rtl="0" algn="ctr">
                        <a:spcBef>
                          <a:spcPts val="0"/>
                        </a:spcBef>
                        <a:spcAft>
                          <a:spcPts val="0"/>
                        </a:spcAft>
                        <a:buNone/>
                      </a:pPr>
                      <a:r>
                        <a:rPr lang="en" sz="2000">
                          <a:latin typeface="Noto Sans"/>
                          <a:ea typeface="Noto Sans"/>
                          <a:cs typeface="Noto Sans"/>
                          <a:sym typeface="Noto Sans"/>
                        </a:rPr>
                        <a:t>3𝑥</a:t>
                      </a:r>
                      <a:r>
                        <a:rPr baseline="30000" lang="en" sz="2000">
                          <a:latin typeface="Noto Sans"/>
                          <a:ea typeface="Noto Sans"/>
                          <a:cs typeface="Noto Sans"/>
                          <a:sym typeface="Noto Sans"/>
                        </a:rPr>
                        <a:t>2</a:t>
                      </a:r>
                      <a:r>
                        <a:rPr lang="en" sz="2000">
                          <a:latin typeface="Noto Sans"/>
                          <a:ea typeface="Noto Sans"/>
                          <a:cs typeface="Noto Sans"/>
                          <a:sym typeface="Noto Sans"/>
                        </a:rPr>
                        <a:t> + 7𝑥 + 4</a:t>
                      </a:r>
                      <a:endParaRPr sz="2000">
                        <a:latin typeface="Noto Sans"/>
                        <a:ea typeface="Noto Sans"/>
                        <a:cs typeface="Noto Sans"/>
                        <a:sym typeface="Noto Sans"/>
                      </a:endParaRPr>
                    </a:p>
                  </a:txBody>
                  <a:tcPr marT="91425" marB="91425" marR="91425" marL="91425" anchor="ctr">
                    <a:lnL cap="flat" cmpd="sng" w="28575">
                      <a:solidFill>
                        <a:srgbClr val="9E9E9E"/>
                      </a:solidFill>
                      <a:prstDash val="solid"/>
                      <a:round/>
                      <a:headEnd len="sm" w="sm" type="none"/>
                      <a:tailEnd len="sm" w="sm" type="none"/>
                    </a:lnL>
                    <a:lnR cap="flat" cmpd="sng" w="28575">
                      <a:solidFill>
                        <a:srgbClr val="9E9E9E"/>
                      </a:solidFill>
                      <a:prstDash val="solid"/>
                      <a:round/>
                      <a:headEnd len="sm" w="sm" type="none"/>
                      <a:tailEnd len="sm" w="sm" type="none"/>
                    </a:lnR>
                    <a:lnT cap="flat" cmpd="sng" w="28575">
                      <a:solidFill>
                        <a:srgbClr val="9E9E9E"/>
                      </a:solidFill>
                      <a:prstDash val="solid"/>
                      <a:round/>
                      <a:headEnd len="sm" w="sm" type="none"/>
                      <a:tailEnd len="sm" w="sm" type="none"/>
                    </a:lnT>
                    <a:lnB cap="flat" cmpd="sng" w="28575">
                      <a:solidFill>
                        <a:srgbClr val="9E9E9E"/>
                      </a:solidFill>
                      <a:prstDash val="solid"/>
                      <a:round/>
                      <a:headEnd len="sm" w="sm" type="none"/>
                      <a:tailEnd len="sm" w="sm" type="none"/>
                    </a:lnB>
                  </a:tcPr>
                </a:tc>
              </a:tr>
            </a:tbl>
          </a:graphicData>
        </a:graphic>
      </p:graphicFrame>
      <p:sp>
        <p:nvSpPr>
          <p:cNvPr id="175" name="Google Shape;175;p24"/>
          <p:cNvSpPr txBox="1"/>
          <p:nvPr>
            <p:ph idx="12" type="sldNum"/>
          </p:nvPr>
        </p:nvSpPr>
        <p:spPr>
          <a:xfrm>
            <a:off x="8283608" y="4750954"/>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latin typeface="Noto Sans"/>
              <a:ea typeface="Noto Sans"/>
              <a:cs typeface="Noto Sans"/>
              <a:sym typeface="Noto Sans"/>
            </a:endParaRPr>
          </a:p>
        </p:txBody>
      </p:sp>
      <p:sp>
        <p:nvSpPr>
          <p:cNvPr id="176" name="Google Shape;176;p24"/>
          <p:cNvSpPr txBox="1"/>
          <p:nvPr>
            <p:ph idx="2" type="sldNum"/>
          </p:nvPr>
        </p:nvSpPr>
        <p:spPr>
          <a:xfrm>
            <a:off x="311700" y="4750963"/>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t>8.10.2 Working with Quadratic Factored Form - Leading Coefficient Other Than One</a:t>
            </a:r>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80" name="Shape 180"/>
        <p:cNvGrpSpPr/>
        <p:nvPr/>
      </p:nvGrpSpPr>
      <p:grpSpPr>
        <a:xfrm>
          <a:off x="0" y="0"/>
          <a:ext cx="0" cy="0"/>
          <a:chOff x="0" y="0"/>
          <a:chExt cx="0" cy="0"/>
        </a:xfrm>
      </p:grpSpPr>
      <p:sp>
        <p:nvSpPr>
          <p:cNvPr id="181" name="Google Shape;181;p25"/>
          <p:cNvSpPr txBox="1"/>
          <p:nvPr>
            <p:ph type="title"/>
          </p:nvPr>
        </p:nvSpPr>
        <p:spPr>
          <a:xfrm>
            <a:off x="311700" y="137160"/>
            <a:ext cx="8520600" cy="8229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b="0" lang="en" sz="1400">
                <a:solidFill>
                  <a:srgbClr val="666666"/>
                </a:solidFill>
              </a:rPr>
              <a:t>Learning Activity A | Part 2</a:t>
            </a:r>
            <a:endParaRPr b="0" sz="1400">
              <a:solidFill>
                <a:srgbClr val="666666"/>
              </a:solidFill>
            </a:endParaRPr>
          </a:p>
          <a:p>
            <a:pPr indent="0" lvl="0" marL="0" rtl="0" algn="l">
              <a:spcBef>
                <a:spcPts val="0"/>
              </a:spcBef>
              <a:spcAft>
                <a:spcPts val="0"/>
              </a:spcAft>
              <a:buClr>
                <a:schemeClr val="dk1"/>
              </a:buClr>
              <a:buSzPts val="1100"/>
              <a:buFont typeface="Arial"/>
              <a:buNone/>
            </a:pPr>
            <a:r>
              <a:rPr lang="en" sz="2600"/>
              <a:t>Shifting Forms ⟺</a:t>
            </a:r>
            <a:endParaRPr sz="3000">
              <a:solidFill>
                <a:srgbClr val="005047"/>
              </a:solidFill>
            </a:endParaRPr>
          </a:p>
        </p:txBody>
      </p:sp>
      <p:graphicFrame>
        <p:nvGraphicFramePr>
          <p:cNvPr id="182" name="Google Shape;182;p25"/>
          <p:cNvGraphicFramePr/>
          <p:nvPr/>
        </p:nvGraphicFramePr>
        <p:xfrm>
          <a:off x="845100" y="1421313"/>
          <a:ext cx="3000000" cy="3000000"/>
        </p:xfrm>
        <a:graphic>
          <a:graphicData uri="http://schemas.openxmlformats.org/drawingml/2006/table">
            <a:tbl>
              <a:tblPr>
                <a:noFill/>
                <a:tableStyleId>{CA2D3C8E-460A-4C1C-9304-860CB19EC596}</a:tableStyleId>
              </a:tblPr>
              <a:tblGrid>
                <a:gridCol w="3619500"/>
                <a:gridCol w="3619500"/>
              </a:tblGrid>
              <a:tr h="475475">
                <a:tc>
                  <a:txBody>
                    <a:bodyPr/>
                    <a:lstStyle/>
                    <a:p>
                      <a:pPr indent="0" lvl="0" marL="0" rtl="0" algn="ctr">
                        <a:spcBef>
                          <a:spcPts val="0"/>
                        </a:spcBef>
                        <a:spcAft>
                          <a:spcPts val="0"/>
                        </a:spcAft>
                        <a:buNone/>
                      </a:pPr>
                      <a:r>
                        <a:rPr b="1" lang="en" sz="2000">
                          <a:solidFill>
                            <a:srgbClr val="FFFFFF"/>
                          </a:solidFill>
                          <a:latin typeface="Noto Sans"/>
                          <a:ea typeface="Noto Sans"/>
                          <a:cs typeface="Noto Sans"/>
                          <a:sym typeface="Noto Sans"/>
                        </a:rPr>
                        <a:t>Factored Form</a:t>
                      </a:r>
                      <a:endParaRPr b="1" sz="2000">
                        <a:solidFill>
                          <a:srgbClr val="FFFFFF"/>
                        </a:solidFill>
                        <a:latin typeface="Noto Sans"/>
                        <a:ea typeface="Noto Sans"/>
                        <a:cs typeface="Noto Sans"/>
                        <a:sym typeface="Noto Sans"/>
                      </a:endParaRPr>
                    </a:p>
                  </a:txBody>
                  <a:tcPr marT="91425" marB="91425" marR="91425" marL="91425" anchor="ctr">
                    <a:lnL cap="flat" cmpd="sng" w="19050">
                      <a:solidFill>
                        <a:srgbClr val="005047"/>
                      </a:solidFill>
                      <a:prstDash val="solid"/>
                      <a:round/>
                      <a:headEnd len="sm" w="sm" type="none"/>
                      <a:tailEnd len="sm" w="sm" type="none"/>
                    </a:lnL>
                    <a:lnR cap="flat" cmpd="sng" w="19050">
                      <a:solidFill>
                        <a:srgbClr val="005047"/>
                      </a:solidFill>
                      <a:prstDash val="solid"/>
                      <a:round/>
                      <a:headEnd len="sm" w="sm" type="none"/>
                      <a:tailEnd len="sm" w="sm" type="none"/>
                    </a:lnR>
                    <a:lnT cap="flat" cmpd="sng" w="19050">
                      <a:solidFill>
                        <a:srgbClr val="005047"/>
                      </a:solidFill>
                      <a:prstDash val="solid"/>
                      <a:round/>
                      <a:headEnd len="sm" w="sm" type="none"/>
                      <a:tailEnd len="sm" w="sm" type="none"/>
                    </a:lnT>
                    <a:lnB cap="flat" cmpd="sng" w="28575">
                      <a:solidFill>
                        <a:srgbClr val="9E9E9E"/>
                      </a:solidFill>
                      <a:prstDash val="solid"/>
                      <a:round/>
                      <a:headEnd len="sm" w="sm" type="none"/>
                      <a:tailEnd len="sm" w="sm" type="none"/>
                    </a:lnB>
                    <a:solidFill>
                      <a:srgbClr val="005047"/>
                    </a:solidFill>
                  </a:tcPr>
                </a:tc>
                <a:tc>
                  <a:txBody>
                    <a:bodyPr/>
                    <a:lstStyle/>
                    <a:p>
                      <a:pPr indent="0" lvl="0" marL="0" rtl="0" algn="ctr">
                        <a:spcBef>
                          <a:spcPts val="0"/>
                        </a:spcBef>
                        <a:spcAft>
                          <a:spcPts val="0"/>
                        </a:spcAft>
                        <a:buNone/>
                      </a:pPr>
                      <a:r>
                        <a:rPr b="1" lang="en" sz="2000">
                          <a:solidFill>
                            <a:srgbClr val="FFFFFF"/>
                          </a:solidFill>
                          <a:latin typeface="Noto Sans"/>
                          <a:ea typeface="Noto Sans"/>
                          <a:cs typeface="Noto Sans"/>
                          <a:sym typeface="Noto Sans"/>
                        </a:rPr>
                        <a:t>Standard Form</a:t>
                      </a:r>
                      <a:endParaRPr b="1" sz="2000">
                        <a:solidFill>
                          <a:srgbClr val="FFFFFF"/>
                        </a:solidFill>
                        <a:latin typeface="Noto Sans"/>
                        <a:ea typeface="Noto Sans"/>
                        <a:cs typeface="Noto Sans"/>
                        <a:sym typeface="Noto Sans"/>
                      </a:endParaRPr>
                    </a:p>
                  </a:txBody>
                  <a:tcPr marT="91425" marB="91425" marR="91425" marL="91425" anchor="ctr">
                    <a:lnL cap="flat" cmpd="sng" w="19050">
                      <a:solidFill>
                        <a:srgbClr val="005047"/>
                      </a:solidFill>
                      <a:prstDash val="solid"/>
                      <a:round/>
                      <a:headEnd len="sm" w="sm" type="none"/>
                      <a:tailEnd len="sm" w="sm" type="none"/>
                    </a:lnL>
                    <a:lnR cap="flat" cmpd="sng" w="19050">
                      <a:solidFill>
                        <a:srgbClr val="005047"/>
                      </a:solidFill>
                      <a:prstDash val="solid"/>
                      <a:round/>
                      <a:headEnd len="sm" w="sm" type="none"/>
                      <a:tailEnd len="sm" w="sm" type="none"/>
                    </a:lnR>
                    <a:lnT cap="flat" cmpd="sng" w="19050">
                      <a:solidFill>
                        <a:srgbClr val="005047"/>
                      </a:solidFill>
                      <a:prstDash val="solid"/>
                      <a:round/>
                      <a:headEnd len="sm" w="sm" type="none"/>
                      <a:tailEnd len="sm" w="sm" type="none"/>
                    </a:lnT>
                    <a:lnB cap="flat" cmpd="sng" w="28575">
                      <a:solidFill>
                        <a:srgbClr val="9E9E9E"/>
                      </a:solidFill>
                      <a:prstDash val="solid"/>
                      <a:round/>
                      <a:headEnd len="sm" w="sm" type="none"/>
                      <a:tailEnd len="sm" w="sm" type="none"/>
                    </a:lnB>
                    <a:solidFill>
                      <a:srgbClr val="005047"/>
                    </a:solidFill>
                  </a:tcPr>
                </a:tc>
              </a:tr>
              <a:tr h="475475">
                <a:tc>
                  <a:txBody>
                    <a:bodyPr/>
                    <a:lstStyle/>
                    <a:p>
                      <a:pPr indent="0" lvl="0" marL="0" rtl="0" algn="ctr">
                        <a:spcBef>
                          <a:spcPts val="0"/>
                        </a:spcBef>
                        <a:spcAft>
                          <a:spcPts val="0"/>
                        </a:spcAft>
                        <a:buNone/>
                      </a:pPr>
                      <a:r>
                        <a:rPr lang="en" sz="2000">
                          <a:latin typeface="Noto Sans"/>
                          <a:ea typeface="Noto Sans"/>
                          <a:cs typeface="Noto Sans"/>
                          <a:sym typeface="Noto Sans"/>
                        </a:rPr>
                        <a:t>(3𝑥 + 1)(𝑥 + 4)</a:t>
                      </a:r>
                      <a:endParaRPr sz="2000">
                        <a:latin typeface="Noto Sans"/>
                        <a:ea typeface="Noto Sans"/>
                        <a:cs typeface="Noto Sans"/>
                        <a:sym typeface="Noto Sans"/>
                      </a:endParaRPr>
                    </a:p>
                  </a:txBody>
                  <a:tcPr marT="91425" marB="91425" marR="91425" marL="91425" anchor="ctr">
                    <a:lnL cap="flat" cmpd="sng" w="28575">
                      <a:solidFill>
                        <a:srgbClr val="9E9E9E"/>
                      </a:solidFill>
                      <a:prstDash val="solid"/>
                      <a:round/>
                      <a:headEnd len="sm" w="sm" type="none"/>
                      <a:tailEnd len="sm" w="sm" type="none"/>
                    </a:lnL>
                    <a:lnR cap="flat" cmpd="sng" w="28575">
                      <a:solidFill>
                        <a:srgbClr val="9E9E9E"/>
                      </a:solidFill>
                      <a:prstDash val="solid"/>
                      <a:round/>
                      <a:headEnd len="sm" w="sm" type="none"/>
                      <a:tailEnd len="sm" w="sm" type="none"/>
                    </a:lnR>
                    <a:lnT cap="flat" cmpd="sng" w="28575">
                      <a:solidFill>
                        <a:srgbClr val="9E9E9E"/>
                      </a:solidFill>
                      <a:prstDash val="solid"/>
                      <a:round/>
                      <a:headEnd len="sm" w="sm" type="none"/>
                      <a:tailEnd len="sm" w="sm" type="none"/>
                    </a:lnT>
                    <a:lnB cap="flat" cmpd="sng" w="28575">
                      <a:solidFill>
                        <a:srgbClr val="9E9E9E"/>
                      </a:solidFill>
                      <a:prstDash val="solid"/>
                      <a:round/>
                      <a:headEnd len="sm" w="sm" type="none"/>
                      <a:tailEnd len="sm" w="sm" type="none"/>
                    </a:lnB>
                  </a:tcPr>
                </a:tc>
                <a:tc>
                  <a:txBody>
                    <a:bodyPr/>
                    <a:lstStyle/>
                    <a:p>
                      <a:pPr indent="0" lvl="0" marL="0" rtl="0" algn="ctr">
                        <a:spcBef>
                          <a:spcPts val="0"/>
                        </a:spcBef>
                        <a:spcAft>
                          <a:spcPts val="0"/>
                        </a:spcAft>
                        <a:buNone/>
                      </a:pPr>
                      <a:r>
                        <a:rPr lang="en" sz="2000">
                          <a:latin typeface="Noto Sans"/>
                          <a:ea typeface="Noto Sans"/>
                          <a:cs typeface="Noto Sans"/>
                          <a:sym typeface="Noto Sans"/>
                        </a:rPr>
                        <a:t>3𝑥</a:t>
                      </a:r>
                      <a:r>
                        <a:rPr baseline="30000" lang="en" sz="2000">
                          <a:latin typeface="Noto Sans"/>
                          <a:ea typeface="Noto Sans"/>
                          <a:cs typeface="Noto Sans"/>
                          <a:sym typeface="Noto Sans"/>
                        </a:rPr>
                        <a:t>2</a:t>
                      </a:r>
                      <a:r>
                        <a:rPr lang="en" sz="2000">
                          <a:latin typeface="Noto Sans"/>
                          <a:ea typeface="Noto Sans"/>
                          <a:cs typeface="Noto Sans"/>
                          <a:sym typeface="Noto Sans"/>
                        </a:rPr>
                        <a:t> + 13𝑥 + 4</a:t>
                      </a:r>
                      <a:endParaRPr sz="2000">
                        <a:latin typeface="Noto Sans"/>
                        <a:ea typeface="Noto Sans"/>
                        <a:cs typeface="Noto Sans"/>
                        <a:sym typeface="Noto Sans"/>
                      </a:endParaRPr>
                    </a:p>
                  </a:txBody>
                  <a:tcPr marT="91425" marB="91425" marR="91425" marL="91425" anchor="ctr">
                    <a:lnL cap="flat" cmpd="sng" w="28575">
                      <a:solidFill>
                        <a:srgbClr val="9E9E9E"/>
                      </a:solidFill>
                      <a:prstDash val="solid"/>
                      <a:round/>
                      <a:headEnd len="sm" w="sm" type="none"/>
                      <a:tailEnd len="sm" w="sm" type="none"/>
                    </a:lnL>
                    <a:lnR cap="flat" cmpd="sng" w="28575">
                      <a:solidFill>
                        <a:srgbClr val="9E9E9E"/>
                      </a:solidFill>
                      <a:prstDash val="solid"/>
                      <a:round/>
                      <a:headEnd len="sm" w="sm" type="none"/>
                      <a:tailEnd len="sm" w="sm" type="none"/>
                    </a:lnR>
                    <a:lnT cap="flat" cmpd="sng" w="28575">
                      <a:solidFill>
                        <a:srgbClr val="9E9E9E"/>
                      </a:solidFill>
                      <a:prstDash val="solid"/>
                      <a:round/>
                      <a:headEnd len="sm" w="sm" type="none"/>
                      <a:tailEnd len="sm" w="sm" type="none"/>
                    </a:lnT>
                    <a:lnB cap="flat" cmpd="sng" w="28575">
                      <a:solidFill>
                        <a:srgbClr val="9E9E9E"/>
                      </a:solidFill>
                      <a:prstDash val="solid"/>
                      <a:round/>
                      <a:headEnd len="sm" w="sm" type="none"/>
                      <a:tailEnd len="sm" w="sm" type="none"/>
                    </a:lnB>
                    <a:solidFill>
                      <a:srgbClr val="FDBD3E">
                        <a:alpha val="49020"/>
                      </a:srgbClr>
                    </a:solidFill>
                  </a:tcPr>
                </a:tc>
              </a:tr>
              <a:tr h="475475">
                <a:tc>
                  <a:txBody>
                    <a:bodyPr/>
                    <a:lstStyle/>
                    <a:p>
                      <a:pPr indent="0" lvl="0" marL="0" rtl="0" algn="ctr">
                        <a:spcBef>
                          <a:spcPts val="0"/>
                        </a:spcBef>
                        <a:spcAft>
                          <a:spcPts val="0"/>
                        </a:spcAft>
                        <a:buNone/>
                      </a:pPr>
                      <a:r>
                        <a:rPr lang="en" sz="2000">
                          <a:latin typeface="Noto Sans"/>
                          <a:ea typeface="Noto Sans"/>
                          <a:cs typeface="Noto Sans"/>
                          <a:sym typeface="Noto Sans"/>
                        </a:rPr>
                        <a:t>(3𝑥 + 2)(𝑥 + 2)</a:t>
                      </a:r>
                      <a:endParaRPr sz="2000">
                        <a:latin typeface="Noto Sans"/>
                        <a:ea typeface="Noto Sans"/>
                        <a:cs typeface="Noto Sans"/>
                        <a:sym typeface="Noto Sans"/>
                      </a:endParaRPr>
                    </a:p>
                  </a:txBody>
                  <a:tcPr marT="91425" marB="91425" marR="91425" marL="91425" anchor="ctr">
                    <a:lnL cap="flat" cmpd="sng" w="28575">
                      <a:solidFill>
                        <a:srgbClr val="9E9E9E"/>
                      </a:solidFill>
                      <a:prstDash val="solid"/>
                      <a:round/>
                      <a:headEnd len="sm" w="sm" type="none"/>
                      <a:tailEnd len="sm" w="sm" type="none"/>
                    </a:lnL>
                    <a:lnR cap="flat" cmpd="sng" w="28575">
                      <a:solidFill>
                        <a:srgbClr val="9E9E9E"/>
                      </a:solidFill>
                      <a:prstDash val="solid"/>
                      <a:round/>
                      <a:headEnd len="sm" w="sm" type="none"/>
                      <a:tailEnd len="sm" w="sm" type="none"/>
                    </a:lnR>
                    <a:lnT cap="flat" cmpd="sng" w="28575">
                      <a:solidFill>
                        <a:srgbClr val="9E9E9E"/>
                      </a:solidFill>
                      <a:prstDash val="solid"/>
                      <a:round/>
                      <a:headEnd len="sm" w="sm" type="none"/>
                      <a:tailEnd len="sm" w="sm" type="none"/>
                    </a:lnT>
                    <a:lnB cap="flat" cmpd="sng" w="28575">
                      <a:solidFill>
                        <a:srgbClr val="9E9E9E"/>
                      </a:solidFill>
                      <a:prstDash val="solid"/>
                      <a:round/>
                      <a:headEnd len="sm" w="sm" type="none"/>
                      <a:tailEnd len="sm" w="sm" type="none"/>
                    </a:lnB>
                  </a:tcPr>
                </a:tc>
                <a:tc>
                  <a:txBody>
                    <a:bodyPr/>
                    <a:lstStyle/>
                    <a:p>
                      <a:pPr indent="0" lvl="0" marL="0" rtl="0" algn="ctr">
                        <a:spcBef>
                          <a:spcPts val="0"/>
                        </a:spcBef>
                        <a:spcAft>
                          <a:spcPts val="0"/>
                        </a:spcAft>
                        <a:buNone/>
                      </a:pPr>
                      <a:r>
                        <a:rPr lang="en" sz="2000">
                          <a:latin typeface="Noto Sans"/>
                          <a:ea typeface="Noto Sans"/>
                          <a:cs typeface="Noto Sans"/>
                          <a:sym typeface="Noto Sans"/>
                        </a:rPr>
                        <a:t>3𝑥</a:t>
                      </a:r>
                      <a:r>
                        <a:rPr baseline="30000" lang="en" sz="2000">
                          <a:latin typeface="Noto Sans"/>
                          <a:ea typeface="Noto Sans"/>
                          <a:cs typeface="Noto Sans"/>
                          <a:sym typeface="Noto Sans"/>
                        </a:rPr>
                        <a:t>2</a:t>
                      </a:r>
                      <a:r>
                        <a:rPr lang="en" sz="2000">
                          <a:latin typeface="Noto Sans"/>
                          <a:ea typeface="Noto Sans"/>
                          <a:cs typeface="Noto Sans"/>
                          <a:sym typeface="Noto Sans"/>
                        </a:rPr>
                        <a:t> + 8𝑥 + 4</a:t>
                      </a:r>
                      <a:endParaRPr sz="2000">
                        <a:latin typeface="Noto Sans"/>
                        <a:ea typeface="Noto Sans"/>
                        <a:cs typeface="Noto Sans"/>
                        <a:sym typeface="Noto Sans"/>
                      </a:endParaRPr>
                    </a:p>
                  </a:txBody>
                  <a:tcPr marT="91425" marB="91425" marR="91425" marL="91425" anchor="ctr">
                    <a:lnL cap="flat" cmpd="sng" w="28575">
                      <a:solidFill>
                        <a:srgbClr val="9E9E9E"/>
                      </a:solidFill>
                      <a:prstDash val="solid"/>
                      <a:round/>
                      <a:headEnd len="sm" w="sm" type="none"/>
                      <a:tailEnd len="sm" w="sm" type="none"/>
                    </a:lnL>
                    <a:lnR cap="flat" cmpd="sng" w="28575">
                      <a:solidFill>
                        <a:srgbClr val="9E9E9E"/>
                      </a:solidFill>
                      <a:prstDash val="solid"/>
                      <a:round/>
                      <a:headEnd len="sm" w="sm" type="none"/>
                      <a:tailEnd len="sm" w="sm" type="none"/>
                    </a:lnR>
                    <a:lnT cap="flat" cmpd="sng" w="28575">
                      <a:solidFill>
                        <a:srgbClr val="9E9E9E"/>
                      </a:solidFill>
                      <a:prstDash val="solid"/>
                      <a:round/>
                      <a:headEnd len="sm" w="sm" type="none"/>
                      <a:tailEnd len="sm" w="sm" type="none"/>
                    </a:lnT>
                    <a:lnB cap="flat" cmpd="sng" w="28575">
                      <a:solidFill>
                        <a:srgbClr val="9E9E9E"/>
                      </a:solidFill>
                      <a:prstDash val="solid"/>
                      <a:round/>
                      <a:headEnd len="sm" w="sm" type="none"/>
                      <a:tailEnd len="sm" w="sm" type="none"/>
                    </a:lnB>
                    <a:solidFill>
                      <a:srgbClr val="FDBD3E">
                        <a:alpha val="49020"/>
                      </a:srgbClr>
                    </a:solidFill>
                  </a:tcPr>
                </a:tc>
              </a:tr>
              <a:tr h="475475">
                <a:tc>
                  <a:txBody>
                    <a:bodyPr/>
                    <a:lstStyle/>
                    <a:p>
                      <a:pPr indent="0" lvl="0" marL="0" rtl="0" algn="ctr">
                        <a:spcBef>
                          <a:spcPts val="0"/>
                        </a:spcBef>
                        <a:spcAft>
                          <a:spcPts val="0"/>
                        </a:spcAft>
                        <a:buNone/>
                      </a:pPr>
                      <a:r>
                        <a:rPr lang="en" sz="2000">
                          <a:latin typeface="Noto Sans"/>
                          <a:ea typeface="Noto Sans"/>
                          <a:cs typeface="Noto Sans"/>
                          <a:sym typeface="Noto Sans"/>
                        </a:rPr>
                        <a:t>(3𝑥 + 4)(𝑥 + 1)</a:t>
                      </a:r>
                      <a:endParaRPr sz="2000">
                        <a:latin typeface="Noto Sans"/>
                        <a:ea typeface="Noto Sans"/>
                        <a:cs typeface="Noto Sans"/>
                        <a:sym typeface="Noto Sans"/>
                      </a:endParaRPr>
                    </a:p>
                  </a:txBody>
                  <a:tcPr marT="91425" marB="91425" marR="91425" marL="91425" anchor="ctr">
                    <a:lnL cap="flat" cmpd="sng" w="28575">
                      <a:solidFill>
                        <a:srgbClr val="9E9E9E"/>
                      </a:solidFill>
                      <a:prstDash val="solid"/>
                      <a:round/>
                      <a:headEnd len="sm" w="sm" type="none"/>
                      <a:tailEnd len="sm" w="sm" type="none"/>
                    </a:lnL>
                    <a:lnR cap="flat" cmpd="sng" w="28575">
                      <a:solidFill>
                        <a:srgbClr val="9E9E9E"/>
                      </a:solidFill>
                      <a:prstDash val="solid"/>
                      <a:round/>
                      <a:headEnd len="sm" w="sm" type="none"/>
                      <a:tailEnd len="sm" w="sm" type="none"/>
                    </a:lnR>
                    <a:lnT cap="flat" cmpd="sng" w="28575">
                      <a:solidFill>
                        <a:srgbClr val="9E9E9E"/>
                      </a:solidFill>
                      <a:prstDash val="solid"/>
                      <a:round/>
                      <a:headEnd len="sm" w="sm" type="none"/>
                      <a:tailEnd len="sm" w="sm" type="none"/>
                    </a:lnT>
                    <a:lnB cap="flat" cmpd="sng" w="28575">
                      <a:solidFill>
                        <a:srgbClr val="9E9E9E"/>
                      </a:solidFill>
                      <a:prstDash val="solid"/>
                      <a:round/>
                      <a:headEnd len="sm" w="sm" type="none"/>
                      <a:tailEnd len="sm" w="sm" type="none"/>
                    </a:lnB>
                  </a:tcPr>
                </a:tc>
                <a:tc>
                  <a:txBody>
                    <a:bodyPr/>
                    <a:lstStyle/>
                    <a:p>
                      <a:pPr indent="0" lvl="0" marL="0" rtl="0" algn="ctr">
                        <a:spcBef>
                          <a:spcPts val="0"/>
                        </a:spcBef>
                        <a:spcAft>
                          <a:spcPts val="0"/>
                        </a:spcAft>
                        <a:buNone/>
                      </a:pPr>
                      <a:r>
                        <a:rPr lang="en" sz="2000">
                          <a:latin typeface="Noto Sans"/>
                          <a:ea typeface="Noto Sans"/>
                          <a:cs typeface="Noto Sans"/>
                          <a:sym typeface="Noto Sans"/>
                        </a:rPr>
                        <a:t>3𝑥</a:t>
                      </a:r>
                      <a:r>
                        <a:rPr baseline="30000" lang="en" sz="2000">
                          <a:latin typeface="Noto Sans"/>
                          <a:ea typeface="Noto Sans"/>
                          <a:cs typeface="Noto Sans"/>
                          <a:sym typeface="Noto Sans"/>
                        </a:rPr>
                        <a:t>2</a:t>
                      </a:r>
                      <a:r>
                        <a:rPr lang="en" sz="2000">
                          <a:latin typeface="Noto Sans"/>
                          <a:ea typeface="Noto Sans"/>
                          <a:cs typeface="Noto Sans"/>
                          <a:sym typeface="Noto Sans"/>
                        </a:rPr>
                        <a:t> + 7𝑥 + 4</a:t>
                      </a:r>
                      <a:endParaRPr sz="2000">
                        <a:latin typeface="Noto Sans"/>
                        <a:ea typeface="Noto Sans"/>
                        <a:cs typeface="Noto Sans"/>
                        <a:sym typeface="Noto Sans"/>
                      </a:endParaRPr>
                    </a:p>
                  </a:txBody>
                  <a:tcPr marT="91425" marB="91425" marR="91425" marL="91425" anchor="ctr">
                    <a:lnL cap="flat" cmpd="sng" w="28575">
                      <a:solidFill>
                        <a:srgbClr val="9E9E9E"/>
                      </a:solidFill>
                      <a:prstDash val="solid"/>
                      <a:round/>
                      <a:headEnd len="sm" w="sm" type="none"/>
                      <a:tailEnd len="sm" w="sm" type="none"/>
                    </a:lnL>
                    <a:lnR cap="flat" cmpd="sng" w="28575">
                      <a:solidFill>
                        <a:srgbClr val="9E9E9E"/>
                      </a:solidFill>
                      <a:prstDash val="solid"/>
                      <a:round/>
                      <a:headEnd len="sm" w="sm" type="none"/>
                      <a:tailEnd len="sm" w="sm" type="none"/>
                    </a:lnR>
                    <a:lnT cap="flat" cmpd="sng" w="28575">
                      <a:solidFill>
                        <a:srgbClr val="9E9E9E"/>
                      </a:solidFill>
                      <a:prstDash val="solid"/>
                      <a:round/>
                      <a:headEnd len="sm" w="sm" type="none"/>
                      <a:tailEnd len="sm" w="sm" type="none"/>
                    </a:lnT>
                    <a:lnB cap="flat" cmpd="sng" w="28575">
                      <a:solidFill>
                        <a:srgbClr val="9E9E9E"/>
                      </a:solidFill>
                      <a:prstDash val="solid"/>
                      <a:round/>
                      <a:headEnd len="sm" w="sm" type="none"/>
                      <a:tailEnd len="sm" w="sm" type="none"/>
                    </a:lnB>
                    <a:solidFill>
                      <a:srgbClr val="FDBD3E">
                        <a:alpha val="49020"/>
                      </a:srgbClr>
                    </a:solidFill>
                  </a:tcPr>
                </a:tc>
              </a:tr>
              <a:tr h="475475">
                <a:tc>
                  <a:txBody>
                    <a:bodyPr/>
                    <a:lstStyle/>
                    <a:p>
                      <a:pPr indent="0" lvl="0" marL="0" rtl="0" algn="ctr">
                        <a:spcBef>
                          <a:spcPts val="0"/>
                        </a:spcBef>
                        <a:spcAft>
                          <a:spcPts val="0"/>
                        </a:spcAft>
                        <a:buNone/>
                      </a:pPr>
                      <a:r>
                        <a:rPr lang="en" sz="2000">
                          <a:latin typeface="Noto Sans"/>
                          <a:ea typeface="Noto Sans"/>
                          <a:cs typeface="Noto Sans"/>
                          <a:sym typeface="Noto Sans"/>
                        </a:rPr>
                        <a:t>(5𝑥 + 1)(𝑥 + 4)</a:t>
                      </a:r>
                      <a:endParaRPr sz="2000">
                        <a:latin typeface="Noto Sans"/>
                        <a:ea typeface="Noto Sans"/>
                        <a:cs typeface="Noto Sans"/>
                        <a:sym typeface="Noto Sans"/>
                      </a:endParaRPr>
                    </a:p>
                  </a:txBody>
                  <a:tcPr marT="91425" marB="91425" marR="91425" marL="91425" anchor="ctr">
                    <a:lnL cap="flat" cmpd="sng" w="28575">
                      <a:solidFill>
                        <a:srgbClr val="9E9E9E"/>
                      </a:solidFill>
                      <a:prstDash val="solid"/>
                      <a:round/>
                      <a:headEnd len="sm" w="sm" type="none"/>
                      <a:tailEnd len="sm" w="sm" type="none"/>
                    </a:lnL>
                    <a:lnR cap="flat" cmpd="sng" w="28575">
                      <a:solidFill>
                        <a:srgbClr val="9E9E9E"/>
                      </a:solidFill>
                      <a:prstDash val="solid"/>
                      <a:round/>
                      <a:headEnd len="sm" w="sm" type="none"/>
                      <a:tailEnd len="sm" w="sm" type="none"/>
                    </a:lnR>
                    <a:lnT cap="flat" cmpd="sng" w="28575">
                      <a:solidFill>
                        <a:srgbClr val="9E9E9E"/>
                      </a:solidFill>
                      <a:prstDash val="solid"/>
                      <a:round/>
                      <a:headEnd len="sm" w="sm" type="none"/>
                      <a:tailEnd len="sm" w="sm" type="none"/>
                    </a:lnT>
                    <a:lnB cap="flat" cmpd="sng" w="28575">
                      <a:solidFill>
                        <a:srgbClr val="9E9E9E"/>
                      </a:solidFill>
                      <a:prstDash val="solid"/>
                      <a:round/>
                      <a:headEnd len="sm" w="sm" type="none"/>
                      <a:tailEnd len="sm" w="sm" type="none"/>
                    </a:lnB>
                    <a:solidFill>
                      <a:srgbClr val="FDBD3E">
                        <a:alpha val="49020"/>
                      </a:srgbClr>
                    </a:solidFill>
                  </a:tcPr>
                </a:tc>
                <a:tc>
                  <a:txBody>
                    <a:bodyPr/>
                    <a:lstStyle/>
                    <a:p>
                      <a:pPr indent="0" lvl="0" marL="0" rtl="0" algn="ctr">
                        <a:spcBef>
                          <a:spcPts val="0"/>
                        </a:spcBef>
                        <a:spcAft>
                          <a:spcPts val="0"/>
                        </a:spcAft>
                        <a:buNone/>
                      </a:pPr>
                      <a:r>
                        <a:rPr lang="en" sz="2000">
                          <a:latin typeface="Noto Sans"/>
                          <a:ea typeface="Noto Sans"/>
                          <a:cs typeface="Noto Sans"/>
                          <a:sym typeface="Noto Sans"/>
                        </a:rPr>
                        <a:t>5𝑥</a:t>
                      </a:r>
                      <a:r>
                        <a:rPr baseline="30000" lang="en" sz="2000">
                          <a:latin typeface="Noto Sans"/>
                          <a:ea typeface="Noto Sans"/>
                          <a:cs typeface="Noto Sans"/>
                          <a:sym typeface="Noto Sans"/>
                        </a:rPr>
                        <a:t>2</a:t>
                      </a:r>
                      <a:r>
                        <a:rPr lang="en" sz="2000">
                          <a:latin typeface="Noto Sans"/>
                          <a:ea typeface="Noto Sans"/>
                          <a:cs typeface="Noto Sans"/>
                          <a:sym typeface="Noto Sans"/>
                        </a:rPr>
                        <a:t> + 21𝑥 + 4</a:t>
                      </a:r>
                      <a:endParaRPr sz="2000">
                        <a:latin typeface="Noto Sans"/>
                        <a:ea typeface="Noto Sans"/>
                        <a:cs typeface="Noto Sans"/>
                        <a:sym typeface="Noto Sans"/>
                      </a:endParaRPr>
                    </a:p>
                  </a:txBody>
                  <a:tcPr marT="91425" marB="91425" marR="91425" marL="91425" anchor="ctr">
                    <a:lnL cap="flat" cmpd="sng" w="28575">
                      <a:solidFill>
                        <a:srgbClr val="9E9E9E"/>
                      </a:solidFill>
                      <a:prstDash val="solid"/>
                      <a:round/>
                      <a:headEnd len="sm" w="sm" type="none"/>
                      <a:tailEnd len="sm" w="sm" type="none"/>
                    </a:lnL>
                    <a:lnR cap="flat" cmpd="sng" w="28575">
                      <a:solidFill>
                        <a:srgbClr val="9E9E9E"/>
                      </a:solidFill>
                      <a:prstDash val="solid"/>
                      <a:round/>
                      <a:headEnd len="sm" w="sm" type="none"/>
                      <a:tailEnd len="sm" w="sm" type="none"/>
                    </a:lnR>
                    <a:lnT cap="flat" cmpd="sng" w="28575">
                      <a:solidFill>
                        <a:srgbClr val="9E9E9E"/>
                      </a:solidFill>
                      <a:prstDash val="solid"/>
                      <a:round/>
                      <a:headEnd len="sm" w="sm" type="none"/>
                      <a:tailEnd len="sm" w="sm" type="none"/>
                    </a:lnT>
                    <a:lnB cap="flat" cmpd="sng" w="28575">
                      <a:solidFill>
                        <a:srgbClr val="9E9E9E"/>
                      </a:solidFill>
                      <a:prstDash val="solid"/>
                      <a:round/>
                      <a:headEnd len="sm" w="sm" type="none"/>
                      <a:tailEnd len="sm" w="sm" type="none"/>
                    </a:lnB>
                  </a:tcPr>
                </a:tc>
              </a:tr>
              <a:tr h="475475">
                <a:tc>
                  <a:txBody>
                    <a:bodyPr/>
                    <a:lstStyle/>
                    <a:p>
                      <a:pPr indent="0" lvl="0" marL="0" rtl="0" algn="ctr">
                        <a:spcBef>
                          <a:spcPts val="0"/>
                        </a:spcBef>
                        <a:spcAft>
                          <a:spcPts val="0"/>
                        </a:spcAft>
                        <a:buNone/>
                      </a:pPr>
                      <a:r>
                        <a:rPr lang="en" sz="2000">
                          <a:latin typeface="Noto Sans"/>
                          <a:ea typeface="Noto Sans"/>
                          <a:cs typeface="Noto Sans"/>
                          <a:sym typeface="Noto Sans"/>
                        </a:rPr>
                        <a:t>(3𝑥 + 4)(𝑥 + 1)</a:t>
                      </a:r>
                      <a:endParaRPr sz="2000">
                        <a:latin typeface="Noto Sans"/>
                        <a:ea typeface="Noto Sans"/>
                        <a:cs typeface="Noto Sans"/>
                        <a:sym typeface="Noto Sans"/>
                      </a:endParaRPr>
                    </a:p>
                  </a:txBody>
                  <a:tcPr marT="91425" marB="91425" marR="91425" marL="91425" anchor="ctr">
                    <a:lnL cap="flat" cmpd="sng" w="28575">
                      <a:solidFill>
                        <a:srgbClr val="9E9E9E"/>
                      </a:solidFill>
                      <a:prstDash val="solid"/>
                      <a:round/>
                      <a:headEnd len="sm" w="sm" type="none"/>
                      <a:tailEnd len="sm" w="sm" type="none"/>
                    </a:lnL>
                    <a:lnR cap="flat" cmpd="sng" w="28575">
                      <a:solidFill>
                        <a:srgbClr val="9E9E9E"/>
                      </a:solidFill>
                      <a:prstDash val="solid"/>
                      <a:round/>
                      <a:headEnd len="sm" w="sm" type="none"/>
                      <a:tailEnd len="sm" w="sm" type="none"/>
                    </a:lnR>
                    <a:lnT cap="flat" cmpd="sng" w="28575">
                      <a:solidFill>
                        <a:srgbClr val="9E9E9E"/>
                      </a:solidFill>
                      <a:prstDash val="solid"/>
                      <a:round/>
                      <a:headEnd len="sm" w="sm" type="none"/>
                      <a:tailEnd len="sm" w="sm" type="none"/>
                    </a:lnT>
                    <a:lnB cap="flat" cmpd="sng" w="28575">
                      <a:solidFill>
                        <a:srgbClr val="9E9E9E"/>
                      </a:solidFill>
                      <a:prstDash val="solid"/>
                      <a:round/>
                      <a:headEnd len="sm" w="sm" type="none"/>
                      <a:tailEnd len="sm" w="sm" type="none"/>
                    </a:lnB>
                    <a:solidFill>
                      <a:srgbClr val="FDBD3E">
                        <a:alpha val="49020"/>
                      </a:srgbClr>
                    </a:solidFill>
                  </a:tcPr>
                </a:tc>
                <a:tc>
                  <a:txBody>
                    <a:bodyPr/>
                    <a:lstStyle/>
                    <a:p>
                      <a:pPr indent="0" lvl="0" marL="0" rtl="0" algn="ctr">
                        <a:spcBef>
                          <a:spcPts val="0"/>
                        </a:spcBef>
                        <a:spcAft>
                          <a:spcPts val="0"/>
                        </a:spcAft>
                        <a:buNone/>
                      </a:pPr>
                      <a:r>
                        <a:rPr lang="en" sz="2000">
                          <a:latin typeface="Noto Sans"/>
                          <a:ea typeface="Noto Sans"/>
                          <a:cs typeface="Noto Sans"/>
                          <a:sym typeface="Noto Sans"/>
                        </a:rPr>
                        <a:t>3𝑥</a:t>
                      </a:r>
                      <a:r>
                        <a:rPr baseline="30000" lang="en" sz="2000">
                          <a:latin typeface="Noto Sans"/>
                          <a:ea typeface="Noto Sans"/>
                          <a:cs typeface="Noto Sans"/>
                          <a:sym typeface="Noto Sans"/>
                        </a:rPr>
                        <a:t>2</a:t>
                      </a:r>
                      <a:r>
                        <a:rPr lang="en" sz="2000">
                          <a:latin typeface="Noto Sans"/>
                          <a:ea typeface="Noto Sans"/>
                          <a:cs typeface="Noto Sans"/>
                          <a:sym typeface="Noto Sans"/>
                        </a:rPr>
                        <a:t> + 7𝑥 + 4</a:t>
                      </a:r>
                      <a:endParaRPr sz="2000">
                        <a:latin typeface="Noto Sans"/>
                        <a:ea typeface="Noto Sans"/>
                        <a:cs typeface="Noto Sans"/>
                        <a:sym typeface="Noto Sans"/>
                      </a:endParaRPr>
                    </a:p>
                  </a:txBody>
                  <a:tcPr marT="91425" marB="91425" marR="91425" marL="91425" anchor="ctr">
                    <a:lnL cap="flat" cmpd="sng" w="28575">
                      <a:solidFill>
                        <a:srgbClr val="9E9E9E"/>
                      </a:solidFill>
                      <a:prstDash val="solid"/>
                      <a:round/>
                      <a:headEnd len="sm" w="sm" type="none"/>
                      <a:tailEnd len="sm" w="sm" type="none"/>
                    </a:lnL>
                    <a:lnR cap="flat" cmpd="sng" w="28575">
                      <a:solidFill>
                        <a:srgbClr val="9E9E9E"/>
                      </a:solidFill>
                      <a:prstDash val="solid"/>
                      <a:round/>
                      <a:headEnd len="sm" w="sm" type="none"/>
                      <a:tailEnd len="sm" w="sm" type="none"/>
                    </a:lnR>
                    <a:lnT cap="flat" cmpd="sng" w="28575">
                      <a:solidFill>
                        <a:srgbClr val="9E9E9E"/>
                      </a:solidFill>
                      <a:prstDash val="solid"/>
                      <a:round/>
                      <a:headEnd len="sm" w="sm" type="none"/>
                      <a:tailEnd len="sm" w="sm" type="none"/>
                    </a:lnT>
                    <a:lnB cap="flat" cmpd="sng" w="28575">
                      <a:solidFill>
                        <a:srgbClr val="9E9E9E"/>
                      </a:solidFill>
                      <a:prstDash val="solid"/>
                      <a:round/>
                      <a:headEnd len="sm" w="sm" type="none"/>
                      <a:tailEnd len="sm" w="sm" type="none"/>
                    </a:lnB>
                  </a:tcPr>
                </a:tc>
              </a:tr>
            </a:tbl>
          </a:graphicData>
        </a:graphic>
      </p:graphicFrame>
      <p:sp>
        <p:nvSpPr>
          <p:cNvPr id="183" name="Google Shape;183;p25"/>
          <p:cNvSpPr txBox="1"/>
          <p:nvPr>
            <p:ph idx="12" type="sldNum"/>
          </p:nvPr>
        </p:nvSpPr>
        <p:spPr>
          <a:xfrm>
            <a:off x="8472458" y="4763229"/>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184" name="Google Shape;184;p25"/>
          <p:cNvSpPr txBox="1"/>
          <p:nvPr>
            <p:ph idx="2" type="sldNum"/>
          </p:nvPr>
        </p:nvSpPr>
        <p:spPr>
          <a:xfrm>
            <a:off x="311700" y="4750963"/>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t>8.10.2 Working with Quadratic Factored Form - Leading Coefficient Other Than One</a:t>
            </a:r>
            <a:endParaRPr/>
          </a:p>
        </p:txBody>
      </p:sp>
      <p:sp>
        <p:nvSpPr>
          <p:cNvPr descr="Icon links to another slide containing a challenge activity that increases the depth and/or complexity of this activity." id="185" name="Google Shape;185;p25" title="Are you ready for more? icon">
            <a:hlinkClick action="ppaction://hlinksldjump" r:id="rId4"/>
          </p:cNvPr>
          <p:cNvSpPr/>
          <p:nvPr/>
        </p:nvSpPr>
        <p:spPr>
          <a:xfrm rot="-657050">
            <a:off x="7639795" y="3663917"/>
            <a:ext cx="1689770" cy="1072816"/>
          </a:xfrm>
          <a:prstGeom prst="star16">
            <a:avLst>
              <a:gd fmla="val 42655" name="adj"/>
            </a:avLst>
          </a:prstGeom>
          <a:solidFill>
            <a:srgbClr val="FDBD3E"/>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500">
                <a:latin typeface="Calibri"/>
                <a:ea typeface="Calibri"/>
                <a:cs typeface="Calibri"/>
                <a:sym typeface="Calibri"/>
              </a:rPr>
              <a:t>Are you ready for more?</a:t>
            </a:r>
            <a:endParaRPr b="1" sz="1500">
              <a:latin typeface="Calibri"/>
              <a:ea typeface="Calibri"/>
              <a:cs typeface="Calibri"/>
              <a:sym typeface="Calibri"/>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189" name="Shape 189"/>
        <p:cNvGrpSpPr/>
        <p:nvPr/>
      </p:nvGrpSpPr>
      <p:grpSpPr>
        <a:xfrm>
          <a:off x="0" y="0"/>
          <a:ext cx="0" cy="0"/>
          <a:chOff x="0" y="0"/>
          <a:chExt cx="0" cy="0"/>
        </a:xfrm>
      </p:grpSpPr>
      <p:pic>
        <p:nvPicPr>
          <p:cNvPr descr="Icon indicating the slide contains a support for gifted students by providing a challenge that increases the depth or complexity of the material" id="190" name="Google Shape;190;p26" title="extending your thinking-1.png"/>
          <p:cNvPicPr preferRelativeResize="0"/>
          <p:nvPr/>
        </p:nvPicPr>
        <p:blipFill>
          <a:blip r:embed="rId3">
            <a:alphaModFix/>
          </a:blip>
          <a:stretch>
            <a:fillRect/>
          </a:stretch>
        </p:blipFill>
        <p:spPr>
          <a:xfrm>
            <a:off x="8478301" y="142926"/>
            <a:ext cx="354000" cy="354000"/>
          </a:xfrm>
          <a:prstGeom prst="rect">
            <a:avLst/>
          </a:prstGeom>
          <a:noFill/>
          <a:ln>
            <a:noFill/>
          </a:ln>
        </p:spPr>
      </p:pic>
      <p:sp>
        <p:nvSpPr>
          <p:cNvPr id="191" name="Google Shape;191;p26"/>
          <p:cNvSpPr txBox="1"/>
          <p:nvPr>
            <p:ph type="title"/>
          </p:nvPr>
        </p:nvSpPr>
        <p:spPr>
          <a:xfrm>
            <a:off x="311700" y="137150"/>
            <a:ext cx="8520600" cy="894300"/>
          </a:xfrm>
          <a:prstGeom prst="rect">
            <a:avLst/>
          </a:prstGeom>
        </p:spPr>
        <p:txBody>
          <a:bodyPr anchorCtr="0" anchor="t" bIns="91425" lIns="91425" spcFirstLastPara="1" rIns="91425" wrap="square" tIns="91425">
            <a:spAutoFit/>
          </a:bodyPr>
          <a:lstStyle/>
          <a:p>
            <a:pPr indent="0" lvl="0" marL="0" rtl="0" algn="l">
              <a:lnSpc>
                <a:spcPct val="115000"/>
              </a:lnSpc>
              <a:spcBef>
                <a:spcPts val="0"/>
              </a:spcBef>
              <a:spcAft>
                <a:spcPts val="0"/>
              </a:spcAft>
              <a:buClr>
                <a:schemeClr val="dk1"/>
              </a:buClr>
              <a:buSzPts val="1100"/>
              <a:buFont typeface="Arial"/>
              <a:buNone/>
            </a:pPr>
            <a:r>
              <a:rPr b="0" lang="en" sz="1400">
                <a:solidFill>
                  <a:srgbClr val="666666"/>
                </a:solidFill>
              </a:rPr>
              <a:t>Learning Activity A</a:t>
            </a:r>
            <a:endParaRPr b="0" sz="1400">
              <a:solidFill>
                <a:srgbClr val="666666"/>
              </a:solidFill>
            </a:endParaRPr>
          </a:p>
          <a:p>
            <a:pPr indent="0" lvl="0" marL="0" rtl="0" algn="l">
              <a:spcBef>
                <a:spcPts val="0"/>
              </a:spcBef>
              <a:spcAft>
                <a:spcPts val="0"/>
              </a:spcAft>
              <a:buNone/>
            </a:pPr>
            <a:r>
              <a:rPr lang="en" sz="3000"/>
              <a:t>Extending Your Thinking</a:t>
            </a:r>
            <a:endParaRPr/>
          </a:p>
        </p:txBody>
      </p:sp>
      <p:sp>
        <p:nvSpPr>
          <p:cNvPr id="192" name="Google Shape;192;p26"/>
          <p:cNvSpPr txBox="1"/>
          <p:nvPr>
            <p:ph idx="1" type="body"/>
          </p:nvPr>
        </p:nvSpPr>
        <p:spPr>
          <a:xfrm>
            <a:off x="311700" y="1195322"/>
            <a:ext cx="8520600" cy="6570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1200"/>
              </a:spcAft>
              <a:buNone/>
            </a:pPr>
            <a:r>
              <a:rPr lang="en" sz="2400"/>
              <a:t>Find the factored form of the quadratic expression shown.</a:t>
            </a:r>
            <a:endParaRPr sz="2800"/>
          </a:p>
        </p:txBody>
      </p:sp>
      <p:graphicFrame>
        <p:nvGraphicFramePr>
          <p:cNvPr id="193" name="Google Shape;193;p26"/>
          <p:cNvGraphicFramePr/>
          <p:nvPr/>
        </p:nvGraphicFramePr>
        <p:xfrm>
          <a:off x="952500" y="2181875"/>
          <a:ext cx="3000000" cy="3000000"/>
        </p:xfrm>
        <a:graphic>
          <a:graphicData uri="http://schemas.openxmlformats.org/drawingml/2006/table">
            <a:tbl>
              <a:tblPr>
                <a:noFill/>
                <a:tableStyleId>{CA2D3C8E-460A-4C1C-9304-860CB19EC596}</a:tableStyleId>
              </a:tblPr>
              <a:tblGrid>
                <a:gridCol w="3619500"/>
                <a:gridCol w="3619500"/>
              </a:tblGrid>
              <a:tr h="428625">
                <a:tc>
                  <a:txBody>
                    <a:bodyPr/>
                    <a:lstStyle/>
                    <a:p>
                      <a:pPr indent="0" lvl="0" marL="0" rtl="0" algn="ctr">
                        <a:spcBef>
                          <a:spcPts val="0"/>
                        </a:spcBef>
                        <a:spcAft>
                          <a:spcPts val="0"/>
                        </a:spcAft>
                        <a:buNone/>
                      </a:pPr>
                      <a:r>
                        <a:rPr b="1" lang="en" sz="2400">
                          <a:solidFill>
                            <a:srgbClr val="FFFFFF"/>
                          </a:solidFill>
                          <a:latin typeface="Noto Sans"/>
                          <a:ea typeface="Noto Sans"/>
                          <a:cs typeface="Noto Sans"/>
                          <a:sym typeface="Noto Sans"/>
                        </a:rPr>
                        <a:t>Factored Form</a:t>
                      </a:r>
                      <a:endParaRPr b="1" sz="2400">
                        <a:solidFill>
                          <a:srgbClr val="FFFFFF"/>
                        </a:solidFill>
                        <a:latin typeface="Noto Sans"/>
                        <a:ea typeface="Noto Sans"/>
                        <a:cs typeface="Noto Sans"/>
                        <a:sym typeface="Noto Sans"/>
                      </a:endParaRPr>
                    </a:p>
                  </a:txBody>
                  <a:tcPr marT="91425" marB="91425" marR="91425" marL="91425" anchor="ctr">
                    <a:lnL cap="flat" cmpd="sng" w="19050">
                      <a:solidFill>
                        <a:srgbClr val="005047"/>
                      </a:solidFill>
                      <a:prstDash val="solid"/>
                      <a:round/>
                      <a:headEnd len="sm" w="sm" type="none"/>
                      <a:tailEnd len="sm" w="sm" type="none"/>
                    </a:lnL>
                    <a:lnR cap="flat" cmpd="sng" w="19050">
                      <a:solidFill>
                        <a:srgbClr val="005047"/>
                      </a:solidFill>
                      <a:prstDash val="solid"/>
                      <a:round/>
                      <a:headEnd len="sm" w="sm" type="none"/>
                      <a:tailEnd len="sm" w="sm" type="none"/>
                    </a:lnR>
                    <a:lnT cap="flat" cmpd="sng" w="19050">
                      <a:solidFill>
                        <a:srgbClr val="005047"/>
                      </a:solidFill>
                      <a:prstDash val="solid"/>
                      <a:round/>
                      <a:headEnd len="sm" w="sm" type="none"/>
                      <a:tailEnd len="sm" w="sm" type="none"/>
                    </a:lnT>
                    <a:lnB cap="flat" cmpd="sng" w="28575">
                      <a:solidFill>
                        <a:srgbClr val="9E9E9E"/>
                      </a:solidFill>
                      <a:prstDash val="solid"/>
                      <a:round/>
                      <a:headEnd len="sm" w="sm" type="none"/>
                      <a:tailEnd len="sm" w="sm" type="none"/>
                    </a:lnB>
                    <a:solidFill>
                      <a:srgbClr val="005047"/>
                    </a:solidFill>
                  </a:tcPr>
                </a:tc>
                <a:tc>
                  <a:txBody>
                    <a:bodyPr/>
                    <a:lstStyle/>
                    <a:p>
                      <a:pPr indent="0" lvl="0" marL="0" rtl="0" algn="ctr">
                        <a:spcBef>
                          <a:spcPts val="0"/>
                        </a:spcBef>
                        <a:spcAft>
                          <a:spcPts val="0"/>
                        </a:spcAft>
                        <a:buNone/>
                      </a:pPr>
                      <a:r>
                        <a:rPr b="1" lang="en" sz="2400">
                          <a:solidFill>
                            <a:srgbClr val="FFFFFF"/>
                          </a:solidFill>
                          <a:latin typeface="Noto Sans"/>
                          <a:ea typeface="Noto Sans"/>
                          <a:cs typeface="Noto Sans"/>
                          <a:sym typeface="Noto Sans"/>
                        </a:rPr>
                        <a:t>Standard Form</a:t>
                      </a:r>
                      <a:endParaRPr b="1" sz="2400">
                        <a:solidFill>
                          <a:srgbClr val="FFFFFF"/>
                        </a:solidFill>
                        <a:latin typeface="Noto Sans"/>
                        <a:ea typeface="Noto Sans"/>
                        <a:cs typeface="Noto Sans"/>
                        <a:sym typeface="Noto Sans"/>
                      </a:endParaRPr>
                    </a:p>
                  </a:txBody>
                  <a:tcPr marT="91425" marB="91425" marR="91425" marL="91425" anchor="ctr">
                    <a:lnL cap="flat" cmpd="sng" w="19050">
                      <a:solidFill>
                        <a:srgbClr val="005047"/>
                      </a:solidFill>
                      <a:prstDash val="solid"/>
                      <a:round/>
                      <a:headEnd len="sm" w="sm" type="none"/>
                      <a:tailEnd len="sm" w="sm" type="none"/>
                    </a:lnL>
                    <a:lnR cap="flat" cmpd="sng" w="19050">
                      <a:solidFill>
                        <a:srgbClr val="005047"/>
                      </a:solidFill>
                      <a:prstDash val="solid"/>
                      <a:round/>
                      <a:headEnd len="sm" w="sm" type="none"/>
                      <a:tailEnd len="sm" w="sm" type="none"/>
                    </a:lnR>
                    <a:lnT cap="flat" cmpd="sng" w="19050">
                      <a:solidFill>
                        <a:srgbClr val="005047"/>
                      </a:solidFill>
                      <a:prstDash val="solid"/>
                      <a:round/>
                      <a:headEnd len="sm" w="sm" type="none"/>
                      <a:tailEnd len="sm" w="sm" type="none"/>
                    </a:lnT>
                    <a:lnB cap="flat" cmpd="sng" w="28575">
                      <a:solidFill>
                        <a:srgbClr val="9E9E9E"/>
                      </a:solidFill>
                      <a:prstDash val="solid"/>
                      <a:round/>
                      <a:headEnd len="sm" w="sm" type="none"/>
                      <a:tailEnd len="sm" w="sm" type="none"/>
                    </a:lnB>
                    <a:solidFill>
                      <a:srgbClr val="005047"/>
                    </a:solidFill>
                  </a:tcPr>
                </a:tc>
              </a:tr>
              <a:tr h="384800">
                <a:tc>
                  <a:txBody>
                    <a:bodyPr/>
                    <a:lstStyle/>
                    <a:p>
                      <a:pPr indent="0" lvl="0" marL="0" rtl="0" algn="ctr">
                        <a:spcBef>
                          <a:spcPts val="0"/>
                        </a:spcBef>
                        <a:spcAft>
                          <a:spcPts val="0"/>
                        </a:spcAft>
                        <a:buNone/>
                      </a:pPr>
                      <a:r>
                        <a:rPr lang="en" sz="2400">
                          <a:latin typeface="Noto Sans"/>
                          <a:ea typeface="Noto Sans"/>
                          <a:cs typeface="Noto Sans"/>
                          <a:sym typeface="Noto Sans"/>
                        </a:rPr>
                        <a:t>?</a:t>
                      </a:r>
                      <a:endParaRPr sz="2400">
                        <a:latin typeface="Noto Sans"/>
                        <a:ea typeface="Noto Sans"/>
                        <a:cs typeface="Noto Sans"/>
                        <a:sym typeface="Noto Sans"/>
                      </a:endParaRPr>
                    </a:p>
                  </a:txBody>
                  <a:tcPr marT="91425" marB="91425" marR="91425" marL="91425" anchor="ctr">
                    <a:lnL cap="flat" cmpd="sng" w="28575">
                      <a:solidFill>
                        <a:srgbClr val="9E9E9E"/>
                      </a:solidFill>
                      <a:prstDash val="solid"/>
                      <a:round/>
                      <a:headEnd len="sm" w="sm" type="none"/>
                      <a:tailEnd len="sm" w="sm" type="none"/>
                    </a:lnL>
                    <a:lnR cap="flat" cmpd="sng" w="28575">
                      <a:solidFill>
                        <a:srgbClr val="9E9E9E"/>
                      </a:solidFill>
                      <a:prstDash val="solid"/>
                      <a:round/>
                      <a:headEnd len="sm" w="sm" type="none"/>
                      <a:tailEnd len="sm" w="sm" type="none"/>
                    </a:lnR>
                    <a:lnT cap="flat" cmpd="sng" w="28575">
                      <a:solidFill>
                        <a:srgbClr val="9E9E9E"/>
                      </a:solidFill>
                      <a:prstDash val="solid"/>
                      <a:round/>
                      <a:headEnd len="sm" w="sm" type="none"/>
                      <a:tailEnd len="sm" w="sm" type="none"/>
                    </a:lnT>
                    <a:lnB cap="flat" cmpd="sng" w="28575">
                      <a:solidFill>
                        <a:srgbClr val="9E9E9E"/>
                      </a:solidFill>
                      <a:prstDash val="solid"/>
                      <a:round/>
                      <a:headEnd len="sm" w="sm" type="none"/>
                      <a:tailEnd len="sm" w="sm" type="none"/>
                    </a:lnB>
                  </a:tcPr>
                </a:tc>
                <a:tc>
                  <a:txBody>
                    <a:bodyPr/>
                    <a:lstStyle/>
                    <a:p>
                      <a:pPr indent="0" lvl="0" marL="0" rtl="0" algn="ctr">
                        <a:spcBef>
                          <a:spcPts val="0"/>
                        </a:spcBef>
                        <a:spcAft>
                          <a:spcPts val="0"/>
                        </a:spcAft>
                        <a:buNone/>
                      </a:pPr>
                      <a:r>
                        <a:rPr lang="en" sz="2400">
                          <a:solidFill>
                            <a:schemeClr val="dk1"/>
                          </a:solidFill>
                          <a:latin typeface="Noto Sans"/>
                          <a:ea typeface="Noto Sans"/>
                          <a:cs typeface="Noto Sans"/>
                          <a:sym typeface="Noto Sans"/>
                        </a:rPr>
                        <a:t>6𝑥</a:t>
                      </a:r>
                      <a:r>
                        <a:rPr baseline="30000" lang="en" sz="2400">
                          <a:solidFill>
                            <a:schemeClr val="dk1"/>
                          </a:solidFill>
                          <a:latin typeface="Noto Sans"/>
                          <a:ea typeface="Noto Sans"/>
                          <a:cs typeface="Noto Sans"/>
                          <a:sym typeface="Noto Sans"/>
                        </a:rPr>
                        <a:t>2</a:t>
                      </a:r>
                      <a:r>
                        <a:rPr lang="en" sz="2400">
                          <a:solidFill>
                            <a:schemeClr val="dk1"/>
                          </a:solidFill>
                          <a:latin typeface="Noto Sans"/>
                          <a:ea typeface="Noto Sans"/>
                          <a:cs typeface="Noto Sans"/>
                          <a:sym typeface="Noto Sans"/>
                        </a:rPr>
                        <a:t> + 11𝑥 − 10</a:t>
                      </a:r>
                      <a:endParaRPr sz="2400">
                        <a:solidFill>
                          <a:schemeClr val="dk1"/>
                        </a:solidFill>
                        <a:latin typeface="Noto Sans"/>
                        <a:ea typeface="Noto Sans"/>
                        <a:cs typeface="Noto Sans"/>
                        <a:sym typeface="Noto Sans"/>
                      </a:endParaRPr>
                    </a:p>
                  </a:txBody>
                  <a:tcPr marT="91425" marB="91425" marR="91425" marL="91425" anchor="ctr">
                    <a:lnL cap="flat" cmpd="sng" w="28575">
                      <a:solidFill>
                        <a:srgbClr val="9E9E9E"/>
                      </a:solidFill>
                      <a:prstDash val="solid"/>
                      <a:round/>
                      <a:headEnd len="sm" w="sm" type="none"/>
                      <a:tailEnd len="sm" w="sm" type="none"/>
                    </a:lnL>
                    <a:lnR cap="flat" cmpd="sng" w="28575">
                      <a:solidFill>
                        <a:srgbClr val="9E9E9E"/>
                      </a:solidFill>
                      <a:prstDash val="solid"/>
                      <a:round/>
                      <a:headEnd len="sm" w="sm" type="none"/>
                      <a:tailEnd len="sm" w="sm" type="none"/>
                    </a:lnR>
                    <a:lnT cap="flat" cmpd="sng" w="28575">
                      <a:solidFill>
                        <a:srgbClr val="9E9E9E"/>
                      </a:solidFill>
                      <a:prstDash val="solid"/>
                      <a:round/>
                      <a:headEnd len="sm" w="sm" type="none"/>
                      <a:tailEnd len="sm" w="sm" type="none"/>
                    </a:lnT>
                    <a:lnB cap="flat" cmpd="sng" w="28575">
                      <a:solidFill>
                        <a:srgbClr val="9E9E9E"/>
                      </a:solidFill>
                      <a:prstDash val="solid"/>
                      <a:round/>
                      <a:headEnd len="sm" w="sm" type="none"/>
                      <a:tailEnd len="sm" w="sm" type="none"/>
                    </a:lnB>
                  </a:tcPr>
                </a:tc>
              </a:tr>
            </a:tbl>
          </a:graphicData>
        </a:graphic>
      </p:graphicFrame>
      <p:sp>
        <p:nvSpPr>
          <p:cNvPr id="194" name="Google Shape;194;p26"/>
          <p:cNvSpPr txBox="1"/>
          <p:nvPr>
            <p:ph idx="12" type="sldNum"/>
          </p:nvPr>
        </p:nvSpPr>
        <p:spPr>
          <a:xfrm>
            <a:off x="8283608" y="4750954"/>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195" name="Google Shape;195;p26"/>
          <p:cNvSpPr txBox="1"/>
          <p:nvPr>
            <p:ph idx="2" type="sldNum"/>
          </p:nvPr>
        </p:nvSpPr>
        <p:spPr>
          <a:xfrm>
            <a:off x="311700" y="4750963"/>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8.10.2 Working with Quadratic Factored Form - Leading Coefficient Other Than One</a:t>
            </a:r>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99" name="Shape 199"/>
        <p:cNvGrpSpPr/>
        <p:nvPr/>
      </p:nvGrpSpPr>
      <p:grpSpPr>
        <a:xfrm>
          <a:off x="0" y="0"/>
          <a:ext cx="0" cy="0"/>
          <a:chOff x="0" y="0"/>
          <a:chExt cx="0" cy="0"/>
        </a:xfrm>
      </p:grpSpPr>
      <p:sp>
        <p:nvSpPr>
          <p:cNvPr descr="Icon indicating the slide contains a check for understanding question for students " id="200" name="Google Shape;200;p27"/>
          <p:cNvSpPr txBox="1"/>
          <p:nvPr>
            <p:ph type="title"/>
          </p:nvPr>
        </p:nvSpPr>
        <p:spPr>
          <a:xfrm>
            <a:off x="311700" y="137160"/>
            <a:ext cx="8520600" cy="822900"/>
          </a:xfrm>
          <a:prstGeom prst="rect">
            <a:avLst/>
          </a:prstGeom>
        </p:spPr>
        <p:txBody>
          <a:bodyPr anchorCtr="0" anchor="t" bIns="91425" lIns="91425" spcFirstLastPara="1" rIns="91425" wrap="square" tIns="91425">
            <a:noAutofit/>
          </a:bodyPr>
          <a:lstStyle/>
          <a:p>
            <a:pPr indent="0" lvl="0" marL="0" rtl="0" algn="ctr">
              <a:lnSpc>
                <a:spcPct val="115000"/>
              </a:lnSpc>
              <a:spcBef>
                <a:spcPts val="0"/>
              </a:spcBef>
              <a:spcAft>
                <a:spcPts val="0"/>
              </a:spcAft>
              <a:buClr>
                <a:schemeClr val="dk1"/>
              </a:buClr>
              <a:buSzPts val="1100"/>
              <a:buFont typeface="Arial"/>
              <a:buNone/>
            </a:pPr>
            <a:r>
              <a:rPr b="0" lang="en" sz="1400">
                <a:solidFill>
                  <a:srgbClr val="666666"/>
                </a:solidFill>
              </a:rPr>
              <a:t>Learning Activity A</a:t>
            </a:r>
            <a:endParaRPr b="0" sz="1400">
              <a:solidFill>
                <a:srgbClr val="666666"/>
              </a:solidFill>
            </a:endParaRPr>
          </a:p>
          <a:p>
            <a:pPr indent="0" lvl="0" marL="0" rtl="0" algn="ctr">
              <a:spcBef>
                <a:spcPts val="0"/>
              </a:spcBef>
              <a:spcAft>
                <a:spcPts val="0"/>
              </a:spcAft>
              <a:buNone/>
            </a:pPr>
            <a:r>
              <a:rPr lang="en"/>
              <a:t>Self Check</a:t>
            </a:r>
            <a:endParaRPr>
              <a:solidFill>
                <a:srgbClr val="005047"/>
              </a:solidFill>
            </a:endParaRPr>
          </a:p>
        </p:txBody>
      </p:sp>
      <p:sp>
        <p:nvSpPr>
          <p:cNvPr id="201" name="Google Shape;201;p27"/>
          <p:cNvSpPr txBox="1"/>
          <p:nvPr>
            <p:ph idx="1" type="body"/>
          </p:nvPr>
        </p:nvSpPr>
        <p:spPr>
          <a:xfrm>
            <a:off x="311700" y="960120"/>
            <a:ext cx="8520600" cy="36576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lang="en"/>
              <a:t>Find the factored form of the quadratic expression </a:t>
            </a:r>
            <a:br>
              <a:rPr lang="en"/>
            </a:br>
            <a:r>
              <a:rPr lang="en"/>
              <a:t>3𝑥</a:t>
            </a:r>
            <a:r>
              <a:rPr baseline="30000" lang="en"/>
              <a:t>2</a:t>
            </a:r>
            <a:r>
              <a:rPr lang="en"/>
              <a:t> + 5𝑥 − 2.</a:t>
            </a:r>
            <a:endParaRPr/>
          </a:p>
          <a:p>
            <a:pPr indent="-381000" lvl="0" marL="914400" rtl="0" algn="l">
              <a:lnSpc>
                <a:spcPct val="115000"/>
              </a:lnSpc>
              <a:spcBef>
                <a:spcPts val="1200"/>
              </a:spcBef>
              <a:spcAft>
                <a:spcPts val="0"/>
              </a:spcAft>
              <a:buSzPts val="2400"/>
              <a:buFont typeface="Calibri"/>
              <a:buAutoNum type="alphaLcPeriod"/>
            </a:pPr>
            <a:r>
              <a:rPr lang="en"/>
              <a:t>(3𝑥 − 2)(𝑥 − 1)</a:t>
            </a:r>
            <a:endParaRPr/>
          </a:p>
          <a:p>
            <a:pPr indent="-381000" lvl="0" marL="914400" rtl="0" algn="l">
              <a:lnSpc>
                <a:spcPct val="115000"/>
              </a:lnSpc>
              <a:spcBef>
                <a:spcPts val="0"/>
              </a:spcBef>
              <a:spcAft>
                <a:spcPts val="0"/>
              </a:spcAft>
              <a:buSzPts val="2400"/>
              <a:buFont typeface="Calibri"/>
              <a:buAutoNum type="alphaLcPeriod"/>
            </a:pPr>
            <a:r>
              <a:rPr lang="en"/>
              <a:t>(3𝑥 + 2)(𝑥 + 1)</a:t>
            </a:r>
            <a:endParaRPr/>
          </a:p>
          <a:p>
            <a:pPr indent="-381000" lvl="0" marL="914400" rtl="0" algn="l">
              <a:lnSpc>
                <a:spcPct val="115000"/>
              </a:lnSpc>
              <a:spcBef>
                <a:spcPts val="0"/>
              </a:spcBef>
              <a:spcAft>
                <a:spcPts val="0"/>
              </a:spcAft>
              <a:buSzPts val="2400"/>
              <a:buFont typeface="Calibri"/>
              <a:buAutoNum type="alphaLcPeriod"/>
            </a:pPr>
            <a:r>
              <a:rPr lang="en"/>
              <a:t>(3𝑥 − 2)(𝑥 + 1)</a:t>
            </a:r>
            <a:endParaRPr/>
          </a:p>
          <a:p>
            <a:pPr indent="-381000" lvl="0" marL="914400" rtl="0" algn="l">
              <a:lnSpc>
                <a:spcPct val="115000"/>
              </a:lnSpc>
              <a:spcBef>
                <a:spcPts val="0"/>
              </a:spcBef>
              <a:spcAft>
                <a:spcPts val="0"/>
              </a:spcAft>
              <a:buSzPts val="2400"/>
              <a:buFont typeface="Calibri"/>
              <a:buAutoNum type="alphaLcPeriod"/>
            </a:pPr>
            <a:r>
              <a:rPr lang="en"/>
              <a:t>(3𝑥 − 1)(𝑥 + 2)</a:t>
            </a:r>
            <a:endParaRPr/>
          </a:p>
        </p:txBody>
      </p:sp>
      <p:sp>
        <p:nvSpPr>
          <p:cNvPr id="202" name="Google Shape;202;p27"/>
          <p:cNvSpPr txBox="1"/>
          <p:nvPr>
            <p:ph idx="12" type="sldNum"/>
          </p:nvPr>
        </p:nvSpPr>
        <p:spPr>
          <a:xfrm>
            <a:off x="8283608" y="4750954"/>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203" name="Google Shape;203;p27"/>
          <p:cNvSpPr txBox="1"/>
          <p:nvPr>
            <p:ph idx="2" type="sldNum"/>
          </p:nvPr>
        </p:nvSpPr>
        <p:spPr>
          <a:xfrm>
            <a:off x="311700" y="4750963"/>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t>8.10.2 Working with Quadratic Factored Form - Leading Coefficient Other Than One</a:t>
            </a:r>
            <a:endParaRPr/>
          </a:p>
        </p:txBody>
      </p:sp>
      <p:sp>
        <p:nvSpPr>
          <p:cNvPr descr="An arrow icon reads &quot;Let's review!&quot; and links to a slide that reviews the content that was assessed in the self check question. " id="204" name="Google Shape;204;p27" title="Review icon">
            <a:hlinkClick action="ppaction://hlinkshowjump?jump=nextslide"/>
          </p:cNvPr>
          <p:cNvSpPr/>
          <p:nvPr/>
        </p:nvSpPr>
        <p:spPr>
          <a:xfrm>
            <a:off x="7240500" y="4297680"/>
            <a:ext cx="1591800" cy="365700"/>
          </a:xfrm>
          <a:prstGeom prst="homePlate">
            <a:avLst>
              <a:gd fmla="val 50000" name="adj"/>
            </a:avLst>
          </a:prstGeom>
          <a:solidFill>
            <a:srgbClr val="FDBD3E"/>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500">
                <a:latin typeface="Calibri"/>
                <a:ea typeface="Calibri"/>
                <a:cs typeface="Calibri"/>
                <a:sym typeface="Calibri"/>
              </a:rPr>
              <a:t>Let’s review!</a:t>
            </a:r>
            <a:endParaRPr b="1" sz="1500">
              <a:latin typeface="Calibri"/>
              <a:ea typeface="Calibri"/>
              <a:cs typeface="Calibri"/>
              <a:sym typeface="Calibri"/>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solidFill>
          <a:srgbClr val="FFFFFF"/>
        </a:solidFill>
      </p:bgPr>
    </p:bg>
    <p:spTree>
      <p:nvGrpSpPr>
        <p:cNvPr id="208" name="Shape 208"/>
        <p:cNvGrpSpPr/>
        <p:nvPr/>
      </p:nvGrpSpPr>
      <p:grpSpPr>
        <a:xfrm>
          <a:off x="0" y="0"/>
          <a:ext cx="0" cy="0"/>
          <a:chOff x="0" y="0"/>
          <a:chExt cx="0" cy="0"/>
        </a:xfrm>
      </p:grpSpPr>
      <p:pic>
        <p:nvPicPr>
          <p:cNvPr descr="Icon indicating the slide contains a additional resources for students who struggled with the check for understanding (self check) question" id="209" name="Google Shape;209;p28" title="additional resource-1.png"/>
          <p:cNvPicPr preferRelativeResize="0"/>
          <p:nvPr/>
        </p:nvPicPr>
        <p:blipFill>
          <a:blip r:embed="rId3">
            <a:alphaModFix/>
          </a:blip>
          <a:stretch>
            <a:fillRect/>
          </a:stretch>
        </p:blipFill>
        <p:spPr>
          <a:xfrm>
            <a:off x="8420803" y="126598"/>
            <a:ext cx="353968" cy="354000"/>
          </a:xfrm>
          <a:prstGeom prst="rect">
            <a:avLst/>
          </a:prstGeom>
          <a:noFill/>
          <a:ln>
            <a:noFill/>
          </a:ln>
        </p:spPr>
      </p:pic>
      <p:sp>
        <p:nvSpPr>
          <p:cNvPr id="210" name="Google Shape;210;p28"/>
          <p:cNvSpPr txBox="1"/>
          <p:nvPr>
            <p:ph type="title"/>
          </p:nvPr>
        </p:nvSpPr>
        <p:spPr>
          <a:xfrm>
            <a:off x="311700" y="137160"/>
            <a:ext cx="8520600" cy="863400"/>
          </a:xfrm>
          <a:prstGeom prst="rect">
            <a:avLst/>
          </a:prstGeom>
        </p:spPr>
        <p:txBody>
          <a:bodyPr anchorCtr="0" anchor="t" bIns="91425" lIns="91425" spcFirstLastPara="1" rIns="91425" wrap="square" tIns="91425">
            <a:spAutoFit/>
          </a:bodyPr>
          <a:lstStyle/>
          <a:p>
            <a:pPr indent="0" lvl="0" marL="0" rtl="0" algn="l">
              <a:lnSpc>
                <a:spcPct val="115000"/>
              </a:lnSpc>
              <a:spcBef>
                <a:spcPts val="0"/>
              </a:spcBef>
              <a:spcAft>
                <a:spcPts val="0"/>
              </a:spcAft>
              <a:buClr>
                <a:schemeClr val="dk1"/>
              </a:buClr>
              <a:buSzPts val="1100"/>
              <a:buFont typeface="Arial"/>
              <a:buNone/>
            </a:pPr>
            <a:r>
              <a:rPr b="0" lang="en" sz="1400">
                <a:solidFill>
                  <a:srgbClr val="666666"/>
                </a:solidFill>
              </a:rPr>
              <a:t>Learning Activity A</a:t>
            </a:r>
            <a:endParaRPr b="0" sz="1400">
              <a:solidFill>
                <a:srgbClr val="666666"/>
              </a:solidFill>
            </a:endParaRPr>
          </a:p>
          <a:p>
            <a:pPr indent="0" lvl="0" marL="0" rtl="0" algn="l">
              <a:spcBef>
                <a:spcPts val="0"/>
              </a:spcBef>
              <a:spcAft>
                <a:spcPts val="0"/>
              </a:spcAft>
              <a:buNone/>
            </a:pPr>
            <a:r>
              <a:rPr lang="en"/>
              <a:t>Self Check </a:t>
            </a:r>
            <a:r>
              <a:rPr lang="en"/>
              <a:t>- Review</a:t>
            </a:r>
            <a:endParaRPr/>
          </a:p>
        </p:txBody>
      </p:sp>
      <p:sp>
        <p:nvSpPr>
          <p:cNvPr id="211" name="Google Shape;211;p28"/>
          <p:cNvSpPr txBox="1"/>
          <p:nvPr>
            <p:ph idx="1" type="body"/>
          </p:nvPr>
        </p:nvSpPr>
        <p:spPr>
          <a:xfrm>
            <a:off x="311700" y="1049149"/>
            <a:ext cx="3318600" cy="1013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Write 2𝑥</a:t>
            </a:r>
            <a:r>
              <a:rPr baseline="30000" lang="en"/>
              <a:t>2</a:t>
            </a:r>
            <a:r>
              <a:rPr lang="en"/>
              <a:t> + 13𝑥 + 15 in factored form.</a:t>
            </a:r>
            <a:endParaRPr sz="2600"/>
          </a:p>
        </p:txBody>
      </p:sp>
      <p:sp>
        <p:nvSpPr>
          <p:cNvPr id="212" name="Google Shape;212;p28"/>
          <p:cNvSpPr txBox="1"/>
          <p:nvPr>
            <p:ph idx="2" type="body"/>
          </p:nvPr>
        </p:nvSpPr>
        <p:spPr>
          <a:xfrm>
            <a:off x="4187625" y="1074425"/>
            <a:ext cx="4644900" cy="3400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HINTS: </a:t>
            </a:r>
            <a:endParaRPr/>
          </a:p>
          <a:p>
            <a:pPr indent="-317500" lvl="0" marL="457200" rtl="0" algn="l">
              <a:spcBef>
                <a:spcPts val="0"/>
              </a:spcBef>
              <a:spcAft>
                <a:spcPts val="0"/>
              </a:spcAft>
              <a:buClr>
                <a:srgbClr val="424242"/>
              </a:buClr>
              <a:buSzPts val="1400"/>
              <a:buChar char="●"/>
            </a:pPr>
            <a:r>
              <a:rPr lang="en" sz="1700">
                <a:solidFill>
                  <a:srgbClr val="424242"/>
                </a:solidFill>
              </a:rPr>
              <a:t>The leading coefficient is 2, so the structure must be: (2𝑥 + ___)(𝑥 + ___)</a:t>
            </a:r>
            <a:endParaRPr sz="1700">
              <a:solidFill>
                <a:srgbClr val="424242"/>
              </a:solidFill>
            </a:endParaRPr>
          </a:p>
          <a:p>
            <a:pPr indent="-317500" lvl="0" marL="457200" rtl="0" algn="l">
              <a:spcBef>
                <a:spcPts val="0"/>
              </a:spcBef>
              <a:spcAft>
                <a:spcPts val="0"/>
              </a:spcAft>
              <a:buClr>
                <a:srgbClr val="424242"/>
              </a:buClr>
              <a:buSzPts val="1400"/>
              <a:buChar char="●"/>
            </a:pPr>
            <a:r>
              <a:rPr lang="en" sz="1700">
                <a:solidFill>
                  <a:srgbClr val="424242"/>
                </a:solidFill>
              </a:rPr>
              <a:t>The constant term is +15, so the product of the constant terms must be 15. The possibilities include:	</a:t>
            </a:r>
            <a:endParaRPr sz="1700">
              <a:solidFill>
                <a:srgbClr val="424242"/>
              </a:solidFill>
            </a:endParaRPr>
          </a:p>
          <a:p>
            <a:pPr indent="-317500" lvl="1" marL="914400" rtl="0" algn="l">
              <a:spcBef>
                <a:spcPts val="0"/>
              </a:spcBef>
              <a:spcAft>
                <a:spcPts val="0"/>
              </a:spcAft>
              <a:buClr>
                <a:srgbClr val="424242"/>
              </a:buClr>
              <a:buSzPts val="1400"/>
              <a:buChar char="○"/>
            </a:pPr>
            <a:r>
              <a:rPr lang="en" sz="1500">
                <a:solidFill>
                  <a:srgbClr val="424242"/>
                </a:solidFill>
              </a:rPr>
              <a:t>+1 and +15 OR –</a:t>
            </a:r>
            <a:r>
              <a:rPr lang="en" sz="1500">
                <a:solidFill>
                  <a:srgbClr val="424242"/>
                </a:solidFill>
              </a:rPr>
              <a:t>1 and –15	</a:t>
            </a:r>
            <a:r>
              <a:rPr lang="en" sz="1500">
                <a:solidFill>
                  <a:srgbClr val="424242"/>
                </a:solidFill>
              </a:rPr>
              <a:t>	</a:t>
            </a:r>
            <a:endParaRPr sz="1500">
              <a:solidFill>
                <a:srgbClr val="424242"/>
              </a:solidFill>
            </a:endParaRPr>
          </a:p>
          <a:p>
            <a:pPr indent="-317500" lvl="1" marL="914400" rtl="0" algn="l">
              <a:spcBef>
                <a:spcPts val="0"/>
              </a:spcBef>
              <a:spcAft>
                <a:spcPts val="0"/>
              </a:spcAft>
              <a:buClr>
                <a:srgbClr val="424242"/>
              </a:buClr>
              <a:buSzPts val="1400"/>
              <a:buChar char="○"/>
            </a:pPr>
            <a:r>
              <a:rPr lang="en" sz="1500">
                <a:solidFill>
                  <a:srgbClr val="424242"/>
                </a:solidFill>
              </a:rPr>
              <a:t>+3 and +5	 OR –</a:t>
            </a:r>
            <a:r>
              <a:rPr lang="en" sz="1500">
                <a:solidFill>
                  <a:srgbClr val="424242"/>
                </a:solidFill>
              </a:rPr>
              <a:t>3 and –5</a:t>
            </a:r>
            <a:endParaRPr sz="1500">
              <a:solidFill>
                <a:srgbClr val="424242"/>
              </a:solidFill>
            </a:endParaRPr>
          </a:p>
          <a:p>
            <a:pPr indent="-317500" lvl="0" marL="457200" rtl="0" algn="l">
              <a:spcBef>
                <a:spcPts val="0"/>
              </a:spcBef>
              <a:spcAft>
                <a:spcPts val="0"/>
              </a:spcAft>
              <a:buClr>
                <a:srgbClr val="424242"/>
              </a:buClr>
              <a:buSzPts val="1400"/>
              <a:buChar char="●"/>
            </a:pPr>
            <a:r>
              <a:rPr lang="en" sz="1700">
                <a:solidFill>
                  <a:srgbClr val="424242"/>
                </a:solidFill>
              </a:rPr>
              <a:t>The middle term, 13𝑥, is positive, so we only need to consider the positive factors</a:t>
            </a:r>
            <a:endParaRPr sz="1900"/>
          </a:p>
        </p:txBody>
      </p:sp>
      <p:sp>
        <p:nvSpPr>
          <p:cNvPr id="213" name="Google Shape;213;p28"/>
          <p:cNvSpPr txBox="1"/>
          <p:nvPr>
            <p:ph idx="12" type="sldNum"/>
          </p:nvPr>
        </p:nvSpPr>
        <p:spPr>
          <a:xfrm>
            <a:off x="8283608" y="4764401"/>
            <a:ext cx="548700" cy="3540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214" name="Google Shape;214;p28"/>
          <p:cNvSpPr txBox="1"/>
          <p:nvPr>
            <p:ph idx="3" type="sldNum"/>
          </p:nvPr>
        </p:nvSpPr>
        <p:spPr>
          <a:xfrm>
            <a:off x="311700" y="476441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t>8.10.2 Working with Quadratic Factored Form - Leading Coefficient Other Than One - Additional Resources</a:t>
            </a:r>
            <a:endParaRPr>
              <a:latin typeface="Noto Sans"/>
              <a:ea typeface="Noto Sans"/>
              <a:cs typeface="Noto Sans"/>
              <a:sym typeface="Noto Sans"/>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12"/>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8" name="Shape 218"/>
        <p:cNvGrpSpPr/>
        <p:nvPr/>
      </p:nvGrpSpPr>
      <p:grpSpPr>
        <a:xfrm>
          <a:off x="0" y="0"/>
          <a:ext cx="0" cy="0"/>
          <a:chOff x="0" y="0"/>
          <a:chExt cx="0" cy="0"/>
        </a:xfrm>
      </p:grpSpPr>
      <p:sp>
        <p:nvSpPr>
          <p:cNvPr id="219" name="Google Shape;219;p29"/>
          <p:cNvSpPr txBox="1"/>
          <p:nvPr>
            <p:ph type="title"/>
          </p:nvPr>
        </p:nvSpPr>
        <p:spPr>
          <a:xfrm>
            <a:off x="-7000" y="-39550"/>
            <a:ext cx="9150900" cy="1194000"/>
          </a:xfrm>
          <a:prstGeom prst="rect">
            <a:avLst/>
          </a:prstGeom>
        </p:spPr>
        <p:txBody>
          <a:bodyPr anchorCtr="0" anchor="t" bIns="91425" lIns="91425" spcFirstLastPara="1" rIns="91425" wrap="square" tIns="182875">
            <a:noAutofit/>
          </a:bodyPr>
          <a:lstStyle/>
          <a:p>
            <a:pPr indent="0" lvl="0" marL="0" rtl="0" algn="ctr">
              <a:spcBef>
                <a:spcPts val="0"/>
              </a:spcBef>
              <a:spcAft>
                <a:spcPts val="0"/>
              </a:spcAft>
              <a:buNone/>
            </a:pPr>
            <a:r>
              <a:rPr lang="en"/>
              <a:t>Lesson Journey</a:t>
            </a:r>
            <a:endParaRPr/>
          </a:p>
          <a:p>
            <a:pPr indent="0" lvl="0" marL="0" rtl="0" algn="ctr">
              <a:lnSpc>
                <a:spcPct val="115000"/>
              </a:lnSpc>
              <a:spcBef>
                <a:spcPts val="0"/>
              </a:spcBef>
              <a:spcAft>
                <a:spcPts val="1200"/>
              </a:spcAft>
              <a:buNone/>
            </a:pPr>
            <a:r>
              <a:rPr b="0" lang="en" sz="2400">
                <a:latin typeface="Noto Sans"/>
                <a:ea typeface="Noto Sans"/>
                <a:cs typeface="Noto Sans"/>
                <a:sym typeface="Noto Sans"/>
              </a:rPr>
              <a:t>Third Stop: Learning Activity B</a:t>
            </a:r>
            <a:endParaRPr/>
          </a:p>
        </p:txBody>
      </p:sp>
      <p:pic>
        <p:nvPicPr>
          <p:cNvPr descr="Map consisting of seven rectangles connected by dotted lines conveying the progression of the Lesson. Each rectangle has an icon with text. Adding to the previous two stops, the third rectangle is now highlighted in dark green. A clipboard icon and the text &quot;Learning Activity&quot; are displayed in yellow font. " id="220" name="Google Shape;220;p29" title="Screenshot 2025-10-23 at 9.30.06 AM.png"/>
          <p:cNvPicPr preferRelativeResize="0"/>
          <p:nvPr/>
        </p:nvPicPr>
        <p:blipFill>
          <a:blip r:embed="rId3">
            <a:alphaModFix/>
          </a:blip>
          <a:stretch>
            <a:fillRect/>
          </a:stretch>
        </p:blipFill>
        <p:spPr>
          <a:xfrm>
            <a:off x="146304" y="1426464"/>
            <a:ext cx="8839204" cy="3167957"/>
          </a:xfrm>
          <a:prstGeom prst="rect">
            <a:avLst/>
          </a:prstGeom>
          <a:noFill/>
          <a:ln>
            <a:noFill/>
          </a:ln>
        </p:spPr>
      </p:pic>
      <p:sp>
        <p:nvSpPr>
          <p:cNvPr id="221" name="Google Shape;221;p29"/>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blipFill>
          <a:blip r:embed="rId3">
            <a:alphaModFix/>
          </a:blip>
          <a:stretch>
            <a:fillRect/>
          </a:stretch>
        </a:blipFill>
      </p:bgPr>
    </p:bg>
    <p:spTree>
      <p:nvGrpSpPr>
        <p:cNvPr id="225" name="Shape 225"/>
        <p:cNvGrpSpPr/>
        <p:nvPr/>
      </p:nvGrpSpPr>
      <p:grpSpPr>
        <a:xfrm>
          <a:off x="0" y="0"/>
          <a:ext cx="0" cy="0"/>
          <a:chOff x="0" y="0"/>
          <a:chExt cx="0" cy="0"/>
        </a:xfrm>
      </p:grpSpPr>
      <p:pic>
        <p:nvPicPr>
          <p:cNvPr descr="Icon indicating the slide contains a support for students with disabilities" id="226" name="Google Shape;226;p30" title="Frame 13.png"/>
          <p:cNvPicPr preferRelativeResize="0"/>
          <p:nvPr/>
        </p:nvPicPr>
        <p:blipFill>
          <a:blip r:embed="rId4">
            <a:alphaModFix/>
          </a:blip>
          <a:stretch>
            <a:fillRect/>
          </a:stretch>
        </p:blipFill>
        <p:spPr>
          <a:xfrm>
            <a:off x="8283607" y="140237"/>
            <a:ext cx="274320" cy="274320"/>
          </a:xfrm>
          <a:prstGeom prst="rect">
            <a:avLst/>
          </a:prstGeom>
          <a:noFill/>
          <a:ln>
            <a:noFill/>
          </a:ln>
        </p:spPr>
      </p:pic>
      <p:pic>
        <p:nvPicPr>
          <p:cNvPr descr="Icon indicating the slide contains a support for emerging bilingual students " id="227" name="Google Shape;227;p30" title="emojione_input-latin-letters (4).png"/>
          <p:cNvPicPr preferRelativeResize="0"/>
          <p:nvPr/>
        </p:nvPicPr>
        <p:blipFill>
          <a:blip r:embed="rId5">
            <a:alphaModFix/>
          </a:blip>
          <a:stretch>
            <a:fillRect/>
          </a:stretch>
        </p:blipFill>
        <p:spPr>
          <a:xfrm>
            <a:off x="8639257" y="117371"/>
            <a:ext cx="320040" cy="320040"/>
          </a:xfrm>
          <a:prstGeom prst="rect">
            <a:avLst/>
          </a:prstGeom>
          <a:noFill/>
          <a:ln>
            <a:noFill/>
          </a:ln>
        </p:spPr>
      </p:pic>
      <p:sp>
        <p:nvSpPr>
          <p:cNvPr id="228" name="Google Shape;228;p30"/>
          <p:cNvSpPr txBox="1"/>
          <p:nvPr>
            <p:ph type="title"/>
          </p:nvPr>
        </p:nvSpPr>
        <p:spPr>
          <a:xfrm>
            <a:off x="311700" y="137160"/>
            <a:ext cx="8520600" cy="832800"/>
          </a:xfrm>
          <a:prstGeom prst="rect">
            <a:avLst/>
          </a:prstGeom>
        </p:spPr>
        <p:txBody>
          <a:bodyPr anchorCtr="0" anchor="t" bIns="91425" lIns="91425" spcFirstLastPara="1" rIns="91425" wrap="square" tIns="91425">
            <a:spAutoFit/>
          </a:bodyPr>
          <a:lstStyle/>
          <a:p>
            <a:pPr indent="0" lvl="0" marL="0" rtl="0" algn="l">
              <a:lnSpc>
                <a:spcPct val="115000"/>
              </a:lnSpc>
              <a:spcBef>
                <a:spcPts val="0"/>
              </a:spcBef>
              <a:spcAft>
                <a:spcPts val="0"/>
              </a:spcAft>
              <a:buClr>
                <a:schemeClr val="dk1"/>
              </a:buClr>
              <a:buSzPts val="1100"/>
              <a:buFont typeface="Arial"/>
              <a:buNone/>
            </a:pPr>
            <a:r>
              <a:rPr b="0" lang="en" sz="1400">
                <a:solidFill>
                  <a:srgbClr val="666666"/>
                </a:solidFill>
              </a:rPr>
              <a:t>Learning Activity B | Learning Strategies</a:t>
            </a:r>
            <a:endParaRPr b="0" sz="1400">
              <a:solidFill>
                <a:srgbClr val="666666"/>
              </a:solidFill>
            </a:endParaRPr>
          </a:p>
          <a:p>
            <a:pPr indent="0" lvl="0" marL="0" rtl="0" algn="l">
              <a:spcBef>
                <a:spcPts val="0"/>
              </a:spcBef>
              <a:spcAft>
                <a:spcPts val="0"/>
              </a:spcAft>
              <a:buNone/>
            </a:pPr>
            <a:r>
              <a:rPr lang="en" sz="2600"/>
              <a:t>Designing Fountains 💦</a:t>
            </a:r>
            <a:endParaRPr sz="2600">
              <a:solidFill>
                <a:srgbClr val="005047"/>
              </a:solidFill>
            </a:endParaRPr>
          </a:p>
        </p:txBody>
      </p:sp>
      <p:sp>
        <p:nvSpPr>
          <p:cNvPr id="229" name="Google Shape;229;p30"/>
          <p:cNvSpPr txBox="1"/>
          <p:nvPr>
            <p:ph idx="1" type="body"/>
          </p:nvPr>
        </p:nvSpPr>
        <p:spPr>
          <a:xfrm>
            <a:off x="311700" y="960125"/>
            <a:ext cx="3547800" cy="36576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b="1" lang="en" sz="1800"/>
              <a:t>Teacher Instruction:</a:t>
            </a:r>
            <a:r>
              <a:rPr lang="en" sz="1800"/>
              <a:t> Use these strategies to adjust the activity to support English language learners and students with disabilities. </a:t>
            </a:r>
            <a:endParaRPr sz="1800"/>
          </a:p>
          <a:p>
            <a:pPr indent="-342900" lvl="1" marL="914400" rtl="0" algn="l">
              <a:lnSpc>
                <a:spcPct val="100000"/>
              </a:lnSpc>
              <a:spcBef>
                <a:spcPts val="1200"/>
              </a:spcBef>
              <a:spcAft>
                <a:spcPts val="0"/>
              </a:spcAft>
              <a:buSzPts val="1800"/>
              <a:buChar char="○"/>
            </a:pPr>
            <a:r>
              <a:rPr i="1" lang="en" sz="1800"/>
              <a:t>You can copy and paste the callouts directly on top of the activity or give the instructions aloud.</a:t>
            </a:r>
            <a:r>
              <a:rPr i="1" lang="en" sz="1800"/>
              <a:t> </a:t>
            </a:r>
            <a:endParaRPr i="1" sz="1800"/>
          </a:p>
        </p:txBody>
      </p:sp>
      <p:sp>
        <p:nvSpPr>
          <p:cNvPr descr="A callout providing support steps for students based on universal designs for learning. " id="230" name="Google Shape;230;p30" title="UDL callout box"/>
          <p:cNvSpPr/>
          <p:nvPr/>
        </p:nvSpPr>
        <p:spPr>
          <a:xfrm>
            <a:off x="4779300" y="2905650"/>
            <a:ext cx="3907500" cy="1701000"/>
          </a:xfrm>
          <a:prstGeom prst="wedgeRoundRectCallout">
            <a:avLst>
              <a:gd fmla="val -58476" name="adj1"/>
              <a:gd fmla="val -21281" name="adj2"/>
              <a:gd fmla="val 0" name="adj3"/>
            </a:avLst>
          </a:prstGeom>
          <a:solidFill>
            <a:srgbClr val="C6CE33"/>
          </a:solidFill>
          <a:ln>
            <a:noFill/>
          </a:ln>
        </p:spPr>
        <p:txBody>
          <a:bodyPr anchorCtr="0" anchor="ctr" bIns="91425" lIns="91425" spcFirstLastPara="1" rIns="91425" wrap="square" tIns="91425">
            <a:noAutofit/>
          </a:bodyPr>
          <a:lstStyle/>
          <a:p>
            <a:pPr indent="-323850" lvl="0" marL="457200" rtl="0" algn="l">
              <a:spcBef>
                <a:spcPts val="0"/>
              </a:spcBef>
              <a:spcAft>
                <a:spcPts val="0"/>
              </a:spcAft>
              <a:buSzPts val="1500"/>
              <a:buFont typeface="Calibri"/>
              <a:buAutoNum type="arabicPeriod"/>
            </a:pPr>
            <a:r>
              <a:rPr lang="en">
                <a:solidFill>
                  <a:schemeClr val="dk1"/>
                </a:solidFill>
                <a:latin typeface="Noto Sans Medium"/>
                <a:ea typeface="Noto Sans Medium"/>
                <a:cs typeface="Noto Sans Medium"/>
                <a:sym typeface="Noto Sans Medium"/>
              </a:rPr>
              <a:t>Describe where you have seen a water fountain before. </a:t>
            </a:r>
            <a:endParaRPr>
              <a:solidFill>
                <a:schemeClr val="dk1"/>
              </a:solidFill>
              <a:latin typeface="Noto Sans Medium"/>
              <a:ea typeface="Noto Sans Medium"/>
              <a:cs typeface="Noto Sans Medium"/>
              <a:sym typeface="Noto Sans Medium"/>
            </a:endParaRPr>
          </a:p>
          <a:p>
            <a:pPr indent="-323850" lvl="0" marL="457200" rtl="0" algn="l">
              <a:spcBef>
                <a:spcPts val="0"/>
              </a:spcBef>
              <a:spcAft>
                <a:spcPts val="0"/>
              </a:spcAft>
              <a:buSzPts val="1500"/>
              <a:buFont typeface="Calibri"/>
              <a:buAutoNum type="arabicPeriod"/>
            </a:pPr>
            <a:r>
              <a:rPr lang="en">
                <a:solidFill>
                  <a:schemeClr val="dk1"/>
                </a:solidFill>
                <a:latin typeface="Noto Sans Medium"/>
                <a:ea typeface="Noto Sans Medium"/>
                <a:cs typeface="Noto Sans Medium"/>
                <a:sym typeface="Noto Sans Medium"/>
              </a:rPr>
              <a:t>Describe what the water looks like as it leaves the water fountain.</a:t>
            </a:r>
            <a:endParaRPr>
              <a:solidFill>
                <a:schemeClr val="dk1"/>
              </a:solidFill>
              <a:latin typeface="Noto Sans Medium"/>
              <a:ea typeface="Noto Sans Medium"/>
              <a:cs typeface="Noto Sans Medium"/>
              <a:sym typeface="Noto Sans Medium"/>
            </a:endParaRPr>
          </a:p>
          <a:p>
            <a:pPr indent="-323850" lvl="0" marL="457200" rtl="0" algn="l">
              <a:spcBef>
                <a:spcPts val="0"/>
              </a:spcBef>
              <a:spcAft>
                <a:spcPts val="0"/>
              </a:spcAft>
              <a:buSzPts val="1500"/>
              <a:buFont typeface="Calibri"/>
              <a:buAutoNum type="arabicPeriod"/>
            </a:pPr>
            <a:r>
              <a:rPr lang="en">
                <a:solidFill>
                  <a:schemeClr val="dk1"/>
                </a:solidFill>
                <a:latin typeface="Noto Sans Medium"/>
                <a:ea typeface="Noto Sans Medium"/>
                <a:cs typeface="Noto Sans Medium"/>
                <a:sym typeface="Noto Sans Medium"/>
              </a:rPr>
              <a:t>What words or phrases in the problem are new to you? </a:t>
            </a:r>
            <a:endParaRPr sz="1500">
              <a:solidFill>
                <a:schemeClr val="dk1"/>
              </a:solidFill>
              <a:latin typeface="Noto Sans"/>
              <a:ea typeface="Noto Sans"/>
              <a:cs typeface="Noto Sans"/>
              <a:sym typeface="Noto Sans"/>
            </a:endParaRPr>
          </a:p>
          <a:p>
            <a:pPr indent="0" lvl="0" marL="0" rtl="0" algn="r">
              <a:spcBef>
                <a:spcPts val="500"/>
              </a:spcBef>
              <a:spcAft>
                <a:spcPts val="0"/>
              </a:spcAft>
              <a:buNone/>
            </a:pPr>
            <a:r>
              <a:rPr lang="en" sz="1000">
                <a:solidFill>
                  <a:schemeClr val="dk1"/>
                </a:solidFill>
                <a:latin typeface="Calibri"/>
                <a:ea typeface="Calibri"/>
                <a:cs typeface="Calibri"/>
                <a:sym typeface="Calibri"/>
              </a:rPr>
              <a:t>Representation</a:t>
            </a:r>
            <a:endParaRPr>
              <a:latin typeface="Calibri"/>
              <a:ea typeface="Calibri"/>
              <a:cs typeface="Calibri"/>
              <a:sym typeface="Calibri"/>
            </a:endParaRPr>
          </a:p>
        </p:txBody>
      </p:sp>
      <p:sp>
        <p:nvSpPr>
          <p:cNvPr descr="A callout box providing steps in a math language routine to support English Language Learners." id="231" name="Google Shape;231;p30" title="ELL callout box"/>
          <p:cNvSpPr/>
          <p:nvPr/>
        </p:nvSpPr>
        <p:spPr>
          <a:xfrm>
            <a:off x="4779300" y="975159"/>
            <a:ext cx="3907500" cy="1836900"/>
          </a:xfrm>
          <a:prstGeom prst="wedgeRoundRectCallout">
            <a:avLst>
              <a:gd fmla="val -59471" name="adj1"/>
              <a:gd fmla="val -18796" name="adj2"/>
              <a:gd fmla="val 0" name="adj3"/>
            </a:avLst>
          </a:prstGeom>
          <a:solidFill>
            <a:srgbClr val="FDBD3E"/>
          </a:solidFill>
          <a:ln>
            <a:noFill/>
          </a:ln>
        </p:spPr>
        <p:txBody>
          <a:bodyPr anchorCtr="0" anchor="ctr" bIns="91425" lIns="91425" spcFirstLastPara="1" rIns="91425" wrap="square" tIns="91425">
            <a:noAutofit/>
          </a:bodyPr>
          <a:lstStyle/>
          <a:p>
            <a:pPr indent="-317500" lvl="0" marL="457200" rtl="0" algn="l">
              <a:spcBef>
                <a:spcPts val="0"/>
              </a:spcBef>
              <a:spcAft>
                <a:spcPts val="0"/>
              </a:spcAft>
              <a:buClr>
                <a:schemeClr val="dk1"/>
              </a:buClr>
              <a:buSzPts val="1400"/>
              <a:buFont typeface="Noto Sans Medium"/>
              <a:buAutoNum type="arabicPeriod"/>
            </a:pPr>
            <a:r>
              <a:rPr lang="en">
                <a:solidFill>
                  <a:schemeClr val="dk1"/>
                </a:solidFill>
                <a:latin typeface="Noto Sans Medium"/>
                <a:ea typeface="Noto Sans Medium"/>
                <a:cs typeface="Noto Sans Medium"/>
                <a:sym typeface="Noto Sans Medium"/>
              </a:rPr>
              <a:t>First read: listen and describe the situation without numbers.</a:t>
            </a:r>
            <a:endParaRPr>
              <a:solidFill>
                <a:schemeClr val="dk1"/>
              </a:solidFill>
              <a:latin typeface="Noto Sans Medium"/>
              <a:ea typeface="Noto Sans Medium"/>
              <a:cs typeface="Noto Sans Medium"/>
              <a:sym typeface="Noto Sans Medium"/>
            </a:endParaRPr>
          </a:p>
          <a:p>
            <a:pPr indent="-317500" lvl="0" marL="457200" rtl="0" algn="l">
              <a:spcBef>
                <a:spcPts val="500"/>
              </a:spcBef>
              <a:spcAft>
                <a:spcPts val="0"/>
              </a:spcAft>
              <a:buClr>
                <a:schemeClr val="dk1"/>
              </a:buClr>
              <a:buSzPts val="1400"/>
              <a:buFont typeface="Noto Sans Medium"/>
              <a:buAutoNum type="arabicPeriod"/>
            </a:pPr>
            <a:r>
              <a:rPr lang="en">
                <a:solidFill>
                  <a:schemeClr val="dk1"/>
                </a:solidFill>
                <a:latin typeface="Noto Sans Medium"/>
                <a:ea typeface="Noto Sans Medium"/>
                <a:cs typeface="Noto Sans Medium"/>
                <a:sym typeface="Noto Sans Medium"/>
              </a:rPr>
              <a:t>Second read: list what can be counted or measured.</a:t>
            </a:r>
            <a:endParaRPr>
              <a:solidFill>
                <a:schemeClr val="dk1"/>
              </a:solidFill>
              <a:latin typeface="Noto Sans Medium"/>
              <a:ea typeface="Noto Sans Medium"/>
              <a:cs typeface="Noto Sans Medium"/>
              <a:sym typeface="Noto Sans Medium"/>
            </a:endParaRPr>
          </a:p>
          <a:p>
            <a:pPr indent="-317500" lvl="0" marL="457200" rtl="0" algn="l">
              <a:spcBef>
                <a:spcPts val="500"/>
              </a:spcBef>
              <a:spcAft>
                <a:spcPts val="0"/>
              </a:spcAft>
              <a:buClr>
                <a:schemeClr val="dk1"/>
              </a:buClr>
              <a:buSzPts val="1400"/>
              <a:buFont typeface="Noto Sans Medium"/>
              <a:buAutoNum type="arabicPeriod"/>
            </a:pPr>
            <a:r>
              <a:rPr lang="en">
                <a:solidFill>
                  <a:schemeClr val="dk1"/>
                </a:solidFill>
                <a:latin typeface="Noto Sans Medium"/>
                <a:ea typeface="Noto Sans Medium"/>
                <a:cs typeface="Noto Sans Medium"/>
                <a:sym typeface="Noto Sans Medium"/>
              </a:rPr>
              <a:t>Third read: listen for the question and brainstorm ways to solve.</a:t>
            </a:r>
            <a:endParaRPr sz="1500">
              <a:solidFill>
                <a:schemeClr val="dk1"/>
              </a:solidFill>
              <a:latin typeface="Noto Sans"/>
              <a:ea typeface="Noto Sans"/>
              <a:cs typeface="Noto Sans"/>
              <a:sym typeface="Noto Sans"/>
            </a:endParaRPr>
          </a:p>
          <a:p>
            <a:pPr indent="0" lvl="0" marL="0" rtl="0" algn="r">
              <a:spcBef>
                <a:spcPts val="500"/>
              </a:spcBef>
              <a:spcAft>
                <a:spcPts val="0"/>
              </a:spcAft>
              <a:buNone/>
            </a:pPr>
            <a:r>
              <a:rPr lang="en" sz="1000">
                <a:solidFill>
                  <a:schemeClr val="dk1"/>
                </a:solidFill>
                <a:latin typeface="Calibri"/>
                <a:ea typeface="Calibri"/>
                <a:cs typeface="Calibri"/>
                <a:sym typeface="Calibri"/>
              </a:rPr>
              <a:t>Three Reads</a:t>
            </a:r>
            <a:endParaRPr sz="1000">
              <a:latin typeface="Calibri"/>
              <a:ea typeface="Calibri"/>
              <a:cs typeface="Calibri"/>
              <a:sym typeface="Calibri"/>
            </a:endParaRPr>
          </a:p>
        </p:txBody>
      </p:sp>
      <p:sp>
        <p:nvSpPr>
          <p:cNvPr id="232" name="Google Shape;232;p30"/>
          <p:cNvSpPr txBox="1"/>
          <p:nvPr>
            <p:ph idx="12" type="sldNum"/>
          </p:nvPr>
        </p:nvSpPr>
        <p:spPr>
          <a:xfrm>
            <a:off x="8283608" y="4768381"/>
            <a:ext cx="548700" cy="3540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233" name="Google Shape;233;p30"/>
          <p:cNvSpPr txBox="1"/>
          <p:nvPr>
            <p:ph idx="2" type="sldNum"/>
          </p:nvPr>
        </p:nvSpPr>
        <p:spPr>
          <a:xfrm>
            <a:off x="311700" y="4768390"/>
            <a:ext cx="7971900" cy="3540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t>8.10.3 Using Technology to Find Rational Factors</a:t>
            </a:r>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37" name="Shape 237"/>
        <p:cNvGrpSpPr/>
        <p:nvPr/>
      </p:nvGrpSpPr>
      <p:grpSpPr>
        <a:xfrm>
          <a:off x="0" y="0"/>
          <a:ext cx="0" cy="0"/>
          <a:chOff x="0" y="0"/>
          <a:chExt cx="0" cy="0"/>
        </a:xfrm>
      </p:grpSpPr>
      <p:sp>
        <p:nvSpPr>
          <p:cNvPr id="238" name="Google Shape;238;p31"/>
          <p:cNvSpPr txBox="1"/>
          <p:nvPr>
            <p:ph type="title"/>
          </p:nvPr>
        </p:nvSpPr>
        <p:spPr>
          <a:xfrm>
            <a:off x="311700" y="91440"/>
            <a:ext cx="8520600" cy="863400"/>
          </a:xfrm>
          <a:prstGeom prst="rect">
            <a:avLst/>
          </a:prstGeom>
        </p:spPr>
        <p:txBody>
          <a:bodyPr anchorCtr="0" anchor="t" bIns="91425" lIns="91425" spcFirstLastPara="1" rIns="91425" wrap="square" tIns="91425">
            <a:spAutoFit/>
          </a:bodyPr>
          <a:lstStyle/>
          <a:p>
            <a:pPr indent="0" lvl="0" marL="0" rtl="0" algn="l">
              <a:lnSpc>
                <a:spcPct val="115000"/>
              </a:lnSpc>
              <a:spcBef>
                <a:spcPts val="0"/>
              </a:spcBef>
              <a:spcAft>
                <a:spcPts val="0"/>
              </a:spcAft>
              <a:buClr>
                <a:schemeClr val="dk1"/>
              </a:buClr>
              <a:buSzPts val="1100"/>
              <a:buFont typeface="Arial"/>
              <a:buNone/>
            </a:pPr>
            <a:r>
              <a:rPr b="0" lang="en" sz="1400">
                <a:solidFill>
                  <a:srgbClr val="666666"/>
                </a:solidFill>
              </a:rPr>
              <a:t>Learning Activity B | Part 1</a:t>
            </a:r>
            <a:endParaRPr b="0" sz="1400">
              <a:solidFill>
                <a:srgbClr val="666666"/>
              </a:solidFill>
            </a:endParaRPr>
          </a:p>
          <a:p>
            <a:pPr indent="0" lvl="0" marL="0" rtl="0" algn="l">
              <a:spcBef>
                <a:spcPts val="0"/>
              </a:spcBef>
              <a:spcAft>
                <a:spcPts val="0"/>
              </a:spcAft>
              <a:buClr>
                <a:schemeClr val="dk1"/>
              </a:buClr>
              <a:buSzPts val="1100"/>
              <a:buFont typeface="Arial"/>
              <a:buNone/>
            </a:pPr>
            <a:r>
              <a:rPr lang="en"/>
              <a:t>Designing Fountains 💦</a:t>
            </a:r>
            <a:endParaRPr sz="3000">
              <a:solidFill>
                <a:srgbClr val="005047"/>
              </a:solidFill>
            </a:endParaRPr>
          </a:p>
        </p:txBody>
      </p:sp>
      <p:sp>
        <p:nvSpPr>
          <p:cNvPr id="239" name="Google Shape;239;p31"/>
          <p:cNvSpPr txBox="1"/>
          <p:nvPr>
            <p:ph idx="1" type="body"/>
          </p:nvPr>
        </p:nvSpPr>
        <p:spPr>
          <a:xfrm>
            <a:off x="311700" y="960120"/>
            <a:ext cx="3999900" cy="3657600"/>
          </a:xfrm>
          <a:prstGeom prst="rect">
            <a:avLst/>
          </a:prstGeom>
        </p:spPr>
        <p:txBody>
          <a:bodyPr anchorCtr="0" anchor="t" bIns="91425" lIns="91425" spcFirstLastPara="1" rIns="91425" wrap="square" tIns="91425">
            <a:noAutofit/>
          </a:bodyPr>
          <a:lstStyle/>
          <a:p>
            <a:pPr indent="-361950" lvl="0" marL="457200" rtl="0" algn="l">
              <a:lnSpc>
                <a:spcPct val="100000"/>
              </a:lnSpc>
              <a:spcBef>
                <a:spcPts val="0"/>
              </a:spcBef>
              <a:spcAft>
                <a:spcPts val="0"/>
              </a:spcAft>
              <a:buClr>
                <a:schemeClr val="dk1"/>
              </a:buClr>
              <a:buSzPts val="2100"/>
              <a:buAutoNum type="arabicPeriod"/>
            </a:pPr>
            <a:r>
              <a:rPr lang="en" sz="2100"/>
              <a:t>Write an equation that we could solve to answer the question.</a:t>
            </a:r>
            <a:endParaRPr sz="2100"/>
          </a:p>
          <a:p>
            <a:pPr indent="-361950" lvl="0" marL="457200" rtl="0" algn="l">
              <a:lnSpc>
                <a:spcPct val="100000"/>
              </a:lnSpc>
              <a:spcBef>
                <a:spcPts val="1000"/>
              </a:spcBef>
              <a:spcAft>
                <a:spcPts val="0"/>
              </a:spcAft>
              <a:buClr>
                <a:schemeClr val="dk1"/>
              </a:buClr>
              <a:buSzPts val="2100"/>
              <a:buAutoNum type="arabicPeriod"/>
            </a:pPr>
            <a:r>
              <a:rPr lang="en" sz="2100"/>
              <a:t>Try to solve the equation by writing the expression in factored form and using the zero product property. If it cannot be factored, explain how you came to this conclusion.</a:t>
            </a:r>
            <a:endParaRPr sz="2500"/>
          </a:p>
        </p:txBody>
      </p:sp>
      <p:sp>
        <p:nvSpPr>
          <p:cNvPr id="240" name="Google Shape;240;p31"/>
          <p:cNvSpPr txBox="1"/>
          <p:nvPr>
            <p:ph idx="2" type="body"/>
          </p:nvPr>
        </p:nvSpPr>
        <p:spPr>
          <a:xfrm>
            <a:off x="4832400" y="898500"/>
            <a:ext cx="3999900" cy="3895200"/>
          </a:xfrm>
          <a:prstGeom prst="rect">
            <a:avLst/>
          </a:prstGeom>
          <a:solidFill>
            <a:srgbClr val="F5F5F5"/>
          </a:solidFill>
          <a:ln cap="flat" cmpd="sng" w="9525">
            <a:solidFill>
              <a:srgbClr val="D9D9D9"/>
            </a:solidFill>
            <a:prstDash val="solid"/>
            <a:round/>
            <a:headEnd len="sm" w="sm" type="none"/>
            <a:tailEnd len="sm" w="sm" type="none"/>
          </a:ln>
        </p:spPr>
        <p:txBody>
          <a:bodyPr anchorCtr="0" anchor="t" bIns="91425" lIns="91425" spcFirstLastPara="1" rIns="91425" wrap="square" tIns="91425">
            <a:noAutofit/>
          </a:bodyPr>
          <a:lstStyle/>
          <a:p>
            <a:pPr indent="0" lvl="0" marL="0" rtl="0" algn="ctr">
              <a:lnSpc>
                <a:spcPct val="100000"/>
              </a:lnSpc>
              <a:spcBef>
                <a:spcPts val="0"/>
              </a:spcBef>
              <a:spcAft>
                <a:spcPts val="0"/>
              </a:spcAft>
              <a:buClr>
                <a:schemeClr val="dk1"/>
              </a:buClr>
              <a:buSzPts val="1100"/>
              <a:buFont typeface="Arial"/>
              <a:buNone/>
            </a:pPr>
            <a:r>
              <a:rPr lang="en" sz="2000"/>
              <a:t>A fountain launches water </a:t>
            </a:r>
            <a:br>
              <a:rPr lang="en" sz="2000"/>
            </a:br>
            <a:r>
              <a:rPr lang="en" sz="2000"/>
              <a:t>from a nozzle 3 meters above the ground at a vertical velocity of 9 meters per second. Function </a:t>
            </a:r>
            <a:r>
              <a:rPr lang="en" sz="2000">
                <a:latin typeface="Times New Roman"/>
                <a:ea typeface="Times New Roman"/>
                <a:cs typeface="Times New Roman"/>
                <a:sym typeface="Times New Roman"/>
              </a:rPr>
              <a:t>ℎ</a:t>
            </a:r>
            <a:r>
              <a:rPr lang="en" sz="2000"/>
              <a:t> models the height in meters, </a:t>
            </a:r>
            <a:r>
              <a:rPr lang="en" sz="2000">
                <a:latin typeface="Times New Roman"/>
                <a:ea typeface="Times New Roman"/>
                <a:cs typeface="Times New Roman"/>
                <a:sym typeface="Times New Roman"/>
              </a:rPr>
              <a:t>ℎ</a:t>
            </a:r>
            <a:r>
              <a:rPr lang="en" sz="2000"/>
              <a:t>, of a drop of water </a:t>
            </a:r>
            <a:r>
              <a:rPr lang="en" sz="2000">
                <a:latin typeface="Times New Roman"/>
                <a:ea typeface="Times New Roman"/>
                <a:cs typeface="Times New Roman"/>
                <a:sym typeface="Times New Roman"/>
              </a:rPr>
              <a:t>𝑡</a:t>
            </a:r>
            <a:r>
              <a:rPr lang="en" sz="2000"/>
              <a:t> seconds after it is shot out from the nozzle. </a:t>
            </a:r>
            <a:endParaRPr sz="2000"/>
          </a:p>
          <a:p>
            <a:pPr indent="0" lvl="0" marL="0" rtl="0" algn="ctr">
              <a:lnSpc>
                <a:spcPct val="100000"/>
              </a:lnSpc>
              <a:spcBef>
                <a:spcPts val="1200"/>
              </a:spcBef>
              <a:spcAft>
                <a:spcPts val="0"/>
              </a:spcAft>
              <a:buClr>
                <a:schemeClr val="dk1"/>
              </a:buClr>
              <a:buSzPts val="1100"/>
              <a:buFont typeface="Arial"/>
              <a:buNone/>
            </a:pPr>
            <a:r>
              <a:rPr lang="en" sz="2000">
                <a:latin typeface="Times New Roman"/>
                <a:ea typeface="Times New Roman"/>
                <a:cs typeface="Times New Roman"/>
                <a:sym typeface="Times New Roman"/>
              </a:rPr>
              <a:t>ℎ</a:t>
            </a:r>
            <a:r>
              <a:rPr lang="en" sz="2000"/>
              <a:t>(</a:t>
            </a:r>
            <a:r>
              <a:rPr lang="en" sz="2000">
                <a:latin typeface="Times New Roman"/>
                <a:ea typeface="Times New Roman"/>
                <a:cs typeface="Times New Roman"/>
                <a:sym typeface="Times New Roman"/>
              </a:rPr>
              <a:t>𝑡</a:t>
            </a:r>
            <a:r>
              <a:rPr lang="en" sz="2000"/>
              <a:t>) = −5</a:t>
            </a:r>
            <a:r>
              <a:rPr lang="en" sz="2000">
                <a:latin typeface="Times New Roman"/>
                <a:ea typeface="Times New Roman"/>
                <a:cs typeface="Times New Roman"/>
                <a:sym typeface="Times New Roman"/>
              </a:rPr>
              <a:t>𝑡</a:t>
            </a:r>
            <a:r>
              <a:rPr baseline="30000" lang="en" sz="2000"/>
              <a:t>2</a:t>
            </a:r>
            <a:r>
              <a:rPr lang="en" sz="2000"/>
              <a:t> + 9</a:t>
            </a:r>
            <a:r>
              <a:rPr lang="en" sz="2000">
                <a:latin typeface="Times New Roman"/>
                <a:ea typeface="Times New Roman"/>
                <a:cs typeface="Times New Roman"/>
                <a:sym typeface="Times New Roman"/>
              </a:rPr>
              <a:t>𝑡</a:t>
            </a:r>
            <a:r>
              <a:rPr lang="en" sz="2000"/>
              <a:t> + 3</a:t>
            </a:r>
            <a:endParaRPr sz="2000"/>
          </a:p>
          <a:p>
            <a:pPr indent="0" lvl="0" marL="0" rtl="0" algn="ctr">
              <a:lnSpc>
                <a:spcPct val="100000"/>
              </a:lnSpc>
              <a:spcBef>
                <a:spcPts val="1200"/>
              </a:spcBef>
              <a:spcAft>
                <a:spcPts val="0"/>
              </a:spcAft>
              <a:buClr>
                <a:schemeClr val="dk1"/>
              </a:buClr>
              <a:buSzPts val="1100"/>
              <a:buFont typeface="Arial"/>
              <a:buNone/>
            </a:pPr>
            <a:r>
              <a:rPr lang="en" sz="2000"/>
              <a:t>How many seconds until the drop of water hits the ground? </a:t>
            </a:r>
            <a:endParaRPr sz="2400"/>
          </a:p>
        </p:txBody>
      </p:sp>
      <p:sp>
        <p:nvSpPr>
          <p:cNvPr id="241" name="Google Shape;241;p31"/>
          <p:cNvSpPr txBox="1"/>
          <p:nvPr>
            <p:ph idx="12" type="sldNum"/>
          </p:nvPr>
        </p:nvSpPr>
        <p:spPr>
          <a:xfrm>
            <a:off x="8283608" y="4793817"/>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242" name="Google Shape;242;p31"/>
          <p:cNvSpPr txBox="1"/>
          <p:nvPr>
            <p:ph idx="3" type="sldNum"/>
          </p:nvPr>
        </p:nvSpPr>
        <p:spPr>
          <a:xfrm>
            <a:off x="311700" y="4793825"/>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t>8.10.3 Using Technology to Find Rational Factors</a:t>
            </a:r>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46" name="Shape 246"/>
        <p:cNvGrpSpPr/>
        <p:nvPr/>
      </p:nvGrpSpPr>
      <p:grpSpPr>
        <a:xfrm>
          <a:off x="0" y="0"/>
          <a:ext cx="0" cy="0"/>
          <a:chOff x="0" y="0"/>
          <a:chExt cx="0" cy="0"/>
        </a:xfrm>
      </p:grpSpPr>
      <p:sp>
        <p:nvSpPr>
          <p:cNvPr id="247" name="Google Shape;247;p32"/>
          <p:cNvSpPr txBox="1"/>
          <p:nvPr>
            <p:ph type="title"/>
          </p:nvPr>
        </p:nvSpPr>
        <p:spPr>
          <a:xfrm>
            <a:off x="311700" y="91440"/>
            <a:ext cx="8520600" cy="863400"/>
          </a:xfrm>
          <a:prstGeom prst="rect">
            <a:avLst/>
          </a:prstGeom>
        </p:spPr>
        <p:txBody>
          <a:bodyPr anchorCtr="0" anchor="t" bIns="91425" lIns="91425" spcFirstLastPara="1" rIns="91425" wrap="square" tIns="91425">
            <a:spAutoFit/>
          </a:bodyPr>
          <a:lstStyle/>
          <a:p>
            <a:pPr indent="0" lvl="0" marL="0" rtl="0" algn="l">
              <a:lnSpc>
                <a:spcPct val="115000"/>
              </a:lnSpc>
              <a:spcBef>
                <a:spcPts val="0"/>
              </a:spcBef>
              <a:spcAft>
                <a:spcPts val="0"/>
              </a:spcAft>
              <a:buClr>
                <a:schemeClr val="dk1"/>
              </a:buClr>
              <a:buSzPts val="1100"/>
              <a:buFont typeface="Arial"/>
              <a:buNone/>
            </a:pPr>
            <a:r>
              <a:rPr b="0" lang="en" sz="1400">
                <a:solidFill>
                  <a:srgbClr val="666666"/>
                </a:solidFill>
              </a:rPr>
              <a:t>Learning Activity B | Part 2</a:t>
            </a:r>
            <a:endParaRPr b="0" sz="1400">
              <a:solidFill>
                <a:srgbClr val="666666"/>
              </a:solidFill>
            </a:endParaRPr>
          </a:p>
          <a:p>
            <a:pPr indent="0" lvl="0" marL="0" rtl="0" algn="l">
              <a:spcBef>
                <a:spcPts val="0"/>
              </a:spcBef>
              <a:spcAft>
                <a:spcPts val="0"/>
              </a:spcAft>
              <a:buNone/>
            </a:pPr>
            <a:r>
              <a:rPr lang="en"/>
              <a:t>Designing Fountains 💦</a:t>
            </a:r>
            <a:endParaRPr sz="3000">
              <a:solidFill>
                <a:srgbClr val="005047"/>
              </a:solidFill>
            </a:endParaRPr>
          </a:p>
        </p:txBody>
      </p:sp>
      <p:sp>
        <p:nvSpPr>
          <p:cNvPr id="248" name="Google Shape;248;p32"/>
          <p:cNvSpPr txBox="1"/>
          <p:nvPr>
            <p:ph idx="1" type="body"/>
          </p:nvPr>
        </p:nvSpPr>
        <p:spPr>
          <a:xfrm>
            <a:off x="311700" y="960120"/>
            <a:ext cx="3999900" cy="3657600"/>
          </a:xfrm>
          <a:prstGeom prst="rect">
            <a:avLst/>
          </a:prstGeom>
        </p:spPr>
        <p:txBody>
          <a:bodyPr anchorCtr="0" anchor="t" bIns="91425" lIns="91425" spcFirstLastPara="1" rIns="91425" wrap="square" tIns="91425">
            <a:noAutofit/>
          </a:bodyPr>
          <a:lstStyle/>
          <a:p>
            <a:pPr indent="-342900" lvl="0" marL="457200" rtl="0" algn="l">
              <a:lnSpc>
                <a:spcPct val="100000"/>
              </a:lnSpc>
              <a:spcBef>
                <a:spcPts val="0"/>
              </a:spcBef>
              <a:spcAft>
                <a:spcPts val="0"/>
              </a:spcAft>
              <a:buClr>
                <a:schemeClr val="dk1"/>
              </a:buClr>
              <a:buSzPts val="1800"/>
              <a:buAutoNum type="arabicPeriod" startAt="3"/>
            </a:pPr>
            <a:r>
              <a:rPr lang="en" sz="1800"/>
              <a:t>Solve the equation by graphing the function.</a:t>
            </a:r>
            <a:endParaRPr sz="1800"/>
          </a:p>
          <a:p>
            <a:pPr indent="0" lvl="0" marL="457200" rtl="0" algn="l">
              <a:lnSpc>
                <a:spcPct val="100000"/>
              </a:lnSpc>
              <a:spcBef>
                <a:spcPts val="500"/>
              </a:spcBef>
              <a:spcAft>
                <a:spcPts val="0"/>
              </a:spcAft>
              <a:buNone/>
            </a:pPr>
            <a:r>
              <a:rPr lang="en" sz="1800"/>
              <a:t>Use the Desmos graphing tool or technology outside the course.</a:t>
            </a:r>
            <a:endParaRPr sz="1800"/>
          </a:p>
          <a:p>
            <a:pPr indent="0" lvl="0" marL="457200" rtl="0" algn="l">
              <a:lnSpc>
                <a:spcPct val="100000"/>
              </a:lnSpc>
              <a:spcBef>
                <a:spcPts val="2500"/>
              </a:spcBef>
              <a:spcAft>
                <a:spcPts val="500"/>
              </a:spcAft>
              <a:buNone/>
            </a:pPr>
            <a:r>
              <a:rPr lang="en" sz="1800"/>
              <a:t>Explain how you found the solution.</a:t>
            </a:r>
            <a:endParaRPr sz="2100"/>
          </a:p>
        </p:txBody>
      </p:sp>
      <p:sp>
        <p:nvSpPr>
          <p:cNvPr id="249" name="Google Shape;249;p32"/>
          <p:cNvSpPr txBox="1"/>
          <p:nvPr>
            <p:ph idx="2" type="body"/>
          </p:nvPr>
        </p:nvSpPr>
        <p:spPr>
          <a:xfrm>
            <a:off x="4832400" y="898500"/>
            <a:ext cx="3999900" cy="3895200"/>
          </a:xfrm>
          <a:prstGeom prst="rect">
            <a:avLst/>
          </a:prstGeom>
          <a:solidFill>
            <a:srgbClr val="F5F5F5"/>
          </a:solidFill>
          <a:ln cap="flat" cmpd="sng" w="9525">
            <a:solidFill>
              <a:srgbClr val="D9D9D9"/>
            </a:solidFill>
            <a:prstDash val="solid"/>
            <a:round/>
            <a:headEnd len="sm" w="sm" type="none"/>
            <a:tailEnd len="sm" w="sm" type="none"/>
          </a:ln>
        </p:spPr>
        <p:txBody>
          <a:bodyPr anchorCtr="0" anchor="t" bIns="91425" lIns="91425" spcFirstLastPara="1" rIns="91425" wrap="square" tIns="91425">
            <a:noAutofit/>
          </a:bodyPr>
          <a:lstStyle/>
          <a:p>
            <a:pPr indent="0" lvl="0" marL="0" rtl="0" algn="ctr">
              <a:lnSpc>
                <a:spcPct val="100000"/>
              </a:lnSpc>
              <a:spcBef>
                <a:spcPts val="0"/>
              </a:spcBef>
              <a:spcAft>
                <a:spcPts val="0"/>
              </a:spcAft>
              <a:buNone/>
            </a:pPr>
            <a:r>
              <a:rPr lang="en" sz="2000"/>
              <a:t>A fountain launches water </a:t>
            </a:r>
            <a:br>
              <a:rPr lang="en" sz="2000"/>
            </a:br>
            <a:r>
              <a:rPr lang="en" sz="2000"/>
              <a:t>from a nozzle 3 meters above the ground at a vertical velocity of 9 meters per second. Function </a:t>
            </a:r>
            <a:r>
              <a:rPr lang="en" sz="2000">
                <a:latin typeface="Times New Roman"/>
                <a:ea typeface="Times New Roman"/>
                <a:cs typeface="Times New Roman"/>
                <a:sym typeface="Times New Roman"/>
              </a:rPr>
              <a:t>ℎ</a:t>
            </a:r>
            <a:r>
              <a:rPr lang="en" sz="2000"/>
              <a:t> models the height in meters, </a:t>
            </a:r>
            <a:r>
              <a:rPr lang="en" sz="2000">
                <a:latin typeface="Times New Roman"/>
                <a:ea typeface="Times New Roman"/>
                <a:cs typeface="Times New Roman"/>
                <a:sym typeface="Times New Roman"/>
              </a:rPr>
              <a:t>ℎ</a:t>
            </a:r>
            <a:r>
              <a:rPr lang="en" sz="2000"/>
              <a:t>, of a drop of water </a:t>
            </a:r>
            <a:r>
              <a:rPr lang="en" sz="2000">
                <a:latin typeface="Times New Roman"/>
                <a:ea typeface="Times New Roman"/>
                <a:cs typeface="Times New Roman"/>
                <a:sym typeface="Times New Roman"/>
              </a:rPr>
              <a:t>𝑡</a:t>
            </a:r>
            <a:r>
              <a:rPr lang="en" sz="2000"/>
              <a:t> seconds after it is shot out from the nozzle. </a:t>
            </a:r>
            <a:endParaRPr sz="2000"/>
          </a:p>
          <a:p>
            <a:pPr indent="0" lvl="0" marL="0" rtl="0" algn="ctr">
              <a:lnSpc>
                <a:spcPct val="100000"/>
              </a:lnSpc>
              <a:spcBef>
                <a:spcPts val="1200"/>
              </a:spcBef>
              <a:spcAft>
                <a:spcPts val="0"/>
              </a:spcAft>
              <a:buNone/>
            </a:pPr>
            <a:r>
              <a:rPr lang="en" sz="2000">
                <a:latin typeface="Times New Roman"/>
                <a:ea typeface="Times New Roman"/>
                <a:cs typeface="Times New Roman"/>
                <a:sym typeface="Times New Roman"/>
              </a:rPr>
              <a:t>ℎ</a:t>
            </a:r>
            <a:r>
              <a:rPr lang="en" sz="2000"/>
              <a:t>(</a:t>
            </a:r>
            <a:r>
              <a:rPr lang="en" sz="2000">
                <a:latin typeface="Times New Roman"/>
                <a:ea typeface="Times New Roman"/>
                <a:cs typeface="Times New Roman"/>
                <a:sym typeface="Times New Roman"/>
              </a:rPr>
              <a:t>𝑡</a:t>
            </a:r>
            <a:r>
              <a:rPr lang="en" sz="2000"/>
              <a:t>) = −5</a:t>
            </a:r>
            <a:r>
              <a:rPr lang="en" sz="2000">
                <a:latin typeface="Times New Roman"/>
                <a:ea typeface="Times New Roman"/>
                <a:cs typeface="Times New Roman"/>
                <a:sym typeface="Times New Roman"/>
              </a:rPr>
              <a:t>𝑡</a:t>
            </a:r>
            <a:r>
              <a:rPr baseline="30000" lang="en" sz="2000"/>
              <a:t>2</a:t>
            </a:r>
            <a:r>
              <a:rPr lang="en" sz="2000"/>
              <a:t> + 9</a:t>
            </a:r>
            <a:r>
              <a:rPr lang="en" sz="2000">
                <a:latin typeface="Times New Roman"/>
                <a:ea typeface="Times New Roman"/>
                <a:cs typeface="Times New Roman"/>
                <a:sym typeface="Times New Roman"/>
              </a:rPr>
              <a:t>𝑡</a:t>
            </a:r>
            <a:r>
              <a:rPr lang="en" sz="2000"/>
              <a:t> + 3</a:t>
            </a:r>
            <a:endParaRPr sz="2000"/>
          </a:p>
          <a:p>
            <a:pPr indent="0" lvl="0" marL="0" rtl="0" algn="ctr">
              <a:lnSpc>
                <a:spcPct val="100000"/>
              </a:lnSpc>
              <a:spcBef>
                <a:spcPts val="1200"/>
              </a:spcBef>
              <a:spcAft>
                <a:spcPts val="0"/>
              </a:spcAft>
              <a:buNone/>
            </a:pPr>
            <a:r>
              <a:rPr lang="en" sz="2000"/>
              <a:t>How many seconds until the drop of water hits the ground? </a:t>
            </a:r>
            <a:endParaRPr sz="2400"/>
          </a:p>
        </p:txBody>
      </p:sp>
      <p:sp>
        <p:nvSpPr>
          <p:cNvPr id="250" name="Google Shape;250;p32"/>
          <p:cNvSpPr txBox="1"/>
          <p:nvPr>
            <p:ph idx="12" type="sldNum"/>
          </p:nvPr>
        </p:nvSpPr>
        <p:spPr>
          <a:xfrm>
            <a:off x="8283608" y="4793817"/>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251" name="Google Shape;251;p32"/>
          <p:cNvSpPr txBox="1"/>
          <p:nvPr>
            <p:ph idx="3" type="sldNum"/>
          </p:nvPr>
        </p:nvSpPr>
        <p:spPr>
          <a:xfrm>
            <a:off x="311700" y="4793825"/>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8.10.3 Using Technology to Find Rational Factors</a:t>
            </a:r>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55" name="Shape 255"/>
        <p:cNvGrpSpPr/>
        <p:nvPr/>
      </p:nvGrpSpPr>
      <p:grpSpPr>
        <a:xfrm>
          <a:off x="0" y="0"/>
          <a:ext cx="0" cy="0"/>
          <a:chOff x="0" y="0"/>
          <a:chExt cx="0" cy="0"/>
        </a:xfrm>
      </p:grpSpPr>
      <p:sp>
        <p:nvSpPr>
          <p:cNvPr id="256" name="Google Shape;256;p33"/>
          <p:cNvSpPr txBox="1"/>
          <p:nvPr>
            <p:ph type="title"/>
          </p:nvPr>
        </p:nvSpPr>
        <p:spPr>
          <a:xfrm>
            <a:off x="311700" y="137160"/>
            <a:ext cx="8520600" cy="822900"/>
          </a:xfrm>
          <a:prstGeom prst="rect">
            <a:avLst/>
          </a:prstGeom>
        </p:spPr>
        <p:txBody>
          <a:bodyPr anchorCtr="0" anchor="t" bIns="91425" lIns="91425" spcFirstLastPara="1" rIns="91425" wrap="square" tIns="91425">
            <a:noAutofit/>
          </a:bodyPr>
          <a:lstStyle/>
          <a:p>
            <a:pPr indent="0" lvl="0" marL="0" rtl="0" algn="ctr">
              <a:lnSpc>
                <a:spcPct val="115000"/>
              </a:lnSpc>
              <a:spcBef>
                <a:spcPts val="0"/>
              </a:spcBef>
              <a:spcAft>
                <a:spcPts val="0"/>
              </a:spcAft>
              <a:buClr>
                <a:schemeClr val="dk1"/>
              </a:buClr>
              <a:buSzPts val="1100"/>
              <a:buFont typeface="Arial"/>
              <a:buNone/>
            </a:pPr>
            <a:r>
              <a:rPr b="0" lang="en" sz="1400">
                <a:solidFill>
                  <a:srgbClr val="666666"/>
                </a:solidFill>
              </a:rPr>
              <a:t>Learning Activity B</a:t>
            </a:r>
            <a:endParaRPr b="0" sz="1400">
              <a:solidFill>
                <a:srgbClr val="666666"/>
              </a:solidFill>
            </a:endParaRPr>
          </a:p>
          <a:p>
            <a:pPr indent="0" lvl="0" marL="0" rtl="0" algn="ctr">
              <a:spcBef>
                <a:spcPts val="0"/>
              </a:spcBef>
              <a:spcAft>
                <a:spcPts val="0"/>
              </a:spcAft>
              <a:buNone/>
            </a:pPr>
            <a:r>
              <a:rPr lang="en"/>
              <a:t>Self Check</a:t>
            </a:r>
            <a:endParaRPr>
              <a:solidFill>
                <a:srgbClr val="005047"/>
              </a:solidFill>
            </a:endParaRPr>
          </a:p>
        </p:txBody>
      </p:sp>
      <p:sp>
        <p:nvSpPr>
          <p:cNvPr id="257" name="Google Shape;257;p33"/>
          <p:cNvSpPr txBox="1"/>
          <p:nvPr>
            <p:ph idx="1" type="body"/>
          </p:nvPr>
        </p:nvSpPr>
        <p:spPr>
          <a:xfrm>
            <a:off x="311700" y="960120"/>
            <a:ext cx="8520600" cy="36576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lang="en" sz="2000"/>
              <a:t>A tennis ball is hit by a racket. The function </a:t>
            </a:r>
            <a:r>
              <a:rPr lang="en" sz="2000">
                <a:latin typeface="Times New Roman"/>
                <a:ea typeface="Times New Roman"/>
                <a:cs typeface="Times New Roman"/>
                <a:sym typeface="Times New Roman"/>
              </a:rPr>
              <a:t>ℎ</a:t>
            </a:r>
            <a:r>
              <a:rPr lang="en" sz="2000"/>
              <a:t>(</a:t>
            </a:r>
            <a:r>
              <a:rPr lang="en" sz="2000">
                <a:latin typeface="Times New Roman"/>
                <a:ea typeface="Times New Roman"/>
                <a:cs typeface="Times New Roman"/>
                <a:sym typeface="Times New Roman"/>
              </a:rPr>
              <a:t>𝑡</a:t>
            </a:r>
            <a:r>
              <a:rPr lang="en" sz="2000"/>
              <a:t>) = −3</a:t>
            </a:r>
            <a:r>
              <a:rPr lang="en" sz="2000">
                <a:latin typeface="Times New Roman"/>
                <a:ea typeface="Times New Roman"/>
                <a:cs typeface="Times New Roman"/>
                <a:sym typeface="Times New Roman"/>
              </a:rPr>
              <a:t>𝑡</a:t>
            </a:r>
            <a:r>
              <a:rPr baseline="30000" lang="en" sz="2000"/>
              <a:t>2</a:t>
            </a:r>
            <a:r>
              <a:rPr lang="en" sz="2000"/>
              <a:t> + 7</a:t>
            </a:r>
            <a:r>
              <a:rPr lang="en" sz="2000">
                <a:latin typeface="Times New Roman"/>
                <a:ea typeface="Times New Roman"/>
                <a:cs typeface="Times New Roman"/>
                <a:sym typeface="Times New Roman"/>
              </a:rPr>
              <a:t>𝑡</a:t>
            </a:r>
            <a:r>
              <a:rPr lang="en" sz="2000"/>
              <a:t> + 3 models the height in meters, </a:t>
            </a:r>
            <a:r>
              <a:rPr lang="en" sz="2000">
                <a:latin typeface="Times New Roman"/>
                <a:ea typeface="Times New Roman"/>
                <a:cs typeface="Times New Roman"/>
                <a:sym typeface="Times New Roman"/>
              </a:rPr>
              <a:t>ℎ</a:t>
            </a:r>
            <a:r>
              <a:rPr lang="en" sz="2000"/>
              <a:t>, of the tennis ball </a:t>
            </a:r>
            <a:r>
              <a:rPr lang="en" sz="2000">
                <a:latin typeface="Times New Roman"/>
                <a:ea typeface="Times New Roman"/>
                <a:cs typeface="Times New Roman"/>
                <a:sym typeface="Times New Roman"/>
              </a:rPr>
              <a:t>𝑡</a:t>
            </a:r>
            <a:r>
              <a:rPr lang="en" sz="2000"/>
              <a:t> seconds after the impact with the racket.</a:t>
            </a:r>
            <a:endParaRPr sz="2000"/>
          </a:p>
          <a:p>
            <a:pPr indent="0" lvl="0" marL="0" rtl="0" algn="l">
              <a:lnSpc>
                <a:spcPct val="100000"/>
              </a:lnSpc>
              <a:spcBef>
                <a:spcPts val="1200"/>
              </a:spcBef>
              <a:spcAft>
                <a:spcPts val="0"/>
              </a:spcAft>
              <a:buNone/>
            </a:pPr>
            <a:r>
              <a:rPr lang="en" sz="2000"/>
              <a:t>Use graphing technology to determine the amount of time that has passed from the tennis ball being hit to when it reaches the ground.</a:t>
            </a:r>
            <a:endParaRPr sz="2000"/>
          </a:p>
          <a:p>
            <a:pPr indent="-355600" lvl="0" marL="914400" rtl="0" algn="l">
              <a:lnSpc>
                <a:spcPct val="100000"/>
              </a:lnSpc>
              <a:spcBef>
                <a:spcPts val="1200"/>
              </a:spcBef>
              <a:spcAft>
                <a:spcPts val="0"/>
              </a:spcAft>
              <a:buSzPts val="2000"/>
              <a:buFont typeface="Noto Sans"/>
              <a:buAutoNum type="alphaLcPeriod"/>
            </a:pPr>
            <a:r>
              <a:rPr lang="en" sz="2000"/>
              <a:t>1.167 seconds</a:t>
            </a:r>
            <a:endParaRPr sz="2000"/>
          </a:p>
          <a:p>
            <a:pPr indent="-355600" lvl="0" marL="914400" rtl="0" algn="l">
              <a:lnSpc>
                <a:spcPct val="100000"/>
              </a:lnSpc>
              <a:spcBef>
                <a:spcPts val="1000"/>
              </a:spcBef>
              <a:spcAft>
                <a:spcPts val="0"/>
              </a:spcAft>
              <a:buSzPts val="2000"/>
              <a:buFont typeface="Noto Sans"/>
              <a:buAutoNum type="alphaLcPeriod"/>
            </a:pPr>
            <a:r>
              <a:rPr lang="en" sz="2000"/>
              <a:t>2.703 seconds</a:t>
            </a:r>
            <a:endParaRPr sz="2000"/>
          </a:p>
          <a:p>
            <a:pPr indent="-355600" lvl="0" marL="914400" rtl="0" algn="l">
              <a:lnSpc>
                <a:spcPct val="100000"/>
              </a:lnSpc>
              <a:spcBef>
                <a:spcPts val="1000"/>
              </a:spcBef>
              <a:spcAft>
                <a:spcPts val="0"/>
              </a:spcAft>
              <a:buSzPts val="2000"/>
              <a:buFont typeface="Noto Sans"/>
              <a:buAutoNum type="alphaLcPeriod"/>
            </a:pPr>
            <a:r>
              <a:rPr lang="en" sz="2000"/>
              <a:t>0.37 seconds</a:t>
            </a:r>
            <a:endParaRPr sz="2000"/>
          </a:p>
          <a:p>
            <a:pPr indent="-355600" lvl="0" marL="914400" rtl="0" algn="l">
              <a:lnSpc>
                <a:spcPct val="100000"/>
              </a:lnSpc>
              <a:spcBef>
                <a:spcPts val="1000"/>
              </a:spcBef>
              <a:spcAft>
                <a:spcPts val="0"/>
              </a:spcAft>
              <a:buSzPts val="2000"/>
              <a:buFont typeface="Noto Sans"/>
              <a:buAutoNum type="alphaLcPeriod"/>
            </a:pPr>
            <a:r>
              <a:rPr lang="en" sz="2000"/>
              <a:t>3.124 seconds</a:t>
            </a:r>
            <a:endParaRPr sz="2000"/>
          </a:p>
        </p:txBody>
      </p:sp>
      <p:sp>
        <p:nvSpPr>
          <p:cNvPr id="258" name="Google Shape;258;p33"/>
          <p:cNvSpPr txBox="1"/>
          <p:nvPr>
            <p:ph idx="12" type="sldNum"/>
          </p:nvPr>
        </p:nvSpPr>
        <p:spPr>
          <a:xfrm>
            <a:off x="8283608" y="4793817"/>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latin typeface="Noto Sans"/>
                <a:ea typeface="Noto Sans"/>
                <a:cs typeface="Noto Sans"/>
                <a:sym typeface="Noto Sans"/>
              </a:rPr>
              <a:t>‹#›</a:t>
            </a:fld>
            <a:endParaRPr>
              <a:latin typeface="Noto Sans"/>
              <a:ea typeface="Noto Sans"/>
              <a:cs typeface="Noto Sans"/>
              <a:sym typeface="Noto Sans"/>
            </a:endParaRPr>
          </a:p>
        </p:txBody>
      </p:sp>
      <p:sp>
        <p:nvSpPr>
          <p:cNvPr id="259" name="Google Shape;259;p33"/>
          <p:cNvSpPr txBox="1"/>
          <p:nvPr>
            <p:ph idx="2" type="sldNum"/>
          </p:nvPr>
        </p:nvSpPr>
        <p:spPr>
          <a:xfrm>
            <a:off x="311700" y="4793825"/>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t>8.10.3 Using Technology to Find Rational Factors</a:t>
            </a:r>
            <a:endParaRPr/>
          </a:p>
        </p:txBody>
      </p:sp>
      <p:sp>
        <p:nvSpPr>
          <p:cNvPr descr="An arrow icon reads &quot;Let's review!&quot; and links to a slide that reviews the content that was assessed in the self check question. " id="260" name="Google Shape;260;p33" title="Review icon">
            <a:hlinkClick action="ppaction://hlinkshowjump?jump=nextslide"/>
          </p:cNvPr>
          <p:cNvSpPr/>
          <p:nvPr/>
        </p:nvSpPr>
        <p:spPr>
          <a:xfrm>
            <a:off x="7240475" y="4295776"/>
            <a:ext cx="1591800" cy="365700"/>
          </a:xfrm>
          <a:prstGeom prst="homePlate">
            <a:avLst>
              <a:gd fmla="val 50000" name="adj"/>
            </a:avLst>
          </a:prstGeom>
          <a:solidFill>
            <a:srgbClr val="FDBD3E"/>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500">
                <a:latin typeface="Calibri"/>
                <a:ea typeface="Calibri"/>
                <a:cs typeface="Calibri"/>
                <a:sym typeface="Calibri"/>
              </a:rPr>
              <a:t>Let’s review!</a:t>
            </a:r>
            <a:endParaRPr b="1" sz="1500">
              <a:latin typeface="Calibri"/>
              <a:ea typeface="Calibri"/>
              <a:cs typeface="Calibri"/>
              <a:sym typeface="Calibri"/>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264" name="Shape 264"/>
        <p:cNvGrpSpPr/>
        <p:nvPr/>
      </p:nvGrpSpPr>
      <p:grpSpPr>
        <a:xfrm>
          <a:off x="0" y="0"/>
          <a:ext cx="0" cy="0"/>
          <a:chOff x="0" y="0"/>
          <a:chExt cx="0" cy="0"/>
        </a:xfrm>
      </p:grpSpPr>
      <p:pic>
        <p:nvPicPr>
          <p:cNvPr descr="Icon indicating the slide contains a additional resources for students who struggled with the check for understanding (self check) question" id="265" name="Google Shape;265;p34" title="additional resource-1.png"/>
          <p:cNvPicPr preferRelativeResize="0"/>
          <p:nvPr/>
        </p:nvPicPr>
        <p:blipFill>
          <a:blip r:embed="rId3">
            <a:alphaModFix/>
          </a:blip>
          <a:stretch>
            <a:fillRect/>
          </a:stretch>
        </p:blipFill>
        <p:spPr>
          <a:xfrm>
            <a:off x="8420803" y="126598"/>
            <a:ext cx="353968" cy="354000"/>
          </a:xfrm>
          <a:prstGeom prst="rect">
            <a:avLst/>
          </a:prstGeom>
          <a:noFill/>
          <a:ln>
            <a:noFill/>
          </a:ln>
        </p:spPr>
      </p:pic>
      <p:sp>
        <p:nvSpPr>
          <p:cNvPr id="266" name="Google Shape;266;p34"/>
          <p:cNvSpPr txBox="1"/>
          <p:nvPr>
            <p:ph type="title"/>
          </p:nvPr>
        </p:nvSpPr>
        <p:spPr>
          <a:xfrm>
            <a:off x="311700" y="91440"/>
            <a:ext cx="4609200" cy="8229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b="0" lang="en" sz="1400">
                <a:solidFill>
                  <a:srgbClr val="666666"/>
                </a:solidFill>
              </a:rPr>
              <a:t>Learning Activity B</a:t>
            </a:r>
            <a:endParaRPr b="0" sz="1400">
              <a:solidFill>
                <a:srgbClr val="666666"/>
              </a:solidFill>
            </a:endParaRPr>
          </a:p>
          <a:p>
            <a:pPr indent="0" lvl="0" marL="0" rtl="0" algn="l">
              <a:spcBef>
                <a:spcPts val="0"/>
              </a:spcBef>
              <a:spcAft>
                <a:spcPts val="0"/>
              </a:spcAft>
              <a:buNone/>
            </a:pPr>
            <a:r>
              <a:rPr lang="en"/>
              <a:t>Self Check - </a:t>
            </a:r>
            <a:r>
              <a:rPr lang="en"/>
              <a:t>Review</a:t>
            </a:r>
            <a:endParaRPr/>
          </a:p>
        </p:txBody>
      </p:sp>
      <p:sp>
        <p:nvSpPr>
          <p:cNvPr id="267" name="Google Shape;267;p34"/>
          <p:cNvSpPr txBox="1"/>
          <p:nvPr>
            <p:ph idx="1" type="body"/>
          </p:nvPr>
        </p:nvSpPr>
        <p:spPr>
          <a:xfrm>
            <a:off x="311700" y="959075"/>
            <a:ext cx="4241700" cy="3923100"/>
          </a:xfrm>
          <a:prstGeom prst="rect">
            <a:avLst/>
          </a:prstGeom>
        </p:spPr>
        <p:txBody>
          <a:bodyPr anchorCtr="0" anchor="t" bIns="91425" lIns="91425" spcFirstLastPara="1" rIns="91425" wrap="square" tIns="91425">
            <a:normAutofit/>
          </a:bodyPr>
          <a:lstStyle/>
          <a:p>
            <a:pPr indent="0" lvl="0" marL="0" rtl="0" algn="l">
              <a:lnSpc>
                <a:spcPct val="105000"/>
              </a:lnSpc>
              <a:spcBef>
                <a:spcPts val="0"/>
              </a:spcBef>
              <a:spcAft>
                <a:spcPts val="0"/>
              </a:spcAft>
              <a:buClr>
                <a:schemeClr val="dk1"/>
              </a:buClr>
              <a:buSzPts val="1100"/>
              <a:buFont typeface="Arial"/>
              <a:buNone/>
            </a:pPr>
            <a:r>
              <a:rPr lang="en" sz="1800"/>
              <a:t>A thick steel support cable at a construction site forms an arch-like shape. It starts attached to the top of a column, goes up through a loop at a high point, and then back down to the ground.</a:t>
            </a:r>
            <a:endParaRPr sz="1800"/>
          </a:p>
          <a:p>
            <a:pPr indent="0" lvl="0" marL="0" rtl="0" algn="l">
              <a:lnSpc>
                <a:spcPct val="105000"/>
              </a:lnSpc>
              <a:spcBef>
                <a:spcPts val="3000"/>
              </a:spcBef>
              <a:spcAft>
                <a:spcPts val="0"/>
              </a:spcAft>
              <a:buClr>
                <a:schemeClr val="dk1"/>
              </a:buClr>
              <a:buSzPts val="1100"/>
              <a:buFont typeface="Arial"/>
              <a:buNone/>
            </a:pPr>
            <a:r>
              <a:rPr lang="en" sz="1800"/>
              <a:t>How far away from the column does the cable attach to the ground?</a:t>
            </a:r>
            <a:endParaRPr sz="1800"/>
          </a:p>
          <a:p>
            <a:pPr indent="-342900" lvl="0" marL="457200" rtl="0" algn="l">
              <a:lnSpc>
                <a:spcPct val="105000"/>
              </a:lnSpc>
              <a:spcBef>
                <a:spcPts val="300"/>
              </a:spcBef>
              <a:spcAft>
                <a:spcPts val="0"/>
              </a:spcAft>
              <a:buClr>
                <a:schemeClr val="dk1"/>
              </a:buClr>
              <a:buSzPts val="1800"/>
              <a:buChar char="●"/>
            </a:pPr>
            <a:r>
              <a:rPr lang="en" sz="1800"/>
              <a:t>Graph the equation</a:t>
            </a:r>
            <a:endParaRPr sz="1800"/>
          </a:p>
          <a:p>
            <a:pPr indent="-342900" lvl="0" marL="457200" rtl="0" algn="l">
              <a:lnSpc>
                <a:spcPct val="105000"/>
              </a:lnSpc>
              <a:spcBef>
                <a:spcPts val="0"/>
              </a:spcBef>
              <a:spcAft>
                <a:spcPts val="0"/>
              </a:spcAft>
              <a:buClr>
                <a:schemeClr val="dk1"/>
              </a:buClr>
              <a:buSzPts val="1800"/>
              <a:buChar char="●"/>
            </a:pPr>
            <a:r>
              <a:rPr lang="en" sz="1800"/>
              <a:t>Find the zero or </a:t>
            </a:r>
            <a:r>
              <a:rPr i="1" lang="en" sz="1800">
                <a:latin typeface="Times New Roman"/>
                <a:ea typeface="Times New Roman"/>
                <a:cs typeface="Times New Roman"/>
                <a:sym typeface="Times New Roman"/>
              </a:rPr>
              <a:t>x</a:t>
            </a:r>
            <a:r>
              <a:rPr lang="en" sz="1800"/>
              <a:t>-intercept</a:t>
            </a:r>
            <a:endParaRPr sz="1800"/>
          </a:p>
        </p:txBody>
      </p:sp>
      <p:pic>
        <p:nvPicPr>
          <p:cNvPr descr="A black cable hangs in a curve between a pole on the left and a higher point above, forming a catenary shape above a brown ground. The pole resembles a short column or post." id="268" name="Google Shape;268;p34"/>
          <p:cNvPicPr preferRelativeResize="0"/>
          <p:nvPr/>
        </p:nvPicPr>
        <p:blipFill>
          <a:blip r:embed="rId4">
            <a:alphaModFix/>
          </a:blip>
          <a:stretch>
            <a:fillRect/>
          </a:stretch>
        </p:blipFill>
        <p:spPr>
          <a:xfrm>
            <a:off x="4434201" y="839193"/>
            <a:ext cx="2195200" cy="2014474"/>
          </a:xfrm>
          <a:prstGeom prst="rect">
            <a:avLst/>
          </a:prstGeom>
          <a:noFill/>
          <a:ln>
            <a:noFill/>
          </a:ln>
        </p:spPr>
      </p:pic>
      <p:sp>
        <p:nvSpPr>
          <p:cNvPr id="269" name="Google Shape;269;p34"/>
          <p:cNvSpPr/>
          <p:nvPr/>
        </p:nvSpPr>
        <p:spPr>
          <a:xfrm>
            <a:off x="6170300" y="909446"/>
            <a:ext cx="2743200" cy="876600"/>
          </a:xfrm>
          <a:prstGeom prst="roundRect">
            <a:avLst>
              <a:gd fmla="val 16667" name="adj"/>
            </a:avLst>
          </a:prstGeom>
          <a:solidFill>
            <a:srgbClr val="EEEEEE"/>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b="1" i="1" lang="en">
                <a:latin typeface="Times New Roman"/>
                <a:ea typeface="Times New Roman"/>
                <a:cs typeface="Times New Roman"/>
                <a:sym typeface="Times New Roman"/>
              </a:rPr>
              <a:t>h</a:t>
            </a:r>
            <a:r>
              <a:rPr b="1" lang="en">
                <a:latin typeface="Noto Sans"/>
                <a:ea typeface="Noto Sans"/>
                <a:cs typeface="Noto Sans"/>
                <a:sym typeface="Noto Sans"/>
              </a:rPr>
              <a:t>(</a:t>
            </a:r>
            <a:r>
              <a:rPr b="1" i="1" lang="en">
                <a:solidFill>
                  <a:srgbClr val="000000"/>
                </a:solidFill>
                <a:latin typeface="Times New Roman"/>
                <a:ea typeface="Times New Roman"/>
                <a:cs typeface="Times New Roman"/>
                <a:sym typeface="Times New Roman"/>
              </a:rPr>
              <a:t>x</a:t>
            </a:r>
            <a:r>
              <a:rPr b="1" lang="en">
                <a:latin typeface="Noto Sans"/>
                <a:ea typeface="Noto Sans"/>
                <a:cs typeface="Noto Sans"/>
                <a:sym typeface="Noto Sans"/>
              </a:rPr>
              <a:t>) = –4</a:t>
            </a:r>
            <a:r>
              <a:rPr b="1" i="1" lang="en">
                <a:solidFill>
                  <a:srgbClr val="000000"/>
                </a:solidFill>
                <a:latin typeface="Times New Roman"/>
                <a:ea typeface="Times New Roman"/>
                <a:cs typeface="Times New Roman"/>
                <a:sym typeface="Times New Roman"/>
              </a:rPr>
              <a:t>x</a:t>
            </a:r>
            <a:r>
              <a:rPr b="1" baseline="30000" lang="en">
                <a:latin typeface="Noto Sans"/>
                <a:ea typeface="Noto Sans"/>
                <a:cs typeface="Noto Sans"/>
                <a:sym typeface="Noto Sans"/>
              </a:rPr>
              <a:t>2</a:t>
            </a:r>
            <a:r>
              <a:rPr b="1" lang="en">
                <a:latin typeface="Noto Sans"/>
                <a:ea typeface="Noto Sans"/>
                <a:cs typeface="Noto Sans"/>
                <a:sym typeface="Noto Sans"/>
              </a:rPr>
              <a:t> + 16</a:t>
            </a:r>
            <a:r>
              <a:rPr b="1" i="1" lang="en">
                <a:solidFill>
                  <a:srgbClr val="000000"/>
                </a:solidFill>
                <a:latin typeface="Times New Roman"/>
                <a:ea typeface="Times New Roman"/>
                <a:cs typeface="Times New Roman"/>
                <a:sym typeface="Times New Roman"/>
              </a:rPr>
              <a:t>x</a:t>
            </a:r>
            <a:r>
              <a:rPr b="1" lang="en">
                <a:latin typeface="Noto Sans"/>
                <a:ea typeface="Noto Sans"/>
                <a:cs typeface="Noto Sans"/>
                <a:sym typeface="Noto Sans"/>
              </a:rPr>
              <a:t> + 5</a:t>
            </a:r>
            <a:endParaRPr b="1">
              <a:latin typeface="Noto Sans"/>
              <a:ea typeface="Noto Sans"/>
              <a:cs typeface="Noto Sans"/>
              <a:sym typeface="Noto Sans"/>
            </a:endParaRPr>
          </a:p>
          <a:p>
            <a:pPr indent="0" lvl="0" marL="0" rtl="0" algn="ctr">
              <a:spcBef>
                <a:spcPts val="0"/>
              </a:spcBef>
              <a:spcAft>
                <a:spcPts val="0"/>
              </a:spcAft>
              <a:buNone/>
            </a:pPr>
            <a:r>
              <a:rPr i="1" lang="en">
                <a:latin typeface="Times New Roman"/>
                <a:ea typeface="Times New Roman"/>
                <a:cs typeface="Times New Roman"/>
                <a:sym typeface="Times New Roman"/>
              </a:rPr>
              <a:t>x</a:t>
            </a:r>
            <a:r>
              <a:rPr lang="en">
                <a:latin typeface="Noto Sans"/>
                <a:ea typeface="Noto Sans"/>
                <a:cs typeface="Noto Sans"/>
                <a:sym typeface="Noto Sans"/>
              </a:rPr>
              <a:t> is horizontal distance from column</a:t>
            </a:r>
            <a:endParaRPr>
              <a:latin typeface="Noto Sans"/>
              <a:ea typeface="Noto Sans"/>
              <a:cs typeface="Noto Sans"/>
              <a:sym typeface="Noto Sans"/>
            </a:endParaRPr>
          </a:p>
        </p:txBody>
      </p:sp>
      <p:pic>
        <p:nvPicPr>
          <p:cNvPr descr="Graph of a downward parabola with a positive x-intercept at 4.291." id="270" name="Google Shape;270;p34"/>
          <p:cNvPicPr preferRelativeResize="0"/>
          <p:nvPr/>
        </p:nvPicPr>
        <p:blipFill>
          <a:blip r:embed="rId5">
            <a:alphaModFix/>
          </a:blip>
          <a:stretch>
            <a:fillRect/>
          </a:stretch>
        </p:blipFill>
        <p:spPr>
          <a:xfrm>
            <a:off x="6217925" y="1936546"/>
            <a:ext cx="2743199" cy="2823464"/>
          </a:xfrm>
          <a:prstGeom prst="rect">
            <a:avLst/>
          </a:prstGeom>
          <a:noFill/>
          <a:ln>
            <a:noFill/>
          </a:ln>
        </p:spPr>
      </p:pic>
      <p:sp>
        <p:nvSpPr>
          <p:cNvPr id="271" name="Google Shape;271;p34"/>
          <p:cNvSpPr txBox="1"/>
          <p:nvPr>
            <p:ph idx="12" type="sldNum"/>
          </p:nvPr>
        </p:nvSpPr>
        <p:spPr>
          <a:xfrm>
            <a:off x="8283608" y="4793817"/>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latin typeface="Noto Sans"/>
              <a:ea typeface="Noto Sans"/>
              <a:cs typeface="Noto Sans"/>
              <a:sym typeface="Noto Sans"/>
            </a:endParaRPr>
          </a:p>
        </p:txBody>
      </p:sp>
      <p:sp>
        <p:nvSpPr>
          <p:cNvPr id="272" name="Google Shape;272;p34"/>
          <p:cNvSpPr txBox="1"/>
          <p:nvPr>
            <p:ph idx="2" type="sldNum"/>
          </p:nvPr>
        </p:nvSpPr>
        <p:spPr>
          <a:xfrm>
            <a:off x="311700" y="4793825"/>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t>8.10.3 Using Technology to Find Rational Factors - Additional Resources</a:t>
            </a:r>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76" name="Shape 276"/>
        <p:cNvGrpSpPr/>
        <p:nvPr/>
      </p:nvGrpSpPr>
      <p:grpSpPr>
        <a:xfrm>
          <a:off x="0" y="0"/>
          <a:ext cx="0" cy="0"/>
          <a:chOff x="0" y="0"/>
          <a:chExt cx="0" cy="0"/>
        </a:xfrm>
      </p:grpSpPr>
      <p:sp>
        <p:nvSpPr>
          <p:cNvPr id="277" name="Google Shape;277;p35"/>
          <p:cNvSpPr txBox="1"/>
          <p:nvPr>
            <p:ph type="title"/>
          </p:nvPr>
        </p:nvSpPr>
        <p:spPr>
          <a:xfrm>
            <a:off x="311700" y="137160"/>
            <a:ext cx="8520600" cy="3657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b="0" lang="en" sz="1400">
                <a:solidFill>
                  <a:srgbClr val="666666"/>
                </a:solidFill>
              </a:rPr>
              <a:t>Learning Activity B | Video</a:t>
            </a:r>
            <a:endParaRPr/>
          </a:p>
        </p:txBody>
      </p:sp>
      <p:sp>
        <p:nvSpPr>
          <p:cNvPr id="278" name="Google Shape;278;p35"/>
          <p:cNvSpPr txBox="1"/>
          <p:nvPr>
            <p:ph idx="1" type="body"/>
          </p:nvPr>
        </p:nvSpPr>
        <p:spPr>
          <a:xfrm>
            <a:off x="311700" y="457200"/>
            <a:ext cx="8520600" cy="6051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u="sng">
                <a:solidFill>
                  <a:schemeClr val="hlink"/>
                </a:solidFill>
                <a:hlinkClick r:id="rId4"/>
              </a:rPr>
              <a:t>Using Technology to Find the Rational Factors</a:t>
            </a:r>
            <a:endParaRPr/>
          </a:p>
        </p:txBody>
      </p:sp>
      <p:pic>
        <p:nvPicPr>
          <p:cNvPr descr="This Algebra 1 curriculum has been developed by Rice University's OpenStax through the Rice Algebra Initiative for Success and Equity (RAISE). Learn more at https://openstax.org/k12/algebra.&#10;&#10;#Algebra #HighSchool #SolvingQuadraticEquations #Quadratic #Functions #Equation #CharacteristicsScience #Realworld #Technology #WorkedExample #Graph" id="279" name="Google Shape;279;p35" title="Using Technology to Find the Rational Factors">
            <a:hlinkClick r:id="rId5"/>
          </p:cNvPr>
          <p:cNvPicPr preferRelativeResize="0"/>
          <p:nvPr/>
        </p:nvPicPr>
        <p:blipFill>
          <a:blip r:embed="rId6">
            <a:alphaModFix/>
          </a:blip>
          <a:stretch>
            <a:fillRect/>
          </a:stretch>
        </p:blipFill>
        <p:spPr>
          <a:xfrm>
            <a:off x="1691640" y="1161288"/>
            <a:ext cx="5760720" cy="3200400"/>
          </a:xfrm>
          <a:prstGeom prst="rect">
            <a:avLst/>
          </a:prstGeom>
          <a:noFill/>
          <a:ln>
            <a:noFill/>
          </a:ln>
        </p:spPr>
      </p:pic>
      <p:sp>
        <p:nvSpPr>
          <p:cNvPr id="280" name="Google Shape;280;p35"/>
          <p:cNvSpPr txBox="1"/>
          <p:nvPr>
            <p:ph idx="12" type="sldNum"/>
          </p:nvPr>
        </p:nvSpPr>
        <p:spPr>
          <a:xfrm>
            <a:off x="8472458" y="4710492"/>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281" name="Google Shape;281;p35"/>
          <p:cNvSpPr txBox="1"/>
          <p:nvPr>
            <p:ph idx="2" type="sldNum"/>
          </p:nvPr>
        </p:nvSpPr>
        <p:spPr>
          <a:xfrm>
            <a:off x="311700" y="4726590"/>
            <a:ext cx="7971900" cy="3540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t>8.10.3 Using Technology to Find Rational Factors</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79"/>
                                        </p:tgtEl>
                                        <p:attrNameLst>
                                          <p:attrName>style.visibility</p:attrName>
                                        </p:attrNameLst>
                                      </p:cBhvr>
                                      <p:to>
                                        <p:strVal val="visible"/>
                                      </p:to>
                                    </p:set>
                                    <p:animEffect filter="fade" transition="in">
                                      <p:cBhvr>
                                        <p:cTn dur="1000"/>
                                        <p:tgtEl>
                                          <p:spTgt spid="279"/>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285" name="Shape 285"/>
        <p:cNvGrpSpPr/>
        <p:nvPr/>
      </p:nvGrpSpPr>
      <p:grpSpPr>
        <a:xfrm>
          <a:off x="0" y="0"/>
          <a:ext cx="0" cy="0"/>
          <a:chOff x="0" y="0"/>
          <a:chExt cx="0" cy="0"/>
        </a:xfrm>
      </p:grpSpPr>
      <p:sp>
        <p:nvSpPr>
          <p:cNvPr id="286" name="Google Shape;286;p36"/>
          <p:cNvSpPr txBox="1"/>
          <p:nvPr>
            <p:ph type="title"/>
          </p:nvPr>
        </p:nvSpPr>
        <p:spPr>
          <a:xfrm>
            <a:off x="-7000" y="-39550"/>
            <a:ext cx="9150900" cy="1194000"/>
          </a:xfrm>
          <a:prstGeom prst="rect">
            <a:avLst/>
          </a:prstGeom>
        </p:spPr>
        <p:txBody>
          <a:bodyPr anchorCtr="0" anchor="t" bIns="91425" lIns="91425" spcFirstLastPara="1" rIns="91425" wrap="square" tIns="182875">
            <a:noAutofit/>
          </a:bodyPr>
          <a:lstStyle/>
          <a:p>
            <a:pPr indent="0" lvl="0" marL="0" rtl="0" algn="ctr">
              <a:spcBef>
                <a:spcPts val="0"/>
              </a:spcBef>
              <a:spcAft>
                <a:spcPts val="0"/>
              </a:spcAft>
              <a:buNone/>
            </a:pPr>
            <a:r>
              <a:rPr lang="en"/>
              <a:t>Lesson Journey</a:t>
            </a:r>
            <a:endParaRPr/>
          </a:p>
          <a:p>
            <a:pPr indent="0" lvl="0" marL="0" rtl="0" algn="ctr">
              <a:lnSpc>
                <a:spcPct val="115000"/>
              </a:lnSpc>
              <a:spcBef>
                <a:spcPts val="0"/>
              </a:spcBef>
              <a:spcAft>
                <a:spcPts val="1200"/>
              </a:spcAft>
              <a:buNone/>
            </a:pPr>
            <a:r>
              <a:rPr b="0" lang="en" sz="2400">
                <a:latin typeface="Noto Sans"/>
                <a:ea typeface="Noto Sans"/>
                <a:cs typeface="Noto Sans"/>
                <a:sym typeface="Noto Sans"/>
              </a:rPr>
              <a:t>Fourth</a:t>
            </a:r>
            <a:r>
              <a:rPr b="0" lang="en" sz="2400">
                <a:latin typeface="Noto Sans"/>
                <a:ea typeface="Noto Sans"/>
                <a:cs typeface="Noto Sans"/>
                <a:sym typeface="Noto Sans"/>
              </a:rPr>
              <a:t> Stop: Learning Activity C</a:t>
            </a:r>
            <a:endParaRPr/>
          </a:p>
        </p:txBody>
      </p:sp>
      <p:pic>
        <p:nvPicPr>
          <p:cNvPr descr="Map consisting of seven rectangles connected by dotted lines conveying the progression of the Lesson. Each rectangle has an icon with text. Adding to the previous three stops, the fourth rectangle is now highlighted in dark green. A clipboard icon and the text &quot;Learning Activity&quot; are displayed in yellow font. " id="287" name="Google Shape;287;p36" title="Screenshot 2025-10-23 at 9.30.11 AM.png"/>
          <p:cNvPicPr preferRelativeResize="0"/>
          <p:nvPr/>
        </p:nvPicPr>
        <p:blipFill>
          <a:blip r:embed="rId3">
            <a:alphaModFix/>
          </a:blip>
          <a:stretch>
            <a:fillRect/>
          </a:stretch>
        </p:blipFill>
        <p:spPr>
          <a:xfrm>
            <a:off x="146304" y="1426464"/>
            <a:ext cx="8839204" cy="3167957"/>
          </a:xfrm>
          <a:prstGeom prst="rect">
            <a:avLst/>
          </a:prstGeom>
          <a:noFill/>
          <a:ln>
            <a:noFill/>
          </a:ln>
        </p:spPr>
      </p:pic>
      <p:sp>
        <p:nvSpPr>
          <p:cNvPr id="288" name="Google Shape;288;p36"/>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2" name="Shape 292"/>
        <p:cNvGrpSpPr/>
        <p:nvPr/>
      </p:nvGrpSpPr>
      <p:grpSpPr>
        <a:xfrm>
          <a:off x="0" y="0"/>
          <a:ext cx="0" cy="0"/>
          <a:chOff x="0" y="0"/>
          <a:chExt cx="0" cy="0"/>
        </a:xfrm>
      </p:grpSpPr>
      <p:sp>
        <p:nvSpPr>
          <p:cNvPr id="293" name="Google Shape;293;p37"/>
          <p:cNvSpPr txBox="1"/>
          <p:nvPr>
            <p:ph type="title"/>
          </p:nvPr>
        </p:nvSpPr>
        <p:spPr>
          <a:xfrm>
            <a:off x="-7000" y="-39550"/>
            <a:ext cx="9150900" cy="1194000"/>
          </a:xfrm>
          <a:prstGeom prst="rect">
            <a:avLst/>
          </a:prstGeom>
        </p:spPr>
        <p:txBody>
          <a:bodyPr anchorCtr="0" anchor="t" bIns="91425" lIns="91425" spcFirstLastPara="1" rIns="91425" wrap="square" tIns="182875">
            <a:noAutofit/>
          </a:bodyPr>
          <a:lstStyle/>
          <a:p>
            <a:pPr indent="0" lvl="0" marL="0" rtl="0" algn="ctr">
              <a:spcBef>
                <a:spcPts val="0"/>
              </a:spcBef>
              <a:spcAft>
                <a:spcPts val="0"/>
              </a:spcAft>
              <a:buNone/>
            </a:pPr>
            <a:r>
              <a:rPr lang="en"/>
              <a:t>Lesson Journey</a:t>
            </a:r>
            <a:endParaRPr/>
          </a:p>
          <a:p>
            <a:pPr indent="0" lvl="0" marL="0" rtl="0" algn="ctr">
              <a:lnSpc>
                <a:spcPct val="115000"/>
              </a:lnSpc>
              <a:spcBef>
                <a:spcPts val="0"/>
              </a:spcBef>
              <a:spcAft>
                <a:spcPts val="1200"/>
              </a:spcAft>
              <a:buNone/>
            </a:pPr>
            <a:r>
              <a:rPr b="0" lang="en" sz="2400">
                <a:latin typeface="Noto Sans"/>
                <a:ea typeface="Noto Sans"/>
                <a:cs typeface="Noto Sans"/>
                <a:sym typeface="Noto Sans"/>
              </a:rPr>
              <a:t>Fifth Step: Cool Down</a:t>
            </a:r>
            <a:endParaRPr/>
          </a:p>
        </p:txBody>
      </p:sp>
      <p:pic>
        <p:nvPicPr>
          <p:cNvPr descr="Map consisting of seven rectangles connected by dotted lines conveying the progression of the Lesson. Each rectangle has an icon with text. Adding to the previous four stops, the fifth rectangle is now highlighted in dark green with a yellow icon and text. The icon is a bar graph made of three progressively smaller rectangles with an arrow on top, following the slope. The text reads Cool Down." id="294" name="Google Shape;294;p37" title="Screenshot 2025-10-23 at 9.30.17 AM.png"/>
          <p:cNvPicPr preferRelativeResize="0"/>
          <p:nvPr/>
        </p:nvPicPr>
        <p:blipFill>
          <a:blip r:embed="rId3">
            <a:alphaModFix/>
          </a:blip>
          <a:stretch>
            <a:fillRect/>
          </a:stretch>
        </p:blipFill>
        <p:spPr>
          <a:xfrm>
            <a:off x="146304" y="1463040"/>
            <a:ext cx="8839204" cy="3167957"/>
          </a:xfrm>
          <a:prstGeom prst="rect">
            <a:avLst/>
          </a:prstGeom>
          <a:noFill/>
          <a:ln>
            <a:noFill/>
          </a:ln>
        </p:spPr>
      </p:pic>
      <p:sp>
        <p:nvSpPr>
          <p:cNvPr id="295" name="Google Shape;295;p37"/>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99" name="Shape 299"/>
        <p:cNvGrpSpPr/>
        <p:nvPr/>
      </p:nvGrpSpPr>
      <p:grpSpPr>
        <a:xfrm>
          <a:off x="0" y="0"/>
          <a:ext cx="0" cy="0"/>
          <a:chOff x="0" y="0"/>
          <a:chExt cx="0" cy="0"/>
        </a:xfrm>
      </p:grpSpPr>
      <p:sp>
        <p:nvSpPr>
          <p:cNvPr id="300" name="Google Shape;300;p38"/>
          <p:cNvSpPr txBox="1"/>
          <p:nvPr>
            <p:ph type="title"/>
          </p:nvPr>
        </p:nvSpPr>
        <p:spPr>
          <a:xfrm>
            <a:off x="311700" y="137160"/>
            <a:ext cx="8520600" cy="8229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Cool Down</a:t>
            </a:r>
            <a:endParaRPr sz="3000">
              <a:solidFill>
                <a:srgbClr val="005047"/>
              </a:solidFill>
            </a:endParaRPr>
          </a:p>
        </p:txBody>
      </p:sp>
      <p:sp>
        <p:nvSpPr>
          <p:cNvPr id="301" name="Google Shape;301;p38"/>
          <p:cNvSpPr txBox="1"/>
          <p:nvPr>
            <p:ph idx="1" type="body"/>
          </p:nvPr>
        </p:nvSpPr>
        <p:spPr>
          <a:xfrm>
            <a:off x="311700" y="959070"/>
            <a:ext cx="8520600" cy="36576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1200"/>
              </a:spcAft>
              <a:buClr>
                <a:schemeClr val="dk1"/>
              </a:buClr>
              <a:buSzPts val="1100"/>
              <a:buFont typeface="Arial"/>
              <a:buNone/>
            </a:pPr>
            <a:r>
              <a:rPr lang="en"/>
              <a:t>Solve the equation </a:t>
            </a:r>
            <a:r>
              <a:rPr b="1" lang="en"/>
              <a:t>2𝑥</a:t>
            </a:r>
            <a:r>
              <a:rPr b="1" baseline="30000" lang="en"/>
              <a:t>2</a:t>
            </a:r>
            <a:r>
              <a:rPr b="1" lang="en"/>
              <a:t> − 7𝑥 + 5 = 0</a:t>
            </a:r>
            <a:r>
              <a:rPr lang="en"/>
              <a:t> by any method. Be prepared to explain your reasoning.</a:t>
            </a:r>
            <a:endParaRPr sz="3000"/>
          </a:p>
        </p:txBody>
      </p:sp>
      <p:sp>
        <p:nvSpPr>
          <p:cNvPr id="302" name="Google Shape;302;p38"/>
          <p:cNvSpPr txBox="1"/>
          <p:nvPr>
            <p:ph idx="12" type="sldNum"/>
          </p:nvPr>
        </p:nvSpPr>
        <p:spPr>
          <a:xfrm>
            <a:off x="8283608" y="4793817"/>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latin typeface="Noto Sans"/>
              <a:ea typeface="Noto Sans"/>
              <a:cs typeface="Noto Sans"/>
              <a:sym typeface="Noto Sans"/>
            </a:endParaRPr>
          </a:p>
        </p:txBody>
      </p:sp>
      <p:sp>
        <p:nvSpPr>
          <p:cNvPr id="303" name="Google Shape;303;p38"/>
          <p:cNvSpPr txBox="1"/>
          <p:nvPr>
            <p:ph idx="2" type="sldNum"/>
          </p:nvPr>
        </p:nvSpPr>
        <p:spPr>
          <a:xfrm>
            <a:off x="311700" y="4793825"/>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t>8.10.5 Solving Quadratic Equations by Any Method</a:t>
            </a:r>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7" name="Shape 307"/>
        <p:cNvGrpSpPr/>
        <p:nvPr/>
      </p:nvGrpSpPr>
      <p:grpSpPr>
        <a:xfrm>
          <a:off x="0" y="0"/>
          <a:ext cx="0" cy="0"/>
          <a:chOff x="0" y="0"/>
          <a:chExt cx="0" cy="0"/>
        </a:xfrm>
      </p:grpSpPr>
      <p:sp>
        <p:nvSpPr>
          <p:cNvPr id="308" name="Google Shape;308;p39"/>
          <p:cNvSpPr txBox="1"/>
          <p:nvPr>
            <p:ph type="title"/>
          </p:nvPr>
        </p:nvSpPr>
        <p:spPr>
          <a:xfrm>
            <a:off x="-7000" y="-39550"/>
            <a:ext cx="9150900" cy="1194000"/>
          </a:xfrm>
          <a:prstGeom prst="rect">
            <a:avLst/>
          </a:prstGeom>
        </p:spPr>
        <p:txBody>
          <a:bodyPr anchorCtr="0" anchor="t" bIns="91425" lIns="91425" spcFirstLastPara="1" rIns="91425" wrap="square" tIns="182875">
            <a:noAutofit/>
          </a:bodyPr>
          <a:lstStyle/>
          <a:p>
            <a:pPr indent="0" lvl="0" marL="0" rtl="0" algn="ctr">
              <a:spcBef>
                <a:spcPts val="0"/>
              </a:spcBef>
              <a:spcAft>
                <a:spcPts val="0"/>
              </a:spcAft>
              <a:buNone/>
            </a:pPr>
            <a:r>
              <a:rPr lang="en"/>
              <a:t>Lesson Journey</a:t>
            </a:r>
            <a:endParaRPr/>
          </a:p>
          <a:p>
            <a:pPr indent="0" lvl="0" marL="0" rtl="0" algn="ctr">
              <a:lnSpc>
                <a:spcPct val="115000"/>
              </a:lnSpc>
              <a:spcBef>
                <a:spcPts val="0"/>
              </a:spcBef>
              <a:spcAft>
                <a:spcPts val="1200"/>
              </a:spcAft>
              <a:buNone/>
            </a:pPr>
            <a:r>
              <a:rPr b="0" lang="en" sz="2400">
                <a:latin typeface="Noto Sans"/>
                <a:ea typeface="Noto Sans"/>
                <a:cs typeface="Noto Sans"/>
                <a:sym typeface="Noto Sans"/>
              </a:rPr>
              <a:t>Sixth</a:t>
            </a:r>
            <a:r>
              <a:rPr b="0" lang="en" sz="2400">
                <a:latin typeface="Noto Sans"/>
                <a:ea typeface="Noto Sans"/>
                <a:cs typeface="Noto Sans"/>
                <a:sym typeface="Noto Sans"/>
              </a:rPr>
              <a:t> Stop: Practice</a:t>
            </a:r>
            <a:endParaRPr/>
          </a:p>
        </p:txBody>
      </p:sp>
      <p:pic>
        <p:nvPicPr>
          <p:cNvPr descr="Map consisting of seven rectangles connected by dotted lines conveying the progression of the Lesson. Each rectangle has an icon with text. Adding to the previous five stops, the sixth rectangle is now highlighted in dark green with a yellow icon and text. The icon is a pencil tip and the text reads &quot;Practice.&quot;" id="309" name="Google Shape;309;p39" title="Screenshot 2025-10-23 at 9.30.22 AM.png"/>
          <p:cNvPicPr preferRelativeResize="0"/>
          <p:nvPr/>
        </p:nvPicPr>
        <p:blipFill>
          <a:blip r:embed="rId3">
            <a:alphaModFix/>
          </a:blip>
          <a:stretch>
            <a:fillRect/>
          </a:stretch>
        </p:blipFill>
        <p:spPr>
          <a:xfrm>
            <a:off x="148850" y="1426464"/>
            <a:ext cx="8839204" cy="3167957"/>
          </a:xfrm>
          <a:prstGeom prst="rect">
            <a:avLst/>
          </a:prstGeom>
          <a:noFill/>
          <a:ln>
            <a:noFill/>
          </a:ln>
        </p:spPr>
      </p:pic>
      <p:sp>
        <p:nvSpPr>
          <p:cNvPr id="310" name="Google Shape;310;p39"/>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314" name="Shape 314"/>
        <p:cNvGrpSpPr/>
        <p:nvPr/>
      </p:nvGrpSpPr>
      <p:grpSpPr>
        <a:xfrm>
          <a:off x="0" y="0"/>
          <a:ext cx="0" cy="0"/>
          <a:chOff x="0" y="0"/>
          <a:chExt cx="0" cy="0"/>
        </a:xfrm>
      </p:grpSpPr>
      <p:sp>
        <p:nvSpPr>
          <p:cNvPr id="315" name="Google Shape;315;p40"/>
          <p:cNvSpPr txBox="1"/>
          <p:nvPr>
            <p:ph type="title"/>
          </p:nvPr>
        </p:nvSpPr>
        <p:spPr>
          <a:xfrm>
            <a:off x="311700" y="137160"/>
            <a:ext cx="8520600" cy="6156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a:t>Practice</a:t>
            </a:r>
            <a:endParaRPr sz="3000">
              <a:solidFill>
                <a:srgbClr val="005047"/>
              </a:solidFill>
            </a:endParaRPr>
          </a:p>
        </p:txBody>
      </p:sp>
      <p:sp>
        <p:nvSpPr>
          <p:cNvPr id="316" name="Google Shape;316;p40"/>
          <p:cNvSpPr txBox="1"/>
          <p:nvPr>
            <p:ph idx="1" type="body"/>
          </p:nvPr>
        </p:nvSpPr>
        <p:spPr>
          <a:xfrm>
            <a:off x="311700" y="960120"/>
            <a:ext cx="3999900" cy="36576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1200"/>
              </a:spcAft>
              <a:buNone/>
            </a:pPr>
            <a:r>
              <a:rPr lang="en"/>
              <a:t>Put your hard work to action, practice what you’ve learned! </a:t>
            </a:r>
            <a:endParaRPr/>
          </a:p>
        </p:txBody>
      </p:sp>
      <p:pic>
        <p:nvPicPr>
          <p:cNvPr descr="Student studying with a laptop and open book, showing focus and independent learning during math practice." id="317" name="Google Shape;317;p40" title="Learning-pana 3 (1).png"/>
          <p:cNvPicPr preferRelativeResize="0"/>
          <p:nvPr/>
        </p:nvPicPr>
        <p:blipFill rotWithShape="1">
          <a:blip r:embed="rId4">
            <a:alphaModFix/>
          </a:blip>
          <a:srcRect b="0" l="0" r="0" t="0"/>
          <a:stretch/>
        </p:blipFill>
        <p:spPr>
          <a:xfrm>
            <a:off x="5577675" y="1152475"/>
            <a:ext cx="3254625" cy="3254625"/>
          </a:xfrm>
          <a:prstGeom prst="rect">
            <a:avLst/>
          </a:prstGeom>
          <a:noFill/>
          <a:ln>
            <a:noFill/>
          </a:ln>
        </p:spPr>
      </p:pic>
      <p:sp>
        <p:nvSpPr>
          <p:cNvPr id="318" name="Google Shape;318;p40"/>
          <p:cNvSpPr txBox="1"/>
          <p:nvPr>
            <p:ph idx="12" type="sldNum"/>
          </p:nvPr>
        </p:nvSpPr>
        <p:spPr>
          <a:xfrm>
            <a:off x="8283608" y="4698217"/>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319" name="Google Shape;319;p40"/>
          <p:cNvSpPr txBox="1"/>
          <p:nvPr>
            <p:ph idx="3" type="sldNum"/>
          </p:nvPr>
        </p:nvSpPr>
        <p:spPr>
          <a:xfrm>
            <a:off x="311700" y="4698225"/>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8.10.6 Practice</a:t>
            </a:r>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3" name="Shape 323"/>
        <p:cNvGrpSpPr/>
        <p:nvPr/>
      </p:nvGrpSpPr>
      <p:grpSpPr>
        <a:xfrm>
          <a:off x="0" y="0"/>
          <a:ext cx="0" cy="0"/>
          <a:chOff x="0" y="0"/>
          <a:chExt cx="0" cy="0"/>
        </a:xfrm>
      </p:grpSpPr>
      <p:sp>
        <p:nvSpPr>
          <p:cNvPr id="324" name="Google Shape;324;p41"/>
          <p:cNvSpPr txBox="1"/>
          <p:nvPr>
            <p:ph type="title"/>
          </p:nvPr>
        </p:nvSpPr>
        <p:spPr>
          <a:xfrm>
            <a:off x="-7000" y="-39550"/>
            <a:ext cx="9150900" cy="1194000"/>
          </a:xfrm>
          <a:prstGeom prst="rect">
            <a:avLst/>
          </a:prstGeom>
        </p:spPr>
        <p:txBody>
          <a:bodyPr anchorCtr="0" anchor="t" bIns="91425" lIns="91425" spcFirstLastPara="1" rIns="91425" wrap="square" tIns="182875">
            <a:noAutofit/>
          </a:bodyPr>
          <a:lstStyle/>
          <a:p>
            <a:pPr indent="0" lvl="0" marL="0" rtl="0" algn="ctr">
              <a:spcBef>
                <a:spcPts val="0"/>
              </a:spcBef>
              <a:spcAft>
                <a:spcPts val="0"/>
              </a:spcAft>
              <a:buNone/>
            </a:pPr>
            <a:r>
              <a:rPr lang="en"/>
              <a:t>Lesson Journey</a:t>
            </a:r>
            <a:endParaRPr/>
          </a:p>
          <a:p>
            <a:pPr indent="0" lvl="0" marL="0" rtl="0" algn="ctr">
              <a:lnSpc>
                <a:spcPct val="115000"/>
              </a:lnSpc>
              <a:spcBef>
                <a:spcPts val="0"/>
              </a:spcBef>
              <a:spcAft>
                <a:spcPts val="1200"/>
              </a:spcAft>
              <a:buNone/>
            </a:pPr>
            <a:r>
              <a:rPr b="0" lang="en" sz="2400">
                <a:latin typeface="Noto Sans"/>
                <a:ea typeface="Noto Sans"/>
                <a:cs typeface="Noto Sans"/>
                <a:sym typeface="Noto Sans"/>
              </a:rPr>
              <a:t>Seventh Stop: Lesson Synthesis</a:t>
            </a:r>
            <a:endParaRPr/>
          </a:p>
        </p:txBody>
      </p:sp>
      <p:pic>
        <p:nvPicPr>
          <p:cNvPr descr="Map consisting of seven rectangles connected by dotted lines conveying the progression of the Lesson. Each rectangle has an icon with text. This final rectangle is now highlighted in dark green with a yellow icon and text. The icon consists of four arrows pointing at a circle and the text reads &quot;Lesson Synthesis.&quot;" id="325" name="Google Shape;325;p41" title="Screenshot 2025-10-23 at 9.30.26 AM.png"/>
          <p:cNvPicPr preferRelativeResize="0"/>
          <p:nvPr/>
        </p:nvPicPr>
        <p:blipFill>
          <a:blip r:embed="rId3">
            <a:alphaModFix/>
          </a:blip>
          <a:stretch>
            <a:fillRect/>
          </a:stretch>
        </p:blipFill>
        <p:spPr>
          <a:xfrm>
            <a:off x="148850" y="1410175"/>
            <a:ext cx="8839204" cy="3167957"/>
          </a:xfrm>
          <a:prstGeom prst="rect">
            <a:avLst/>
          </a:prstGeom>
          <a:noFill/>
          <a:ln>
            <a:noFill/>
          </a:ln>
        </p:spPr>
      </p:pic>
      <p:sp>
        <p:nvSpPr>
          <p:cNvPr id="326" name="Google Shape;326;p41"/>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330" name="Shape 330"/>
        <p:cNvGrpSpPr/>
        <p:nvPr/>
      </p:nvGrpSpPr>
      <p:grpSpPr>
        <a:xfrm>
          <a:off x="0" y="0"/>
          <a:ext cx="0" cy="0"/>
          <a:chOff x="0" y="0"/>
          <a:chExt cx="0" cy="0"/>
        </a:xfrm>
      </p:grpSpPr>
      <p:sp>
        <p:nvSpPr>
          <p:cNvPr id="331" name="Google Shape;331;p42"/>
          <p:cNvSpPr txBox="1"/>
          <p:nvPr>
            <p:ph type="title"/>
          </p:nvPr>
        </p:nvSpPr>
        <p:spPr>
          <a:xfrm>
            <a:off x="311700" y="137160"/>
            <a:ext cx="8520600" cy="8229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Lesson Synthesis</a:t>
            </a:r>
            <a:endParaRPr sz="3000">
              <a:solidFill>
                <a:srgbClr val="005047"/>
              </a:solidFill>
            </a:endParaRPr>
          </a:p>
        </p:txBody>
      </p:sp>
      <p:sp>
        <p:nvSpPr>
          <p:cNvPr id="332" name="Google Shape;332;p42"/>
          <p:cNvSpPr txBox="1"/>
          <p:nvPr>
            <p:ph idx="1" type="body"/>
          </p:nvPr>
        </p:nvSpPr>
        <p:spPr>
          <a:xfrm>
            <a:off x="311700" y="959070"/>
            <a:ext cx="8520600" cy="3657600"/>
          </a:xfrm>
          <a:prstGeom prst="rect">
            <a:avLst/>
          </a:prstGeom>
        </p:spPr>
        <p:txBody>
          <a:bodyPr anchorCtr="0" anchor="t" bIns="91425" lIns="91425" spcFirstLastPara="1" rIns="91425" wrap="square" tIns="91425">
            <a:normAutofit/>
          </a:bodyPr>
          <a:lstStyle/>
          <a:p>
            <a:pPr indent="0" lvl="0" marL="0" rtl="0" algn="l">
              <a:lnSpc>
                <a:spcPct val="100000"/>
              </a:lnSpc>
              <a:spcBef>
                <a:spcPts val="0"/>
              </a:spcBef>
              <a:spcAft>
                <a:spcPts val="0"/>
              </a:spcAft>
              <a:buClr>
                <a:schemeClr val="dk1"/>
              </a:buClr>
              <a:buSzPts val="1100"/>
              <a:buFont typeface="Arial"/>
              <a:buNone/>
            </a:pPr>
            <a:r>
              <a:rPr lang="en"/>
              <a:t>Use the factored form of the equation to solve: </a:t>
            </a:r>
            <a:endParaRPr/>
          </a:p>
          <a:p>
            <a:pPr indent="0" lvl="0" marL="0" rtl="0" algn="ctr">
              <a:lnSpc>
                <a:spcPct val="100000"/>
              </a:lnSpc>
              <a:spcBef>
                <a:spcPts val="1200"/>
              </a:spcBef>
              <a:spcAft>
                <a:spcPts val="0"/>
              </a:spcAft>
              <a:buClr>
                <a:schemeClr val="dk1"/>
              </a:buClr>
              <a:buSzPts val="1100"/>
              <a:buFont typeface="Arial"/>
              <a:buNone/>
            </a:pPr>
            <a:r>
              <a:rPr lang="en"/>
              <a:t> 2</a:t>
            </a:r>
            <a:r>
              <a:rPr i="1" lang="en">
                <a:latin typeface="Times New Roman"/>
                <a:ea typeface="Times New Roman"/>
                <a:cs typeface="Times New Roman"/>
                <a:sym typeface="Times New Roman"/>
              </a:rPr>
              <a:t>x</a:t>
            </a:r>
            <a:r>
              <a:rPr baseline="30000" lang="en"/>
              <a:t>2</a:t>
            </a:r>
            <a:r>
              <a:rPr lang="en"/>
              <a:t> + 29</a:t>
            </a:r>
            <a:r>
              <a:rPr i="1" lang="en">
                <a:latin typeface="Times New Roman"/>
                <a:ea typeface="Times New Roman"/>
                <a:cs typeface="Times New Roman"/>
                <a:sym typeface="Times New Roman"/>
              </a:rPr>
              <a:t>x</a:t>
            </a:r>
            <a:r>
              <a:rPr lang="en"/>
              <a:t> + 30 = 0</a:t>
            </a:r>
            <a:endParaRPr/>
          </a:p>
          <a:p>
            <a:pPr indent="0" lvl="0" marL="0" rtl="0" algn="l">
              <a:lnSpc>
                <a:spcPct val="100000"/>
              </a:lnSpc>
              <a:spcBef>
                <a:spcPts val="6000"/>
              </a:spcBef>
              <a:spcAft>
                <a:spcPts val="1200"/>
              </a:spcAft>
              <a:buNone/>
            </a:pPr>
            <a:r>
              <a:rPr lang="en"/>
              <a:t>Is this easy or hard? Why? </a:t>
            </a:r>
            <a:endParaRPr sz="3000"/>
          </a:p>
        </p:txBody>
      </p:sp>
      <p:sp>
        <p:nvSpPr>
          <p:cNvPr id="333" name="Google Shape;333;p42"/>
          <p:cNvSpPr txBox="1"/>
          <p:nvPr>
            <p:ph idx="12" type="sldNum"/>
          </p:nvPr>
        </p:nvSpPr>
        <p:spPr>
          <a:xfrm>
            <a:off x="8283608" y="4717494"/>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latin typeface="Noto Sans"/>
              <a:ea typeface="Noto Sans"/>
              <a:cs typeface="Noto Sans"/>
              <a:sym typeface="Noto Sans"/>
            </a:endParaRPr>
          </a:p>
        </p:txBody>
      </p:sp>
      <p:sp>
        <p:nvSpPr>
          <p:cNvPr id="334" name="Google Shape;334;p42"/>
          <p:cNvSpPr txBox="1"/>
          <p:nvPr>
            <p:ph idx="2" type="sldNum"/>
          </p:nvPr>
        </p:nvSpPr>
        <p:spPr>
          <a:xfrm>
            <a:off x="311700" y="4717502"/>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Lesson 8.10 Rewriting Quadratic Expressions in Factored Form</a:t>
            </a:r>
            <a:endParaRPr/>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8" name="Shape 338"/>
        <p:cNvGrpSpPr/>
        <p:nvPr/>
      </p:nvGrpSpPr>
      <p:grpSpPr>
        <a:xfrm>
          <a:off x="0" y="0"/>
          <a:ext cx="0" cy="0"/>
          <a:chOff x="0" y="0"/>
          <a:chExt cx="0" cy="0"/>
        </a:xfrm>
      </p:grpSpPr>
      <p:sp>
        <p:nvSpPr>
          <p:cNvPr id="339" name="Google Shape;339;p43"/>
          <p:cNvSpPr txBox="1"/>
          <p:nvPr>
            <p:ph type="title"/>
          </p:nvPr>
        </p:nvSpPr>
        <p:spPr>
          <a:xfrm>
            <a:off x="311700" y="137160"/>
            <a:ext cx="8520600" cy="8229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Self Assessment </a:t>
            </a:r>
            <a:endParaRPr/>
          </a:p>
        </p:txBody>
      </p:sp>
      <p:sp>
        <p:nvSpPr>
          <p:cNvPr id="340" name="Google Shape;340;p43"/>
          <p:cNvSpPr txBox="1"/>
          <p:nvPr>
            <p:ph idx="1" type="body"/>
          </p:nvPr>
        </p:nvSpPr>
        <p:spPr>
          <a:xfrm>
            <a:off x="311700" y="807420"/>
            <a:ext cx="8520600" cy="560400"/>
          </a:xfrm>
          <a:prstGeom prst="rect">
            <a:avLst/>
          </a:prstGeom>
        </p:spPr>
        <p:txBody>
          <a:bodyPr anchorCtr="0" anchor="t" bIns="91425" lIns="91425" spcFirstLastPara="1" rIns="91425" wrap="square" tIns="91425">
            <a:noAutofit/>
          </a:bodyPr>
          <a:lstStyle/>
          <a:p>
            <a:pPr indent="0" lvl="0" marL="0" rtl="0" algn="l">
              <a:spcBef>
                <a:spcPts val="0"/>
              </a:spcBef>
              <a:spcAft>
                <a:spcPts val="1200"/>
              </a:spcAft>
              <a:buNone/>
            </a:pPr>
            <a:r>
              <a:rPr lang="en"/>
              <a:t>How much do you agree with the following statements?</a:t>
            </a:r>
            <a:endParaRPr/>
          </a:p>
        </p:txBody>
      </p:sp>
      <p:graphicFrame>
        <p:nvGraphicFramePr>
          <p:cNvPr descr="Table that organizes responses about the lesson's learning goals with the first row serving as the table header. The header for the first column lists the learning goals. The remaining columns are where students indicate their level of understanding. In order, the headers label the columns as &quot;I can&quot; for cells in column 2, &quot;Almost&quot; for cells in column 3, and &quot;Not yet&quot; for cells in column 4. " id="341" name="Google Shape;341;p43" title="Student Self Assessment table"/>
          <p:cNvGraphicFramePr/>
          <p:nvPr/>
        </p:nvGraphicFramePr>
        <p:xfrm>
          <a:off x="403153" y="1435523"/>
          <a:ext cx="3000000" cy="3000000"/>
        </p:xfrm>
        <a:graphic>
          <a:graphicData uri="http://schemas.openxmlformats.org/drawingml/2006/table">
            <a:tbl>
              <a:tblPr>
                <a:noFill/>
                <a:tableStyleId>{CA2D3C8E-460A-4C1C-9304-860CB19EC596}</a:tableStyleId>
              </a:tblPr>
              <a:tblGrid>
                <a:gridCol w="5107700"/>
                <a:gridCol w="1137625"/>
                <a:gridCol w="1137625"/>
                <a:gridCol w="1137625"/>
              </a:tblGrid>
              <a:tr h="381000">
                <a:tc>
                  <a:txBody>
                    <a:bodyPr/>
                    <a:lstStyle/>
                    <a:p>
                      <a:pPr indent="0" lvl="0" marL="0" rtl="0" algn="l">
                        <a:spcBef>
                          <a:spcPts val="0"/>
                        </a:spcBef>
                        <a:spcAft>
                          <a:spcPts val="0"/>
                        </a:spcAft>
                        <a:buClr>
                          <a:srgbClr val="000000"/>
                        </a:buClr>
                        <a:buSzPts val="1100"/>
                        <a:buFont typeface="Arial"/>
                        <a:buNone/>
                      </a:pPr>
                      <a:r>
                        <a:rPr b="1" lang="en" sz="1800">
                          <a:solidFill>
                            <a:srgbClr val="FFFFFF"/>
                          </a:solidFill>
                          <a:latin typeface="Calibri"/>
                          <a:ea typeface="Calibri"/>
                          <a:cs typeface="Calibri"/>
                          <a:sym typeface="Calibri"/>
                        </a:rPr>
                        <a:t>Learning Goals</a:t>
                      </a:r>
                      <a:endParaRPr sz="1800">
                        <a:solidFill>
                          <a:srgbClr val="FFFFFF"/>
                        </a:solidFill>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solidFill>
                      <a:srgbClr val="005047"/>
                    </a:solidFill>
                  </a:tcPr>
                </a:tc>
                <a:tc>
                  <a:txBody>
                    <a:bodyPr/>
                    <a:lstStyle/>
                    <a:p>
                      <a:pPr indent="0" lvl="0" marL="0" rtl="0" algn="ctr">
                        <a:spcBef>
                          <a:spcPts val="0"/>
                        </a:spcBef>
                        <a:spcAft>
                          <a:spcPts val="0"/>
                        </a:spcAft>
                        <a:buNone/>
                      </a:pPr>
                      <a:r>
                        <a:rPr b="1" lang="en" sz="1800">
                          <a:solidFill>
                            <a:srgbClr val="FFFFFF"/>
                          </a:solidFill>
                          <a:latin typeface="Calibri"/>
                          <a:ea typeface="Calibri"/>
                          <a:cs typeface="Calibri"/>
                          <a:sym typeface="Calibri"/>
                        </a:rPr>
                        <a:t>I can</a:t>
                      </a:r>
                      <a:endParaRPr b="1" sz="1800">
                        <a:solidFill>
                          <a:srgbClr val="FFFFFF"/>
                        </a:solidFill>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solidFill>
                      <a:srgbClr val="005047"/>
                    </a:solidFill>
                  </a:tcPr>
                </a:tc>
                <a:tc>
                  <a:txBody>
                    <a:bodyPr/>
                    <a:lstStyle/>
                    <a:p>
                      <a:pPr indent="0" lvl="0" marL="0" rtl="0" algn="ctr">
                        <a:spcBef>
                          <a:spcPts val="0"/>
                        </a:spcBef>
                        <a:spcAft>
                          <a:spcPts val="0"/>
                        </a:spcAft>
                        <a:buNone/>
                      </a:pPr>
                      <a:r>
                        <a:rPr b="1" lang="en" sz="1800">
                          <a:solidFill>
                            <a:srgbClr val="FFFFFF"/>
                          </a:solidFill>
                          <a:latin typeface="Calibri"/>
                          <a:ea typeface="Calibri"/>
                          <a:cs typeface="Calibri"/>
                          <a:sym typeface="Calibri"/>
                        </a:rPr>
                        <a:t>Almost</a:t>
                      </a:r>
                      <a:endParaRPr b="1" sz="1800">
                        <a:solidFill>
                          <a:srgbClr val="FFFFFF"/>
                        </a:solidFill>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solidFill>
                      <a:srgbClr val="005047"/>
                    </a:solidFill>
                  </a:tcPr>
                </a:tc>
                <a:tc>
                  <a:txBody>
                    <a:bodyPr/>
                    <a:lstStyle/>
                    <a:p>
                      <a:pPr indent="0" lvl="0" marL="0" rtl="0" algn="ctr">
                        <a:spcBef>
                          <a:spcPts val="0"/>
                        </a:spcBef>
                        <a:spcAft>
                          <a:spcPts val="0"/>
                        </a:spcAft>
                        <a:buNone/>
                      </a:pPr>
                      <a:r>
                        <a:rPr b="1" lang="en" sz="1800">
                          <a:solidFill>
                            <a:srgbClr val="FFFFFF"/>
                          </a:solidFill>
                          <a:latin typeface="Calibri"/>
                          <a:ea typeface="Calibri"/>
                          <a:cs typeface="Calibri"/>
                          <a:sym typeface="Calibri"/>
                        </a:rPr>
                        <a:t>Not yet</a:t>
                      </a:r>
                      <a:endParaRPr b="1" sz="1800">
                        <a:solidFill>
                          <a:srgbClr val="FFFFFF"/>
                        </a:solidFill>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solidFill>
                      <a:srgbClr val="005047"/>
                    </a:solidFill>
                  </a:tcPr>
                </a:tc>
              </a:tr>
              <a:tr h="381000">
                <a:tc>
                  <a:txBody>
                    <a:bodyPr/>
                    <a:lstStyle/>
                    <a:p>
                      <a:pPr indent="0" lvl="0" marL="0" rtl="0" algn="l">
                        <a:spcBef>
                          <a:spcPts val="0"/>
                        </a:spcBef>
                        <a:spcAft>
                          <a:spcPts val="0"/>
                        </a:spcAft>
                        <a:buClr>
                          <a:schemeClr val="dk1"/>
                        </a:buClr>
                        <a:buSzPts val="1100"/>
                        <a:buFont typeface="Arial"/>
                        <a:buNone/>
                      </a:pPr>
                      <a:r>
                        <a:rPr lang="en" sz="2000">
                          <a:solidFill>
                            <a:schemeClr val="dk1"/>
                          </a:solidFill>
                          <a:latin typeface="Noto Sans"/>
                          <a:ea typeface="Noto Sans"/>
                          <a:cs typeface="Noto Sans"/>
                          <a:sym typeface="Noto Sans"/>
                        </a:rPr>
                        <a:t>Use the factored form of a quadratic expression or a graph of a quadratic function to answer questions about a situation.</a:t>
                      </a:r>
                      <a:endParaRPr sz="2000">
                        <a:solidFill>
                          <a:schemeClr val="dk1"/>
                        </a:solidFill>
                        <a:latin typeface="Noto Sans"/>
                        <a:ea typeface="Noto Sans"/>
                        <a:cs typeface="Noto Sans"/>
                        <a:sym typeface="Noto Sans"/>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solidFill>
                      <a:srgbClr val="F5F5F5"/>
                    </a:solidFill>
                  </a:tcPr>
                </a:tc>
                <a:tc>
                  <a:txBody>
                    <a:bodyPr/>
                    <a:lstStyle/>
                    <a:p>
                      <a:pPr indent="0" lvl="0" marL="0" rtl="0" algn="ctr">
                        <a:lnSpc>
                          <a:spcPct val="200000"/>
                        </a:lnSpc>
                        <a:spcBef>
                          <a:spcPts val="1000"/>
                        </a:spcBef>
                        <a:spcAft>
                          <a:spcPts val="0"/>
                        </a:spcAft>
                        <a:buNone/>
                      </a:pPr>
                      <a:r>
                        <a:rPr lang="en">
                          <a:solidFill>
                            <a:schemeClr val="dk1"/>
                          </a:solidFill>
                        </a:rPr>
                        <a:t>⃞</a:t>
                      </a:r>
                      <a:endParaRPr>
                        <a:solidFill>
                          <a:schemeClr val="dk1"/>
                        </a:solidFill>
                      </a:endParaRPr>
                    </a:p>
                  </a:txBody>
                  <a:tcPr marT="228600" marB="91425" marR="91425" marL="91425" anchor="ctr">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c>
                  <a:txBody>
                    <a:bodyPr/>
                    <a:lstStyle/>
                    <a:p>
                      <a:pPr indent="0" lvl="0" marL="0" rtl="0" algn="ctr">
                        <a:lnSpc>
                          <a:spcPct val="200000"/>
                        </a:lnSpc>
                        <a:spcBef>
                          <a:spcPts val="1000"/>
                        </a:spcBef>
                        <a:spcAft>
                          <a:spcPts val="0"/>
                        </a:spcAft>
                        <a:buNone/>
                      </a:pPr>
                      <a:r>
                        <a:rPr lang="en">
                          <a:solidFill>
                            <a:schemeClr val="dk1"/>
                          </a:solidFill>
                        </a:rPr>
                        <a:t>⃞</a:t>
                      </a:r>
                      <a:endParaRPr>
                        <a:solidFill>
                          <a:schemeClr val="dk1"/>
                        </a:solidFill>
                      </a:endParaRPr>
                    </a:p>
                  </a:txBody>
                  <a:tcPr marT="228600" marB="91425" marR="91425" marL="91425" anchor="ctr">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c>
                  <a:txBody>
                    <a:bodyPr/>
                    <a:lstStyle/>
                    <a:p>
                      <a:pPr indent="0" lvl="0" marL="0" rtl="0" algn="ctr">
                        <a:lnSpc>
                          <a:spcPct val="200000"/>
                        </a:lnSpc>
                        <a:spcBef>
                          <a:spcPts val="1000"/>
                        </a:spcBef>
                        <a:spcAft>
                          <a:spcPts val="0"/>
                        </a:spcAft>
                        <a:buNone/>
                      </a:pPr>
                      <a:r>
                        <a:rPr lang="en">
                          <a:solidFill>
                            <a:schemeClr val="dk1"/>
                          </a:solidFill>
                        </a:rPr>
                        <a:t>⃞</a:t>
                      </a:r>
                      <a:endParaRPr>
                        <a:solidFill>
                          <a:schemeClr val="dk1"/>
                        </a:solidFill>
                      </a:endParaRPr>
                    </a:p>
                  </a:txBody>
                  <a:tcPr marT="228600" marB="91425" marR="91425" marL="91425" anchor="ctr">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r>
              <a:tr h="381000">
                <a:tc>
                  <a:txBody>
                    <a:bodyPr/>
                    <a:lstStyle/>
                    <a:p>
                      <a:pPr indent="0" lvl="0" marL="0" rtl="0" algn="l">
                        <a:spcBef>
                          <a:spcPts val="0"/>
                        </a:spcBef>
                        <a:spcAft>
                          <a:spcPts val="0"/>
                        </a:spcAft>
                        <a:buClr>
                          <a:schemeClr val="dk1"/>
                        </a:buClr>
                        <a:buSzPts val="1100"/>
                        <a:buFont typeface="Arial"/>
                        <a:buNone/>
                      </a:pPr>
                      <a:r>
                        <a:rPr lang="en" sz="2000">
                          <a:solidFill>
                            <a:schemeClr val="dk1"/>
                          </a:solidFill>
                          <a:latin typeface="Noto Sans"/>
                          <a:ea typeface="Noto Sans"/>
                          <a:cs typeface="Noto Sans"/>
                          <a:sym typeface="Noto Sans"/>
                        </a:rPr>
                        <a:t>Write equivalent expressions in factored form when given quadratic expressions of the form 𝑎𝑥</a:t>
                      </a:r>
                      <a:r>
                        <a:rPr baseline="30000" lang="en" sz="2000">
                          <a:solidFill>
                            <a:schemeClr val="dk1"/>
                          </a:solidFill>
                          <a:latin typeface="Noto Sans"/>
                          <a:ea typeface="Noto Sans"/>
                          <a:cs typeface="Noto Sans"/>
                          <a:sym typeface="Noto Sans"/>
                        </a:rPr>
                        <a:t>2</a:t>
                      </a:r>
                      <a:r>
                        <a:rPr lang="en" sz="2000">
                          <a:solidFill>
                            <a:schemeClr val="dk1"/>
                          </a:solidFill>
                          <a:latin typeface="Noto Sans"/>
                          <a:ea typeface="Noto Sans"/>
                          <a:cs typeface="Noto Sans"/>
                          <a:sym typeface="Noto Sans"/>
                        </a:rPr>
                        <a:t> + 𝑏𝑥 + 𝑐, and 𝑎 is not 1.</a:t>
                      </a:r>
                      <a:endParaRPr sz="2000">
                        <a:solidFill>
                          <a:schemeClr val="dk1"/>
                        </a:solidFill>
                        <a:latin typeface="Noto Sans"/>
                        <a:ea typeface="Noto Sans"/>
                        <a:cs typeface="Noto Sans"/>
                        <a:sym typeface="Noto Sans"/>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solidFill>
                      <a:srgbClr val="F5F5F5"/>
                    </a:solidFill>
                  </a:tcPr>
                </a:tc>
                <a:tc>
                  <a:txBody>
                    <a:bodyPr/>
                    <a:lstStyle/>
                    <a:p>
                      <a:pPr indent="0" lvl="0" marL="0" rtl="0" algn="ctr">
                        <a:lnSpc>
                          <a:spcPct val="200000"/>
                        </a:lnSpc>
                        <a:spcBef>
                          <a:spcPts val="1000"/>
                        </a:spcBef>
                        <a:spcAft>
                          <a:spcPts val="0"/>
                        </a:spcAft>
                        <a:buNone/>
                      </a:pPr>
                      <a:r>
                        <a:rPr lang="en">
                          <a:solidFill>
                            <a:schemeClr val="dk1"/>
                          </a:solidFill>
                        </a:rPr>
                        <a:t>⃞</a:t>
                      </a:r>
                      <a:endParaRPr>
                        <a:solidFill>
                          <a:schemeClr val="dk1"/>
                        </a:solidFill>
                      </a:endParaRPr>
                    </a:p>
                  </a:txBody>
                  <a:tcPr marT="228600" marB="91425" marR="91425" marL="91425" anchor="ctr">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c>
                  <a:txBody>
                    <a:bodyPr/>
                    <a:lstStyle/>
                    <a:p>
                      <a:pPr indent="0" lvl="0" marL="0" rtl="0" algn="ctr">
                        <a:lnSpc>
                          <a:spcPct val="200000"/>
                        </a:lnSpc>
                        <a:spcBef>
                          <a:spcPts val="1000"/>
                        </a:spcBef>
                        <a:spcAft>
                          <a:spcPts val="0"/>
                        </a:spcAft>
                        <a:buNone/>
                      </a:pPr>
                      <a:r>
                        <a:rPr lang="en">
                          <a:solidFill>
                            <a:schemeClr val="dk1"/>
                          </a:solidFill>
                        </a:rPr>
                        <a:t>⃞</a:t>
                      </a:r>
                      <a:endParaRPr>
                        <a:solidFill>
                          <a:schemeClr val="dk1"/>
                        </a:solidFill>
                      </a:endParaRPr>
                    </a:p>
                  </a:txBody>
                  <a:tcPr marT="228600" marB="91425" marR="91425" marL="91425" anchor="ctr">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c>
                  <a:txBody>
                    <a:bodyPr/>
                    <a:lstStyle/>
                    <a:p>
                      <a:pPr indent="0" lvl="0" marL="0" rtl="0" algn="ctr">
                        <a:lnSpc>
                          <a:spcPct val="200000"/>
                        </a:lnSpc>
                        <a:spcBef>
                          <a:spcPts val="1000"/>
                        </a:spcBef>
                        <a:spcAft>
                          <a:spcPts val="0"/>
                        </a:spcAft>
                        <a:buNone/>
                      </a:pPr>
                      <a:r>
                        <a:rPr lang="en">
                          <a:solidFill>
                            <a:schemeClr val="dk1"/>
                          </a:solidFill>
                        </a:rPr>
                        <a:t>⃞</a:t>
                      </a:r>
                      <a:endParaRPr>
                        <a:solidFill>
                          <a:schemeClr val="dk1"/>
                        </a:solidFill>
                      </a:endParaRPr>
                    </a:p>
                  </a:txBody>
                  <a:tcPr marT="228600" marB="91425" marR="91425" marL="91425" anchor="ctr">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r>
            </a:tbl>
          </a:graphicData>
        </a:graphic>
      </p:graphicFrame>
      <p:sp>
        <p:nvSpPr>
          <p:cNvPr id="342" name="Google Shape;342;p43"/>
          <p:cNvSpPr txBox="1"/>
          <p:nvPr>
            <p:ph idx="12" type="sldNum"/>
          </p:nvPr>
        </p:nvSpPr>
        <p:spPr>
          <a:xfrm>
            <a:off x="8283608" y="4717494"/>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latin typeface="Noto Sans"/>
              <a:ea typeface="Noto Sans"/>
              <a:cs typeface="Noto Sans"/>
              <a:sym typeface="Noto Sans"/>
            </a:endParaRPr>
          </a:p>
        </p:txBody>
      </p:sp>
      <p:sp>
        <p:nvSpPr>
          <p:cNvPr id="343" name="Google Shape;343;p43"/>
          <p:cNvSpPr txBox="1"/>
          <p:nvPr>
            <p:ph idx="2" type="sldNum"/>
          </p:nvPr>
        </p:nvSpPr>
        <p:spPr>
          <a:xfrm>
            <a:off x="311700" y="4717502"/>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t>Lesson 8.10 Rewriting Quadratic Expressions in Factored Form</a:t>
            </a:r>
            <a:endParaRPr/>
          </a:p>
        </p:txBody>
      </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