
<file path=[Content_Types].xml><?xml version="1.0" encoding="utf-8"?>
<Types xmlns="http://schemas.openxmlformats.org/package/2006/content-types">
  <Default ContentType="image/jpeg" Extension="jpg"/>
  <Default ContentType="application/xml" Extension="xml"/>
  <Default ContentType="image/png" Extension="png"/>
  <Default ContentType="application/vnd.openxmlformats-officedocument.obfuscatedFont" Extension="odttf"/>
  <Default ContentType="application/vnd.openxmlformats-package.relationships+xml" Extension="rels"/>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15.xml"/>
  <Override ContentType="application/vnd.openxmlformats-officedocument.presentationml.notesSlide+xml" PartName="/ppt/notesSlides/notesSlide11.xml"/>
  <Override ContentType="application/vnd.openxmlformats-officedocument.presentationml.notesSlide+xml" PartName="/ppt/notesSlides/notesSlide24.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22.xml"/>
  <Override ContentType="application/vnd.openxmlformats-officedocument.presentationml.notesSlide+xml" PartName="/ppt/notesSlides/notesSlide7.xml"/>
  <Override ContentType="application/vnd.openxmlformats-officedocument.presentationml.notesSlide+xml" PartName="/ppt/notesSlides/notesSlide26.xml"/>
  <Override ContentType="application/vnd.openxmlformats-officedocument.presentationml.notesSlide+xml" PartName="/ppt/notesSlides/notesSlide5.xml"/>
  <Override ContentType="application/vnd.openxmlformats-officedocument.presentationml.notesSlide+xml" PartName="/ppt/notesSlides/notesSlide19.xml"/>
  <Override ContentType="application/vnd.openxmlformats-officedocument.presentationml.notesSlide+xml" PartName="/ppt/notesSlides/notesSlide27.xml"/>
  <Override ContentType="application/vnd.openxmlformats-officedocument.presentationml.notesSlide+xml" PartName="/ppt/notesSlides/notesSlide14.xml"/>
  <Override ContentType="application/vnd.openxmlformats-officedocument.presentationml.notesSlide+xml" PartName="/ppt/notesSlides/notesSlide23.xml"/>
  <Override ContentType="application/vnd.openxmlformats-officedocument.presentationml.notesSlide+xml" PartName="/ppt/notesSlides/notesSlide2.xml"/>
  <Override ContentType="application/vnd.openxmlformats-officedocument.presentationml.notesSlide+xml" PartName="/ppt/notesSlides/notesSlide10.xml"/>
  <Override ContentType="application/vnd.openxmlformats-officedocument.presentationml.tableStyles+xml" PartName="/ppt/tableStyles.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2.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22.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5.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23.xml"/>
  <Override ContentType="application/vnd.openxmlformats-officedocument.presentationml.slide+xml" PartName="/ppt/slides/slide27.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strictFirstAndLastChars="0" saveSubsetFonts="1">
  <p:sldMasterIdLst>
    <p:sldMasterId id="2147483660" r:id="rId5"/>
  </p:sldMasterIdLst>
  <p:notesMasterIdLst>
    <p:notesMasterId r:id="rId6"/>
  </p:notes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 id="269" r:id="rId20"/>
    <p:sldId id="270" r:id="rId21"/>
    <p:sldId id="271" r:id="rId22"/>
    <p:sldId id="272" r:id="rId23"/>
    <p:sldId id="273" r:id="rId24"/>
    <p:sldId id="274" r:id="rId25"/>
    <p:sldId id="275" r:id="rId26"/>
    <p:sldId id="276" r:id="rId27"/>
    <p:sldId id="277" r:id="rId28"/>
    <p:sldId id="278" r:id="rId29"/>
    <p:sldId id="279" r:id="rId30"/>
    <p:sldId id="280" r:id="rId31"/>
    <p:sldId id="281" r:id="rId32"/>
    <p:sldId id="282" r:id="rId33"/>
  </p:sldIdLst>
  <p:sldSz cy="5143500" cx="9144000"/>
  <p:notesSz cx="6858000" cy="9144000"/>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pos="3840">
          <p15:clr>
            <a:srgbClr val="747775"/>
          </p15:clr>
        </p15:guide>
        <p15:guide id="2" pos="5708">
          <p15:clr>
            <a:srgbClr val="747775"/>
          </p15:clr>
        </p15:guide>
        <p15:guide id="3" pos="1920">
          <p15:clr>
            <a:srgbClr val="747775"/>
          </p15:clr>
        </p15:guide>
        <p15:guide id="4" orient="horz" pos="731">
          <p15:clr>
            <a:srgbClr val="747775"/>
          </p15:clr>
        </p15:guide>
        <p15:guide id="5" orient="horz" pos="1830">
          <p15:clr>
            <a:srgbClr val="747775"/>
          </p15:clr>
        </p15:guide>
        <p15:guide id="6" orient="horz" pos="2930">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tableStyles.xml><?xml version="1.0" encoding="utf-8"?>
<a:tblStyleLst xmlns:a="http://schemas.openxmlformats.org/drawingml/2006/main" xmlns:r="http://schemas.openxmlformats.org/officeDocument/2006/relationships" def="{B08AFF61-45FD-4518-A1C6-A10776AC68D7}">
  <a:tblStyle styleId="{B08AFF61-45FD-4518-A1C6-A10776AC68D7}" styleName="Table_0">
    <a:wholeTbl>
      <a:tcTxStyle>
        <a:font>
          <a:latin typeface="Arial"/>
          <a:ea typeface="Arial"/>
          <a:cs typeface="Arial"/>
        </a:font>
        <a:srgbClr val="000000"/>
      </a:tcTxStyle>
      <a:tcStyle>
        <a:tcBdr>
          <a:left>
            <a:ln cap="flat" cmpd="sng" w="9525">
              <a:solidFill>
                <a:srgbClr val="9E9E9E"/>
              </a:solidFill>
              <a:prstDash val="solid"/>
              <a:round/>
              <a:headEnd len="sm" w="sm" type="none"/>
              <a:tailEnd len="sm" w="sm" type="none"/>
            </a:ln>
          </a:left>
          <a:right>
            <a:ln cap="flat" cmpd="sng" w="9525">
              <a:solidFill>
                <a:srgbClr val="9E9E9E"/>
              </a:solidFill>
              <a:prstDash val="solid"/>
              <a:round/>
              <a:headEnd len="sm" w="sm" type="none"/>
              <a:tailEnd len="sm" w="sm" type="none"/>
            </a:ln>
          </a:right>
          <a:top>
            <a:ln cap="flat" cmpd="sng" w="9525">
              <a:solidFill>
                <a:srgbClr val="9E9E9E"/>
              </a:solidFill>
              <a:prstDash val="solid"/>
              <a:round/>
              <a:headEnd len="sm" w="sm" type="none"/>
              <a:tailEnd len="sm" w="sm" type="none"/>
            </a:ln>
          </a:top>
          <a:bottom>
            <a:ln cap="flat" cmpd="sng" w="9525">
              <a:solidFill>
                <a:srgbClr val="9E9E9E"/>
              </a:solidFill>
              <a:prstDash val="solid"/>
              <a:round/>
              <a:headEnd len="sm" w="sm" type="none"/>
              <a:tailEnd len="sm" w="sm" type="none"/>
            </a:ln>
          </a:bottom>
          <a:insideH>
            <a:ln cap="flat" cmpd="sng" w="9525">
              <a:solidFill>
                <a:srgbClr val="9E9E9E"/>
              </a:solidFill>
              <a:prstDash val="solid"/>
              <a:round/>
              <a:headEnd len="sm" w="sm" type="none"/>
              <a:tailEnd len="sm" w="sm" type="none"/>
            </a:ln>
          </a:insideH>
          <a:insideV>
            <a:ln cap="flat" cmpd="sng" w="9525">
              <a:solidFill>
                <a:srgbClr val="9E9E9E"/>
              </a:solidFill>
              <a:prstDash val="solid"/>
              <a:round/>
              <a:headEnd len="sm" w="sm" type="none"/>
              <a:tailEnd len="sm" w="sm" type="none"/>
            </a:ln>
          </a:insideV>
        </a:tcBdr>
      </a:tcStyle>
    </a:wholeTbl>
    <a:band1H>
      <a:tcTxStyle/>
    </a:band1H>
    <a:band2H>
      <a:tcTxStyle/>
    </a:band2H>
    <a:band1V>
      <a:tcTxStyle/>
    </a:band1V>
    <a:band2V>
      <a:tcTxStyle/>
    </a:band2V>
    <a:lastCol>
      <a:tcTxStyle/>
    </a:lastCol>
    <a:firstCol>
      <a:tcTxStyle/>
    </a:firstCol>
    <a:lastRow>
      <a:tcTxStyle/>
    </a:lastRow>
    <a:seCell>
      <a:tcTxStyle/>
    </a:seCell>
    <a:swCell>
      <a:tcTxStyle/>
    </a:swCell>
    <a:firstRow>
      <a:tcTxStyle/>
    </a:firstRow>
    <a:neCell>
      <a:tcTxStyle/>
    </a:neCell>
    <a:nwCell>
      <a:tcTxStyle/>
    </a:nwCell>
  </a:tblStyle>
</a:tblStyleLst>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3840"/>
        <p:guide pos="5708"/>
        <p:guide pos="1920"/>
        <p:guide pos="731" orient="horz"/>
        <p:guide pos="1830" orient="horz"/>
        <p:guide pos="2930" orient="horz"/>
      </p:guideLst>
    </p:cSldViewPr>
  </p:slideViewPr>
</p:viewPr>
</file>

<file path=ppt/_rels/presentation.xml.rels><?xml version="1.0" encoding="UTF-8" standalone="yes"?><Relationships xmlns="http://schemas.openxmlformats.org/package/2006/relationships"><Relationship Id="rId20" Type="http://schemas.openxmlformats.org/officeDocument/2006/relationships/slide" Target="slides/slide14.xml"/><Relationship Id="rId22" Type="http://schemas.openxmlformats.org/officeDocument/2006/relationships/slide" Target="slides/slide16.xml"/><Relationship Id="rId21" Type="http://schemas.openxmlformats.org/officeDocument/2006/relationships/slide" Target="slides/slide15.xml"/><Relationship Id="rId24" Type="http://schemas.openxmlformats.org/officeDocument/2006/relationships/slide" Target="slides/slide18.xml"/><Relationship Id="rId23" Type="http://schemas.openxmlformats.org/officeDocument/2006/relationships/slide" Target="slides/slide17.xml"/><Relationship Id="rId1" Type="http://schemas.openxmlformats.org/officeDocument/2006/relationships/theme" Target="theme/theme2.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tableStyles" Target="tableStyles.xml"/><Relationship Id="rId9" Type="http://schemas.openxmlformats.org/officeDocument/2006/relationships/slide" Target="slides/slide3.xml"/><Relationship Id="rId26" Type="http://schemas.openxmlformats.org/officeDocument/2006/relationships/slide" Target="slides/slide20.xml"/><Relationship Id="rId25" Type="http://schemas.openxmlformats.org/officeDocument/2006/relationships/slide" Target="slides/slide19.xml"/><Relationship Id="rId28" Type="http://schemas.openxmlformats.org/officeDocument/2006/relationships/slide" Target="slides/slide22.xml"/><Relationship Id="rId27" Type="http://schemas.openxmlformats.org/officeDocument/2006/relationships/slide" Target="slides/slide21.xml"/><Relationship Id="rId5" Type="http://schemas.openxmlformats.org/officeDocument/2006/relationships/slideMaster" Target="slideMasters/slideMaster1.xml"/><Relationship Id="rId6" Type="http://schemas.openxmlformats.org/officeDocument/2006/relationships/notesMaster" Target="notesMasters/notesMaster1.xml"/><Relationship Id="rId29" Type="http://schemas.openxmlformats.org/officeDocument/2006/relationships/slide" Target="slides/slide23.xml"/><Relationship Id="rId7" Type="http://schemas.openxmlformats.org/officeDocument/2006/relationships/slide" Target="slides/slide1.xml"/><Relationship Id="rId8" Type="http://schemas.openxmlformats.org/officeDocument/2006/relationships/slide" Target="slides/slide2.xml"/><Relationship Id="rId31" Type="http://schemas.openxmlformats.org/officeDocument/2006/relationships/slide" Target="slides/slide25.xml"/><Relationship Id="rId30" Type="http://schemas.openxmlformats.org/officeDocument/2006/relationships/slide" Target="slides/slide24.xml"/><Relationship Id="rId11" Type="http://schemas.openxmlformats.org/officeDocument/2006/relationships/slide" Target="slides/slide5.xml"/><Relationship Id="rId33" Type="http://schemas.openxmlformats.org/officeDocument/2006/relationships/slide" Target="slides/slide27.xml"/><Relationship Id="rId10" Type="http://schemas.openxmlformats.org/officeDocument/2006/relationships/slide" Target="slides/slide4.xml"/><Relationship Id="rId32" Type="http://schemas.openxmlformats.org/officeDocument/2006/relationships/slide" Target="slides/slide26.xml"/><Relationship Id="rId13" Type="http://schemas.openxmlformats.org/officeDocument/2006/relationships/slide" Target="slides/slide7.xml"/><Relationship Id="rId12" Type="http://schemas.openxmlformats.org/officeDocument/2006/relationships/slide" Target="slides/slide6.xml"/><Relationship Id="rId15" Type="http://schemas.openxmlformats.org/officeDocument/2006/relationships/slide" Target="slides/slide9.xml"/><Relationship Id="rId14" Type="http://schemas.openxmlformats.org/officeDocument/2006/relationships/slide" Target="slides/slide8.xml"/><Relationship Id="rId17" Type="http://schemas.openxmlformats.org/officeDocument/2006/relationships/slide" Target="slides/slide11.xml"/><Relationship Id="rId16" Type="http://schemas.openxmlformats.org/officeDocument/2006/relationships/slide" Target="slides/slide10.xml"/><Relationship Id="rId19" Type="http://schemas.openxmlformats.org/officeDocument/2006/relationships/slide" Target="slides/slide13.xml"/><Relationship Id="rId18" Type="http://schemas.openxmlformats.org/officeDocument/2006/relationships/slide" Target="slides/slide1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k12.openstax.org/contents/raise/resources/8ed3aa68763498713b44d3c2e537ffe61b4755f0" TargetMode="External"/><Relationship Id="rId3" Type="http://schemas.openxmlformats.org/officeDocument/2006/relationships/hyperlink" Target="https://quizlet.com/881784766/openstax-alg1-unit-9-spn-vocabulary-flash-cards/?funnelUUID=665a8dc3-8773-4e40-8215-46abefc633a7" TargetMode="External"/><Relationship Id="rId4" Type="http://schemas.openxmlformats.org/officeDocument/2006/relationships/hyperlink" Target="https://quizlet.com/881567564/openstax-alg1-unit-9-vocabulary-flash-cards/?funnelUUID=7923e9d5-eb01-4338-a469-4987fac730a4" TargetMode="Externa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www.youtube.com/watch?v=lozZJ21i3mQ" TargetMode="External"/><Relationship Id="rId3" Type="http://schemas.openxmlformats.org/officeDocument/2006/relationships/hyperlink" Target="https://k12.openstax.org/contents/raise/resources/fcc6f6562d125ce88fa95ac162556af5c7ffedd3" TargetMode="External"/><Relationship Id="rId4" Type="http://schemas.openxmlformats.org/officeDocument/2006/relationships/hyperlink" Target="https://k12.openstax.org/contents/raise/resources/c163c8919e1ae5e20a815b88b4548398b8b22a7e" TargetMode="Externa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ppt/slides/slide9.xml"/><Relationship Id="rId3" Type="http://schemas.openxmlformats.org/officeDocument/2006/relationships/slide" Target="/ppt/slides/slide11.xml"/><Relationship Id="rId4" Type="http://schemas.openxmlformats.org/officeDocument/2006/relationships/hyperlink" Target="https://ancillaries.openstax.org/ancillaries/resources/ddbc409a-95e0-46eb-8a8a-2786b11fdc85/1748882784005/99e4a3d3-55ac-486a-ae16-30c75ca9c18d/2e/unit-9-more-quadratic-equations/9-1-2-recognizing-structure-in-perfect-square-expressions" TargetMode="Externa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ppt/slides/slide10.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openstax.org/books/algebra-1/pages/9-1-2-recognizing-structure-in-perfect-square-expressions" TargetMode="Externa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ppt/slides/slide15.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openstax.org/books/algebra-1/pages/9-1-3-solving-multi-step-quadratic-equations-using-perfect-squares" TargetMode="Externa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openstax.org/details/books/algebra-1" TargetMode="Externa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7" name="Shape 77"/>
        <p:cNvGrpSpPr/>
        <p:nvPr/>
      </p:nvGrpSpPr>
      <p:grpSpPr>
        <a:xfrm>
          <a:off x="0" y="0"/>
          <a:ext cx="0" cy="0"/>
          <a:chOff x="0" y="0"/>
          <a:chExt cx="0" cy="0"/>
        </a:xfrm>
      </p:grpSpPr>
      <p:sp>
        <p:nvSpPr>
          <p:cNvPr id="78" name="Google Shape;78;g39c39c74e23_0_6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9" name="Google Shape;79;g39c39c74e23_0_6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t/>
            </a:r>
            <a:endParaRPr>
              <a:solidFill>
                <a:schemeClr val="dk1"/>
              </a:solidFill>
            </a:endParaRPr>
          </a:p>
          <a:p>
            <a:pPr indent="0" lvl="0" marL="0" rtl="0" algn="l">
              <a:spcBef>
                <a:spcPts val="0"/>
              </a:spcBef>
              <a:spcAft>
                <a:spcPts val="0"/>
              </a:spcAft>
              <a:buClr>
                <a:schemeClr val="dk1"/>
              </a:buClr>
              <a:buSzPts val="1100"/>
              <a:buFont typeface="Arial"/>
              <a:buNone/>
            </a:pPr>
            <a:r>
              <a:t/>
            </a:r>
            <a:endParaRPr>
              <a:solidFill>
                <a:schemeClr val="dk1"/>
              </a:solidFill>
            </a:endParaRPr>
          </a:p>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4" name="Shape 84"/>
        <p:cNvGrpSpPr/>
        <p:nvPr/>
      </p:nvGrpSpPr>
      <p:grpSpPr>
        <a:xfrm>
          <a:off x="0" y="0"/>
          <a:ext cx="0" cy="0"/>
          <a:chOff x="0" y="0"/>
          <a:chExt cx="0" cy="0"/>
        </a:xfrm>
      </p:grpSpPr>
      <p:sp>
        <p:nvSpPr>
          <p:cNvPr id="85" name="Google Shape;85;g34cede018fa_3_1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6" name="Google Shape;86;g34cede018fa_3_1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3" name="Shape 93"/>
        <p:cNvGrpSpPr/>
        <p:nvPr/>
      </p:nvGrpSpPr>
      <p:grpSpPr>
        <a:xfrm>
          <a:off x="0" y="0"/>
          <a:ext cx="0" cy="0"/>
          <a:chOff x="0" y="0"/>
          <a:chExt cx="0" cy="0"/>
        </a:xfrm>
      </p:grpSpPr>
      <p:sp>
        <p:nvSpPr>
          <p:cNvPr id="94" name="Google Shape;94;g34cede018fa_3_4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5" name="Google Shape;95;g34cede018fa_3_4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a:highlight>
                  <a:srgbClr val="FDBD3E"/>
                </a:highlight>
                <a:latin typeface="Calibri"/>
                <a:ea typeface="Calibri"/>
                <a:cs typeface="Calibri"/>
                <a:sym typeface="Calibri"/>
              </a:rPr>
              <a:t>Check the Speaker Notes</a:t>
            </a:r>
            <a:r>
              <a:rPr lang="en">
                <a:latin typeface="Calibri"/>
                <a:ea typeface="Calibri"/>
                <a:cs typeface="Calibri"/>
                <a:sym typeface="Calibri"/>
              </a:rPr>
              <a:t>: On the next slides you can find discussion questions, lesson information, answers to the activities, and ways to adjust the </a:t>
            </a:r>
            <a:r>
              <a:rPr lang="en">
                <a:latin typeface="Calibri"/>
                <a:ea typeface="Calibri"/>
                <a:cs typeface="Calibri"/>
                <a:sym typeface="Calibri"/>
              </a:rPr>
              <a:t>activity</a:t>
            </a:r>
            <a:r>
              <a:rPr lang="en">
                <a:latin typeface="Calibri"/>
                <a:ea typeface="Calibri"/>
                <a:cs typeface="Calibri"/>
                <a:sym typeface="Calibri"/>
              </a:rPr>
              <a:t> for your students! </a:t>
            </a:r>
            <a:endParaRPr>
              <a:latin typeface="Calibri"/>
              <a:ea typeface="Calibri"/>
              <a:cs typeface="Calibri"/>
              <a:sym typeface="Calibri"/>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8" name="Shape 108"/>
        <p:cNvGrpSpPr/>
        <p:nvPr/>
      </p:nvGrpSpPr>
      <p:grpSpPr>
        <a:xfrm>
          <a:off x="0" y="0"/>
          <a:ext cx="0" cy="0"/>
          <a:chOff x="0" y="0"/>
          <a:chExt cx="0" cy="0"/>
        </a:xfrm>
      </p:grpSpPr>
      <p:sp>
        <p:nvSpPr>
          <p:cNvPr id="109" name="Google Shape;109;g33b29274434_0_74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0" name="Google Shape;110;g33b29274434_0_74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100"/>
              <a:buFont typeface="Arial"/>
              <a:buNone/>
            </a:pPr>
            <a:r>
              <a:rPr b="1" lang="en">
                <a:solidFill>
                  <a:schemeClr val="dk1"/>
                </a:solidFill>
                <a:latin typeface="Calibri"/>
                <a:ea typeface="Calibri"/>
                <a:cs typeface="Calibri"/>
                <a:sym typeface="Calibri"/>
              </a:rPr>
              <a:t>Lesson Narrative</a:t>
            </a:r>
            <a:endParaRPr b="1">
              <a:solidFill>
                <a:schemeClr val="dk1"/>
              </a:solidFill>
              <a:latin typeface="Calibri"/>
              <a:ea typeface="Calibri"/>
              <a:cs typeface="Calibri"/>
              <a:sym typeface="Calibri"/>
            </a:endParaRPr>
          </a:p>
          <a:p>
            <a:pPr indent="0" lvl="0" marL="0" rtl="0" algn="l">
              <a:lnSpc>
                <a:spcPct val="100000"/>
              </a:lnSpc>
              <a:spcBef>
                <a:spcPts val="0"/>
              </a:spcBef>
              <a:spcAft>
                <a:spcPts val="0"/>
              </a:spcAft>
              <a:buClr>
                <a:schemeClr val="dk1"/>
              </a:buClr>
              <a:buSzPts val="1100"/>
              <a:buFont typeface="Arial"/>
              <a:buNone/>
            </a:pPr>
            <a:r>
              <a:rPr lang="en">
                <a:solidFill>
                  <a:schemeClr val="dk1"/>
                </a:solidFill>
                <a:latin typeface="Calibri"/>
                <a:ea typeface="Calibri"/>
                <a:cs typeface="Calibri"/>
                <a:sym typeface="Calibri"/>
              </a:rPr>
              <a:t>This lesson has two key aims. </a:t>
            </a:r>
            <a:endParaRPr>
              <a:solidFill>
                <a:schemeClr val="dk1"/>
              </a:solidFill>
              <a:latin typeface="Calibri"/>
              <a:ea typeface="Calibri"/>
              <a:cs typeface="Calibri"/>
              <a:sym typeface="Calibri"/>
            </a:endParaRPr>
          </a:p>
          <a:p>
            <a:pPr indent="-298450" lvl="0" marL="457200" rtl="0" algn="l">
              <a:lnSpc>
                <a:spcPct val="100000"/>
              </a:lnSpc>
              <a:spcBef>
                <a:spcPts val="0"/>
              </a:spcBef>
              <a:spcAft>
                <a:spcPts val="0"/>
              </a:spcAft>
              <a:buClr>
                <a:schemeClr val="dk1"/>
              </a:buClr>
              <a:buSzPts val="1100"/>
              <a:buChar char="●"/>
            </a:pPr>
            <a:r>
              <a:rPr lang="en">
                <a:solidFill>
                  <a:schemeClr val="dk1"/>
                </a:solidFill>
                <a:latin typeface="Calibri"/>
                <a:ea typeface="Calibri"/>
                <a:cs typeface="Calibri"/>
                <a:sym typeface="Calibri"/>
              </a:rPr>
              <a:t>The first aim is to familiarize students with the structure of perfect-square expressions. Repeated reasoning allows them to generalize expressions of the form (</a:t>
            </a:r>
            <a:r>
              <a:rPr i="1" lang="en">
                <a:solidFill>
                  <a:schemeClr val="dk1"/>
                </a:solidFill>
                <a:latin typeface="Times New Roman"/>
                <a:ea typeface="Times New Roman"/>
                <a:cs typeface="Times New Roman"/>
                <a:sym typeface="Times New Roman"/>
              </a:rPr>
              <a:t>x</a:t>
            </a:r>
            <a:r>
              <a:rPr i="1" lang="en">
                <a:solidFill>
                  <a:schemeClr val="dk1"/>
                </a:solidFill>
                <a:latin typeface="Calibri"/>
                <a:ea typeface="Calibri"/>
                <a:cs typeface="Calibri"/>
                <a:sym typeface="Calibri"/>
              </a:rPr>
              <a:t> </a:t>
            </a:r>
            <a:r>
              <a:rPr lang="en">
                <a:solidFill>
                  <a:schemeClr val="dk1"/>
                </a:solidFill>
                <a:latin typeface="Calibri"/>
                <a:ea typeface="Calibri"/>
                <a:cs typeface="Calibri"/>
                <a:sym typeface="Calibri"/>
              </a:rPr>
              <a:t>+ </a:t>
            </a:r>
            <a:r>
              <a:rPr i="1" lang="en">
                <a:solidFill>
                  <a:schemeClr val="dk1"/>
                </a:solidFill>
                <a:latin typeface="Times New Roman"/>
                <a:ea typeface="Times New Roman"/>
                <a:cs typeface="Times New Roman"/>
                <a:sym typeface="Times New Roman"/>
              </a:rPr>
              <a:t>n</a:t>
            </a:r>
            <a:r>
              <a:rPr lang="en">
                <a:solidFill>
                  <a:schemeClr val="dk1"/>
                </a:solidFill>
                <a:latin typeface="Calibri"/>
                <a:ea typeface="Calibri"/>
                <a:cs typeface="Calibri"/>
                <a:sym typeface="Calibri"/>
              </a:rPr>
              <a:t>)</a:t>
            </a:r>
            <a:r>
              <a:rPr baseline="30000" lang="en">
                <a:solidFill>
                  <a:schemeClr val="dk1"/>
                </a:solidFill>
                <a:latin typeface="Calibri"/>
                <a:ea typeface="Calibri"/>
                <a:cs typeface="Calibri"/>
                <a:sym typeface="Calibri"/>
              </a:rPr>
              <a:t>2</a:t>
            </a:r>
            <a:r>
              <a:rPr lang="en">
                <a:solidFill>
                  <a:schemeClr val="dk1"/>
                </a:solidFill>
                <a:latin typeface="Calibri"/>
                <a:ea typeface="Calibri"/>
                <a:cs typeface="Calibri"/>
                <a:sym typeface="Calibri"/>
              </a:rPr>
              <a:t> as equivalent to </a:t>
            </a:r>
            <a:r>
              <a:rPr i="1" lang="en">
                <a:solidFill>
                  <a:schemeClr val="dk1"/>
                </a:solidFill>
                <a:latin typeface="Times New Roman"/>
                <a:ea typeface="Times New Roman"/>
                <a:cs typeface="Times New Roman"/>
                <a:sym typeface="Times New Roman"/>
              </a:rPr>
              <a:t>x</a:t>
            </a:r>
            <a:r>
              <a:rPr baseline="30000" lang="en">
                <a:solidFill>
                  <a:schemeClr val="dk1"/>
                </a:solidFill>
                <a:latin typeface="Calibri"/>
                <a:ea typeface="Calibri"/>
                <a:cs typeface="Calibri"/>
                <a:sym typeface="Calibri"/>
              </a:rPr>
              <a:t>2 </a:t>
            </a:r>
            <a:r>
              <a:rPr lang="en">
                <a:solidFill>
                  <a:schemeClr val="dk1"/>
                </a:solidFill>
                <a:latin typeface="Calibri"/>
                <a:ea typeface="Calibri"/>
                <a:cs typeface="Calibri"/>
                <a:sym typeface="Calibri"/>
              </a:rPr>
              <a:t>+ 2</a:t>
            </a:r>
            <a:r>
              <a:rPr i="1" lang="en">
                <a:solidFill>
                  <a:schemeClr val="dk1"/>
                </a:solidFill>
                <a:latin typeface="Times New Roman"/>
                <a:ea typeface="Times New Roman"/>
                <a:cs typeface="Times New Roman"/>
                <a:sym typeface="Times New Roman"/>
              </a:rPr>
              <a:t>nx</a:t>
            </a:r>
            <a:r>
              <a:rPr i="1" lang="en">
                <a:solidFill>
                  <a:schemeClr val="dk1"/>
                </a:solidFill>
                <a:latin typeface="Calibri"/>
                <a:ea typeface="Calibri"/>
                <a:cs typeface="Calibri"/>
                <a:sym typeface="Calibri"/>
              </a:rPr>
              <a:t> </a:t>
            </a:r>
            <a:r>
              <a:rPr lang="en">
                <a:solidFill>
                  <a:schemeClr val="dk1"/>
                </a:solidFill>
                <a:latin typeface="Calibri"/>
                <a:ea typeface="Calibri"/>
                <a:cs typeface="Calibri"/>
                <a:sym typeface="Calibri"/>
              </a:rPr>
              <a:t>+ </a:t>
            </a:r>
            <a:r>
              <a:rPr i="1" lang="en">
                <a:solidFill>
                  <a:schemeClr val="dk1"/>
                </a:solidFill>
                <a:latin typeface="Times New Roman"/>
                <a:ea typeface="Times New Roman"/>
                <a:cs typeface="Times New Roman"/>
                <a:sym typeface="Times New Roman"/>
              </a:rPr>
              <a:t>n</a:t>
            </a:r>
            <a:r>
              <a:rPr baseline="30000" lang="en">
                <a:solidFill>
                  <a:schemeClr val="dk1"/>
                </a:solidFill>
                <a:latin typeface="Calibri"/>
                <a:ea typeface="Calibri"/>
                <a:cs typeface="Calibri"/>
                <a:sym typeface="Calibri"/>
              </a:rPr>
              <a:t>2</a:t>
            </a:r>
            <a:r>
              <a:rPr lang="en">
                <a:solidFill>
                  <a:schemeClr val="dk1"/>
                </a:solidFill>
                <a:latin typeface="Calibri"/>
                <a:ea typeface="Calibri"/>
                <a:cs typeface="Calibri"/>
                <a:sym typeface="Calibri"/>
              </a:rPr>
              <a:t>. (Note, students were first introduced to perfect square trinomials in Unit 6.)</a:t>
            </a:r>
            <a:endParaRPr>
              <a:solidFill>
                <a:schemeClr val="dk1"/>
              </a:solidFill>
              <a:latin typeface="Calibri"/>
              <a:ea typeface="Calibri"/>
              <a:cs typeface="Calibri"/>
              <a:sym typeface="Calibri"/>
            </a:endParaRPr>
          </a:p>
          <a:p>
            <a:pPr indent="-298450" lvl="0" marL="457200" rtl="0" algn="l">
              <a:lnSpc>
                <a:spcPct val="100000"/>
              </a:lnSpc>
              <a:spcBef>
                <a:spcPts val="0"/>
              </a:spcBef>
              <a:spcAft>
                <a:spcPts val="0"/>
              </a:spcAft>
              <a:buClr>
                <a:schemeClr val="dk1"/>
              </a:buClr>
              <a:buSzPts val="1100"/>
              <a:buChar char="●"/>
            </a:pPr>
            <a:r>
              <a:rPr lang="en">
                <a:solidFill>
                  <a:schemeClr val="dk1"/>
                </a:solidFill>
                <a:latin typeface="Calibri"/>
                <a:ea typeface="Calibri"/>
                <a:cs typeface="Calibri"/>
                <a:sym typeface="Calibri"/>
              </a:rPr>
              <a:t>The second aim is to help students see that perfect squares can be handy for solving equations because we can find their square roots.</a:t>
            </a:r>
            <a:endParaRPr>
              <a:solidFill>
                <a:schemeClr val="dk1"/>
              </a:solidFill>
              <a:latin typeface="Calibri"/>
              <a:ea typeface="Calibri"/>
              <a:cs typeface="Calibri"/>
              <a:sym typeface="Calibri"/>
            </a:endParaRPr>
          </a:p>
          <a:p>
            <a:pPr indent="0" lvl="0" marL="0" rtl="0" algn="l">
              <a:lnSpc>
                <a:spcPct val="100000"/>
              </a:lnSpc>
              <a:spcBef>
                <a:spcPts val="0"/>
              </a:spcBef>
              <a:spcAft>
                <a:spcPts val="0"/>
              </a:spcAft>
              <a:buClr>
                <a:schemeClr val="dk1"/>
              </a:buClr>
              <a:buSzPts val="1100"/>
              <a:buFont typeface="Arial"/>
              <a:buNone/>
            </a:pPr>
            <a:r>
              <a:t/>
            </a:r>
            <a:endParaRPr>
              <a:solidFill>
                <a:schemeClr val="dk1"/>
              </a:solidFill>
              <a:latin typeface="Calibri"/>
              <a:ea typeface="Calibri"/>
              <a:cs typeface="Calibri"/>
              <a:sym typeface="Calibri"/>
            </a:endParaRPr>
          </a:p>
          <a:p>
            <a:pPr indent="0" lvl="0" marL="0" rtl="0" algn="l">
              <a:lnSpc>
                <a:spcPct val="100000"/>
              </a:lnSpc>
              <a:spcBef>
                <a:spcPts val="0"/>
              </a:spcBef>
              <a:spcAft>
                <a:spcPts val="0"/>
              </a:spcAft>
              <a:buClr>
                <a:schemeClr val="dk1"/>
              </a:buClr>
              <a:buSzPts val="1100"/>
              <a:buFont typeface="Arial"/>
              <a:buNone/>
            </a:pPr>
            <a:r>
              <a:rPr lang="en">
                <a:solidFill>
                  <a:schemeClr val="dk1"/>
                </a:solidFill>
                <a:latin typeface="Calibri"/>
                <a:ea typeface="Calibri"/>
                <a:cs typeface="Calibri"/>
                <a:sym typeface="Calibri"/>
              </a:rPr>
              <a:t>Achieving these aims prepares students to solve quadratic equations by completing the square in upcoming lessons. </a:t>
            </a:r>
            <a:endParaRPr>
              <a:solidFill>
                <a:schemeClr val="dk1"/>
              </a:solidFill>
              <a:latin typeface="Calibri"/>
              <a:ea typeface="Calibri"/>
              <a:cs typeface="Calibri"/>
              <a:sym typeface="Calibri"/>
            </a:endParaRPr>
          </a:p>
          <a:p>
            <a:pPr indent="0" lvl="0" marL="0" rtl="0" algn="l">
              <a:lnSpc>
                <a:spcPct val="100000"/>
              </a:lnSpc>
              <a:spcBef>
                <a:spcPts val="0"/>
              </a:spcBef>
              <a:spcAft>
                <a:spcPts val="0"/>
              </a:spcAft>
              <a:buClr>
                <a:schemeClr val="dk1"/>
              </a:buClr>
              <a:buSzPts val="1100"/>
              <a:buFont typeface="Arial"/>
              <a:buNone/>
            </a:pPr>
            <a:r>
              <a:t/>
            </a:r>
            <a:endParaRPr>
              <a:solidFill>
                <a:schemeClr val="dk1"/>
              </a:solidFill>
              <a:latin typeface="Calibri"/>
              <a:ea typeface="Calibri"/>
              <a:cs typeface="Calibri"/>
              <a:sym typeface="Calibri"/>
            </a:endParaRPr>
          </a:p>
          <a:p>
            <a:pPr indent="0" lvl="0" marL="0" rtl="0" algn="l">
              <a:lnSpc>
                <a:spcPct val="100000"/>
              </a:lnSpc>
              <a:spcBef>
                <a:spcPts val="0"/>
              </a:spcBef>
              <a:spcAft>
                <a:spcPts val="0"/>
              </a:spcAft>
              <a:buClr>
                <a:schemeClr val="dk1"/>
              </a:buClr>
              <a:buSzPts val="1100"/>
              <a:buFont typeface="Arial"/>
              <a:buNone/>
            </a:pPr>
            <a:r>
              <a:rPr b="1" lang="en">
                <a:solidFill>
                  <a:schemeClr val="dk1"/>
                </a:solidFill>
                <a:latin typeface="Calibri"/>
                <a:ea typeface="Calibri"/>
                <a:cs typeface="Calibri"/>
                <a:sym typeface="Calibri"/>
              </a:rPr>
              <a:t>Required Preparation</a:t>
            </a:r>
            <a:endParaRPr b="1">
              <a:solidFill>
                <a:schemeClr val="dk1"/>
              </a:solidFill>
              <a:latin typeface="Calibri"/>
              <a:ea typeface="Calibri"/>
              <a:cs typeface="Calibri"/>
              <a:sym typeface="Calibri"/>
            </a:endParaRPr>
          </a:p>
          <a:p>
            <a:pPr indent="-298450" lvl="0" marL="457200" rtl="0" algn="l">
              <a:lnSpc>
                <a:spcPct val="100000"/>
              </a:lnSpc>
              <a:spcBef>
                <a:spcPts val="0"/>
              </a:spcBef>
              <a:spcAft>
                <a:spcPts val="0"/>
              </a:spcAft>
              <a:buClr>
                <a:schemeClr val="dk1"/>
              </a:buClr>
              <a:buSzPts val="1100"/>
              <a:buFont typeface="Calibri"/>
              <a:buChar char="●"/>
            </a:pPr>
            <a:r>
              <a:rPr lang="en">
                <a:solidFill>
                  <a:schemeClr val="dk1"/>
                </a:solidFill>
                <a:latin typeface="Calibri"/>
                <a:ea typeface="Calibri"/>
                <a:cs typeface="Calibri"/>
                <a:sym typeface="Calibri"/>
              </a:rPr>
              <a:t>None</a:t>
            </a:r>
            <a:endParaRPr>
              <a:solidFill>
                <a:schemeClr val="dk1"/>
              </a:solidFill>
              <a:latin typeface="Calibri"/>
              <a:ea typeface="Calibri"/>
              <a:cs typeface="Calibri"/>
              <a:sym typeface="Calibri"/>
            </a:endParaRPr>
          </a:p>
          <a:p>
            <a:pPr indent="0" lvl="0" marL="0" rtl="0" algn="l">
              <a:lnSpc>
                <a:spcPct val="100000"/>
              </a:lnSpc>
              <a:spcBef>
                <a:spcPts val="0"/>
              </a:spcBef>
              <a:spcAft>
                <a:spcPts val="0"/>
              </a:spcAft>
              <a:buClr>
                <a:schemeClr val="dk1"/>
              </a:buClr>
              <a:buSzPts val="1100"/>
              <a:buFont typeface="Arial"/>
              <a:buNone/>
            </a:pPr>
            <a:r>
              <a:rPr b="1" lang="en">
                <a:solidFill>
                  <a:schemeClr val="dk1"/>
                </a:solidFill>
                <a:latin typeface="Calibri"/>
                <a:ea typeface="Calibri"/>
                <a:cs typeface="Calibri"/>
                <a:sym typeface="Calibri"/>
              </a:rPr>
              <a:t>Required Materials</a:t>
            </a:r>
            <a:endParaRPr b="1">
              <a:solidFill>
                <a:schemeClr val="dk1"/>
              </a:solidFill>
              <a:latin typeface="Calibri"/>
              <a:ea typeface="Calibri"/>
              <a:cs typeface="Calibri"/>
              <a:sym typeface="Calibri"/>
            </a:endParaRPr>
          </a:p>
          <a:p>
            <a:pPr indent="-301625" lvl="0" marL="457200" rtl="0" algn="l">
              <a:lnSpc>
                <a:spcPct val="100000"/>
              </a:lnSpc>
              <a:spcBef>
                <a:spcPts val="0"/>
              </a:spcBef>
              <a:spcAft>
                <a:spcPts val="0"/>
              </a:spcAft>
              <a:buClr>
                <a:schemeClr val="dk1"/>
              </a:buClr>
              <a:buSzPts val="1150"/>
              <a:buFont typeface="Calibri"/>
              <a:buChar char="●"/>
            </a:pPr>
            <a:r>
              <a:rPr lang="en">
                <a:solidFill>
                  <a:schemeClr val="dk1"/>
                </a:solidFill>
                <a:latin typeface="Calibri"/>
                <a:ea typeface="Calibri"/>
                <a:cs typeface="Calibri"/>
                <a:sym typeface="Calibri"/>
              </a:rPr>
              <a:t>None</a:t>
            </a:r>
            <a:endParaRPr>
              <a:solidFill>
                <a:schemeClr val="dk1"/>
              </a:solidFill>
              <a:latin typeface="Calibri"/>
              <a:ea typeface="Calibri"/>
              <a:cs typeface="Calibri"/>
              <a:sym typeface="Calibri"/>
            </a:endParaRPr>
          </a:p>
          <a:p>
            <a:pPr indent="0" lvl="0" marL="0" rtl="0" algn="l">
              <a:lnSpc>
                <a:spcPct val="100000"/>
              </a:lnSpc>
              <a:spcBef>
                <a:spcPts val="0"/>
              </a:spcBef>
              <a:spcAft>
                <a:spcPts val="0"/>
              </a:spcAft>
              <a:buNone/>
            </a:pPr>
            <a:r>
              <a:t/>
            </a:r>
            <a:endParaRPr>
              <a:solidFill>
                <a:schemeClr val="dk1"/>
              </a:solidFill>
              <a:latin typeface="Calibri"/>
              <a:ea typeface="Calibri"/>
              <a:cs typeface="Calibri"/>
              <a:sym typeface="Calibri"/>
            </a:endParaRPr>
          </a:p>
          <a:p>
            <a:pPr indent="0" lvl="0" marL="0" rtl="0" algn="l">
              <a:lnSpc>
                <a:spcPct val="100000"/>
              </a:lnSpc>
              <a:spcBef>
                <a:spcPts val="0"/>
              </a:spcBef>
              <a:spcAft>
                <a:spcPts val="0"/>
              </a:spcAft>
              <a:buNone/>
            </a:pPr>
            <a:r>
              <a:rPr b="1" lang="en">
                <a:solidFill>
                  <a:schemeClr val="dk1"/>
                </a:solidFill>
                <a:latin typeface="Calibri"/>
                <a:ea typeface="Calibri"/>
                <a:cs typeface="Calibri"/>
                <a:sym typeface="Calibri"/>
              </a:rPr>
              <a:t>Texas Essential Knowledge and Skills</a:t>
            </a:r>
            <a:endParaRPr b="1">
              <a:solidFill>
                <a:schemeClr val="dk1"/>
              </a:solidFill>
              <a:latin typeface="Calibri"/>
              <a:ea typeface="Calibri"/>
              <a:cs typeface="Calibri"/>
              <a:sym typeface="Calibri"/>
            </a:endParaRPr>
          </a:p>
          <a:p>
            <a:pPr indent="-298450" lvl="0" marL="457200" rtl="0" algn="l">
              <a:lnSpc>
                <a:spcPct val="100000"/>
              </a:lnSpc>
              <a:spcBef>
                <a:spcPts val="0"/>
              </a:spcBef>
              <a:spcAft>
                <a:spcPts val="0"/>
              </a:spcAft>
              <a:buClr>
                <a:schemeClr val="dk1"/>
              </a:buClr>
              <a:buSzPts val="1100"/>
              <a:buFont typeface="Calibri"/>
              <a:buChar char="●"/>
            </a:pPr>
            <a:r>
              <a:rPr lang="en">
                <a:solidFill>
                  <a:schemeClr val="dk1"/>
                </a:solidFill>
                <a:latin typeface="Calibri"/>
                <a:ea typeface="Calibri"/>
                <a:cs typeface="Calibri"/>
                <a:sym typeface="Calibri"/>
              </a:rPr>
              <a:t>A1(B) use a problem-solving model that incorporates analyzing given information, formulating a plan or strategy, determining a solution, justifying the solution, and evaluating the problem-solving process and the reasonableness of the solution</a:t>
            </a:r>
            <a:endParaRPr>
              <a:solidFill>
                <a:schemeClr val="dk1"/>
              </a:solidFill>
              <a:latin typeface="Calibri"/>
              <a:ea typeface="Calibri"/>
              <a:cs typeface="Calibri"/>
              <a:sym typeface="Calibri"/>
            </a:endParaRPr>
          </a:p>
          <a:p>
            <a:pPr indent="-298450" lvl="0" marL="457200" rtl="0" algn="l">
              <a:lnSpc>
                <a:spcPct val="100000"/>
              </a:lnSpc>
              <a:spcBef>
                <a:spcPts val="0"/>
              </a:spcBef>
              <a:spcAft>
                <a:spcPts val="0"/>
              </a:spcAft>
              <a:buClr>
                <a:schemeClr val="dk1"/>
              </a:buClr>
              <a:buSzPts val="1100"/>
              <a:buFont typeface="Calibri"/>
              <a:buChar char="●"/>
            </a:pPr>
            <a:r>
              <a:rPr lang="en">
                <a:solidFill>
                  <a:schemeClr val="dk1"/>
                </a:solidFill>
                <a:latin typeface="Calibri"/>
                <a:ea typeface="Calibri"/>
                <a:cs typeface="Calibri"/>
                <a:sym typeface="Calibri"/>
              </a:rPr>
              <a:t>A1(D) communicate mathematical ideas, reasoning, and their implications using multiple representations, including symbols, diagrams, graphs, and language as appropriate</a:t>
            </a:r>
            <a:endParaRPr>
              <a:solidFill>
                <a:schemeClr val="dk1"/>
              </a:solidFill>
              <a:latin typeface="Calibri"/>
              <a:ea typeface="Calibri"/>
              <a:cs typeface="Calibri"/>
              <a:sym typeface="Calibri"/>
            </a:endParaRPr>
          </a:p>
          <a:p>
            <a:pPr indent="-298450" lvl="0" marL="457200" rtl="0" algn="l">
              <a:lnSpc>
                <a:spcPct val="100000"/>
              </a:lnSpc>
              <a:spcBef>
                <a:spcPts val="0"/>
              </a:spcBef>
              <a:spcAft>
                <a:spcPts val="0"/>
              </a:spcAft>
              <a:buClr>
                <a:schemeClr val="dk1"/>
              </a:buClr>
              <a:buSzPts val="1100"/>
              <a:buFont typeface="Calibri"/>
              <a:buChar char="●"/>
            </a:pPr>
            <a:r>
              <a:rPr lang="en">
                <a:solidFill>
                  <a:schemeClr val="dk1"/>
                </a:solidFill>
                <a:latin typeface="Calibri"/>
                <a:ea typeface="Calibri"/>
                <a:cs typeface="Calibri"/>
                <a:sym typeface="Calibri"/>
              </a:rPr>
              <a:t>A11(A) simplify numerical radical expressions involving square roots</a:t>
            </a:r>
            <a:endParaRPr>
              <a:solidFill>
                <a:schemeClr val="dk1"/>
              </a:solidFill>
              <a:latin typeface="Calibri"/>
              <a:ea typeface="Calibri"/>
              <a:cs typeface="Calibri"/>
              <a:sym typeface="Calibri"/>
            </a:endParaRPr>
          </a:p>
          <a:p>
            <a:pPr indent="-298450" lvl="0" marL="457200" rtl="0" algn="l">
              <a:lnSpc>
                <a:spcPct val="100000"/>
              </a:lnSpc>
              <a:spcBef>
                <a:spcPts val="0"/>
              </a:spcBef>
              <a:spcAft>
                <a:spcPts val="0"/>
              </a:spcAft>
              <a:buClr>
                <a:schemeClr val="dk1"/>
              </a:buClr>
              <a:buSzPts val="1100"/>
              <a:buFont typeface="Calibri"/>
              <a:buChar char="●"/>
            </a:pPr>
            <a:r>
              <a:rPr lang="en">
                <a:solidFill>
                  <a:schemeClr val="dk1"/>
                </a:solidFill>
                <a:latin typeface="Calibri"/>
                <a:ea typeface="Calibri"/>
                <a:cs typeface="Calibri"/>
                <a:sym typeface="Calibri"/>
              </a:rPr>
              <a:t>A8(A) solve quadratic equations having real solutions by factoring, taking square roots, completing the square, and applying the quadratic formula</a:t>
            </a:r>
            <a:endParaRPr>
              <a:solidFill>
                <a:schemeClr val="dk1"/>
              </a:solidFill>
              <a:latin typeface="Calibri"/>
              <a:ea typeface="Calibri"/>
              <a:cs typeface="Calibri"/>
              <a:sym typeface="Calibri"/>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7" name="Shape 117"/>
        <p:cNvGrpSpPr/>
        <p:nvPr/>
      </p:nvGrpSpPr>
      <p:grpSpPr>
        <a:xfrm>
          <a:off x="0" y="0"/>
          <a:ext cx="0" cy="0"/>
          <a:chOff x="0" y="0"/>
          <a:chExt cx="0" cy="0"/>
        </a:xfrm>
      </p:grpSpPr>
      <p:sp>
        <p:nvSpPr>
          <p:cNvPr id="118" name="Google Shape;118;g39e507288b6_1_1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9" name="Google Shape;119;g39e507288b6_1_1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00000"/>
              </a:lnSpc>
              <a:spcBef>
                <a:spcPts val="0"/>
              </a:spcBef>
              <a:spcAft>
                <a:spcPts val="0"/>
              </a:spcAft>
              <a:buNone/>
            </a:pPr>
            <a:r>
              <a:rPr b="1" lang="en">
                <a:latin typeface="Calibri"/>
                <a:ea typeface="Calibri"/>
                <a:cs typeface="Calibri"/>
                <a:sym typeface="Calibri"/>
              </a:rPr>
              <a:t>Lesson Vocabulary</a:t>
            </a:r>
            <a:endParaRPr>
              <a:latin typeface="Calibri"/>
              <a:ea typeface="Calibri"/>
              <a:cs typeface="Calibri"/>
              <a:sym typeface="Calibri"/>
            </a:endParaRPr>
          </a:p>
          <a:p>
            <a:pPr indent="0" lvl="0" marL="0" rtl="0" algn="l">
              <a:lnSpc>
                <a:spcPct val="100000"/>
              </a:lnSpc>
              <a:spcBef>
                <a:spcPts val="0"/>
              </a:spcBef>
              <a:spcAft>
                <a:spcPts val="0"/>
              </a:spcAft>
              <a:buNone/>
            </a:pPr>
            <a:r>
              <a:rPr lang="en">
                <a:latin typeface="Calibri"/>
                <a:ea typeface="Calibri"/>
                <a:cs typeface="Calibri"/>
                <a:sym typeface="Calibri"/>
              </a:rPr>
              <a:t>To support student understanding of key vocabulary:</a:t>
            </a:r>
            <a:endParaRPr>
              <a:latin typeface="Calibri"/>
              <a:ea typeface="Calibri"/>
              <a:cs typeface="Calibri"/>
              <a:sym typeface="Calibri"/>
            </a:endParaRPr>
          </a:p>
          <a:p>
            <a:pPr indent="0" lvl="0" marL="0" rtl="0" algn="l">
              <a:lnSpc>
                <a:spcPct val="100000"/>
              </a:lnSpc>
              <a:spcBef>
                <a:spcPts val="0"/>
              </a:spcBef>
              <a:spcAft>
                <a:spcPts val="0"/>
              </a:spcAft>
              <a:buNone/>
            </a:pPr>
            <a:r>
              <a:rPr lang="en">
                <a:latin typeface="Calibri"/>
                <a:ea typeface="Calibri"/>
                <a:cs typeface="Calibri"/>
                <a:sym typeface="Calibri"/>
              </a:rPr>
              <a:t> </a:t>
            </a:r>
            <a:endParaRPr>
              <a:latin typeface="Calibri"/>
              <a:ea typeface="Calibri"/>
              <a:cs typeface="Calibri"/>
              <a:sym typeface="Calibri"/>
            </a:endParaRPr>
          </a:p>
          <a:p>
            <a:pPr indent="-298450" lvl="0" marL="457200" rtl="0" algn="l">
              <a:lnSpc>
                <a:spcPct val="100000"/>
              </a:lnSpc>
              <a:spcBef>
                <a:spcPts val="0"/>
              </a:spcBef>
              <a:spcAft>
                <a:spcPts val="0"/>
              </a:spcAft>
              <a:buSzPts val="1100"/>
              <a:buFont typeface="Calibri"/>
              <a:buChar char="●"/>
            </a:pPr>
            <a:r>
              <a:rPr lang="en">
                <a:latin typeface="Calibri"/>
                <a:ea typeface="Calibri"/>
                <a:cs typeface="Calibri"/>
                <a:sym typeface="Calibri"/>
              </a:rPr>
              <a:t>Introduce and review the vocabulary words students will see in this lesson.</a:t>
            </a:r>
            <a:endParaRPr>
              <a:latin typeface="Calibri"/>
              <a:ea typeface="Calibri"/>
              <a:cs typeface="Calibri"/>
              <a:sym typeface="Calibri"/>
            </a:endParaRPr>
          </a:p>
          <a:p>
            <a:pPr indent="-298450" lvl="0" marL="457200" rtl="0" algn="l">
              <a:lnSpc>
                <a:spcPct val="100000"/>
              </a:lnSpc>
              <a:spcBef>
                <a:spcPts val="0"/>
              </a:spcBef>
              <a:spcAft>
                <a:spcPts val="0"/>
              </a:spcAft>
              <a:buSzPts val="1100"/>
              <a:buFont typeface="Calibri"/>
              <a:buChar char="●"/>
            </a:pPr>
            <a:r>
              <a:rPr lang="en">
                <a:latin typeface="Calibri"/>
                <a:ea typeface="Calibri"/>
                <a:cs typeface="Calibri"/>
                <a:sym typeface="Calibri"/>
              </a:rPr>
              <a:t>Encourage students to notice how these words are used and to include them in their math discussions and explanations—both written and oral.</a:t>
            </a:r>
            <a:endParaRPr>
              <a:latin typeface="Calibri"/>
              <a:ea typeface="Calibri"/>
              <a:cs typeface="Calibri"/>
              <a:sym typeface="Calibri"/>
            </a:endParaRPr>
          </a:p>
          <a:p>
            <a:pPr indent="-298450" lvl="0" marL="457200" rtl="0" algn="l">
              <a:lnSpc>
                <a:spcPct val="100000"/>
              </a:lnSpc>
              <a:spcBef>
                <a:spcPts val="0"/>
              </a:spcBef>
              <a:spcAft>
                <a:spcPts val="0"/>
              </a:spcAft>
              <a:buSzPts val="1100"/>
              <a:buFont typeface="Calibri"/>
              <a:buChar char="●"/>
            </a:pPr>
            <a:r>
              <a:rPr lang="en">
                <a:latin typeface="Calibri"/>
                <a:ea typeface="Calibri"/>
                <a:cs typeface="Calibri"/>
                <a:sym typeface="Calibri"/>
              </a:rPr>
              <a:t>Use a word wall to reinforce vocabulary. </a:t>
            </a:r>
            <a:r>
              <a:rPr lang="en" u="sng">
                <a:solidFill>
                  <a:schemeClr val="hlink"/>
                </a:solidFill>
                <a:latin typeface="Calibri"/>
                <a:ea typeface="Calibri"/>
                <a:cs typeface="Calibri"/>
                <a:sym typeface="Calibri"/>
                <a:hlinkClick r:id="rId2"/>
              </a:rPr>
              <a:t>Sample word wall cards are available here.</a:t>
            </a:r>
            <a:endParaRPr>
              <a:latin typeface="Calibri"/>
              <a:ea typeface="Calibri"/>
              <a:cs typeface="Calibri"/>
              <a:sym typeface="Calibri"/>
            </a:endParaRPr>
          </a:p>
          <a:p>
            <a:pPr indent="-298450" lvl="0" marL="457200" rtl="0" algn="l">
              <a:lnSpc>
                <a:spcPct val="100000"/>
              </a:lnSpc>
              <a:spcBef>
                <a:spcPts val="0"/>
              </a:spcBef>
              <a:spcAft>
                <a:spcPts val="0"/>
              </a:spcAft>
              <a:buSzPts val="1100"/>
              <a:buFont typeface="Calibri"/>
              <a:buChar char="●"/>
            </a:pPr>
            <a:r>
              <a:rPr lang="en">
                <a:latin typeface="Calibri"/>
                <a:ea typeface="Calibri"/>
                <a:cs typeface="Calibri"/>
                <a:sym typeface="Calibri"/>
              </a:rPr>
              <a:t>For newcomers or students with beginning English proficiency, use these Quizlet sets to support vocabulary learning:</a:t>
            </a:r>
            <a:endParaRPr>
              <a:latin typeface="Calibri"/>
              <a:ea typeface="Calibri"/>
              <a:cs typeface="Calibri"/>
              <a:sym typeface="Calibri"/>
            </a:endParaRPr>
          </a:p>
          <a:p>
            <a:pPr indent="-298450" lvl="1" marL="914400" rtl="0" algn="l">
              <a:lnSpc>
                <a:spcPct val="100000"/>
              </a:lnSpc>
              <a:spcBef>
                <a:spcPts val="0"/>
              </a:spcBef>
              <a:spcAft>
                <a:spcPts val="0"/>
              </a:spcAft>
              <a:buSzPts val="1100"/>
              <a:buFont typeface="Calibri"/>
              <a:buChar char="○"/>
            </a:pPr>
            <a:r>
              <a:rPr lang="en" u="sng">
                <a:solidFill>
                  <a:schemeClr val="hlink"/>
                </a:solidFill>
                <a:latin typeface="Calibri"/>
                <a:ea typeface="Calibri"/>
                <a:cs typeface="Calibri"/>
                <a:sym typeface="Calibri"/>
                <a:hlinkClick r:id="rId3"/>
              </a:rPr>
              <a:t>Unit 9 Spanish Vocabulary</a:t>
            </a:r>
            <a:r>
              <a:rPr lang="en">
                <a:latin typeface="Calibri"/>
                <a:ea typeface="Calibri"/>
                <a:cs typeface="Calibri"/>
                <a:sym typeface="Calibri"/>
              </a:rPr>
              <a:t> – use first to build understanding</a:t>
            </a:r>
            <a:endParaRPr>
              <a:latin typeface="Calibri"/>
              <a:ea typeface="Calibri"/>
              <a:cs typeface="Calibri"/>
              <a:sym typeface="Calibri"/>
            </a:endParaRPr>
          </a:p>
          <a:p>
            <a:pPr indent="-298450" lvl="1" marL="914400" rtl="0" algn="l">
              <a:lnSpc>
                <a:spcPct val="100000"/>
              </a:lnSpc>
              <a:spcBef>
                <a:spcPts val="0"/>
              </a:spcBef>
              <a:spcAft>
                <a:spcPts val="0"/>
              </a:spcAft>
              <a:buSzPts val="1100"/>
              <a:buFont typeface="Calibri"/>
              <a:buChar char="○"/>
            </a:pPr>
            <a:r>
              <a:rPr lang="en" u="sng">
                <a:solidFill>
                  <a:schemeClr val="hlink"/>
                </a:solidFill>
                <a:latin typeface="Calibri"/>
                <a:ea typeface="Calibri"/>
                <a:cs typeface="Calibri"/>
                <a:sym typeface="Calibri"/>
                <a:hlinkClick r:id="rId4"/>
              </a:rPr>
              <a:t>Unit 9 Vocabulary (English)</a:t>
            </a:r>
            <a:r>
              <a:rPr lang="en">
                <a:latin typeface="Calibri"/>
                <a:ea typeface="Calibri"/>
                <a:cs typeface="Calibri"/>
                <a:sym typeface="Calibri"/>
              </a:rPr>
              <a:t> – use after anchoring in Spanish</a:t>
            </a:r>
            <a:endParaRPr>
              <a:latin typeface="Calibri"/>
              <a:ea typeface="Calibri"/>
              <a:cs typeface="Calibri"/>
              <a:sym typeface="Calibri"/>
            </a:endParaRPr>
          </a:p>
          <a:p>
            <a:pPr indent="0" lvl="0" marL="0" rtl="0" algn="l">
              <a:lnSpc>
                <a:spcPct val="100000"/>
              </a:lnSpc>
              <a:spcBef>
                <a:spcPts val="0"/>
              </a:spcBef>
              <a:spcAft>
                <a:spcPts val="0"/>
              </a:spcAft>
              <a:buNone/>
            </a:pPr>
            <a:r>
              <a:t/>
            </a:r>
            <a:endParaRPr b="1">
              <a:solidFill>
                <a:schemeClr val="dk1"/>
              </a:solidFill>
              <a:latin typeface="Calibri"/>
              <a:ea typeface="Calibri"/>
              <a:cs typeface="Calibri"/>
              <a:sym typeface="Calibri"/>
            </a:endParaRPr>
          </a:p>
          <a:p>
            <a:pPr indent="0" lvl="0" marL="0" rtl="0" algn="l">
              <a:lnSpc>
                <a:spcPct val="100000"/>
              </a:lnSpc>
              <a:spcBef>
                <a:spcPts val="200"/>
              </a:spcBef>
              <a:spcAft>
                <a:spcPts val="0"/>
              </a:spcAft>
              <a:buClr>
                <a:schemeClr val="dk1"/>
              </a:buClr>
              <a:buSzPts val="1100"/>
              <a:buFont typeface="Arial"/>
              <a:buNone/>
            </a:pPr>
            <a:r>
              <a:rPr b="1" lang="en">
                <a:solidFill>
                  <a:schemeClr val="dk1"/>
                </a:solidFill>
                <a:latin typeface="Calibri"/>
                <a:ea typeface="Calibri"/>
                <a:cs typeface="Calibri"/>
                <a:sym typeface="Calibri"/>
              </a:rPr>
              <a:t>Support for English Language Learners</a:t>
            </a:r>
            <a:endParaRPr>
              <a:solidFill>
                <a:schemeClr val="dk1"/>
              </a:solidFill>
              <a:latin typeface="Calibri"/>
              <a:ea typeface="Calibri"/>
              <a:cs typeface="Calibri"/>
              <a:sym typeface="Calibri"/>
            </a:endParaRPr>
          </a:p>
          <a:p>
            <a:pPr indent="-298450" lvl="0" marL="457200" rtl="0" algn="l">
              <a:lnSpc>
                <a:spcPct val="100000"/>
              </a:lnSpc>
              <a:spcBef>
                <a:spcPts val="0"/>
              </a:spcBef>
              <a:spcAft>
                <a:spcPts val="0"/>
              </a:spcAft>
              <a:buClr>
                <a:schemeClr val="dk1"/>
              </a:buClr>
              <a:buSzPts val="1100"/>
              <a:buFont typeface="Calibri"/>
              <a:buChar char="●"/>
            </a:pPr>
            <a:r>
              <a:rPr lang="en">
                <a:solidFill>
                  <a:schemeClr val="dk1"/>
                </a:solidFill>
                <a:latin typeface="Calibri"/>
                <a:ea typeface="Calibri"/>
                <a:cs typeface="Calibri"/>
                <a:sym typeface="Calibri"/>
              </a:rPr>
              <a:t>ELPS 2(C) learn new language structures, expressions, and basic and academic vocabulary heard during classroom instruction and interactions</a:t>
            </a:r>
            <a:endParaRPr>
              <a:solidFill>
                <a:schemeClr val="dk1"/>
              </a:solidFill>
              <a:latin typeface="Calibri"/>
              <a:ea typeface="Calibri"/>
              <a:cs typeface="Calibri"/>
              <a:sym typeface="Calibri"/>
            </a:endParaRPr>
          </a:p>
          <a:p>
            <a:pPr indent="-298450" lvl="0" marL="457200" rtl="0" algn="l">
              <a:lnSpc>
                <a:spcPct val="100000"/>
              </a:lnSpc>
              <a:spcBef>
                <a:spcPts val="0"/>
              </a:spcBef>
              <a:spcAft>
                <a:spcPts val="0"/>
              </a:spcAft>
              <a:buClr>
                <a:schemeClr val="dk1"/>
              </a:buClr>
              <a:buSzPts val="1100"/>
              <a:buFont typeface="Calibri"/>
              <a:buChar char="●"/>
            </a:pPr>
            <a:r>
              <a:rPr lang="en">
                <a:solidFill>
                  <a:schemeClr val="dk1"/>
                </a:solidFill>
                <a:latin typeface="Calibri"/>
                <a:ea typeface="Calibri"/>
                <a:cs typeface="Calibri"/>
                <a:sym typeface="Calibri"/>
              </a:rPr>
              <a:t>ELPS 2(F) listen to and derive meaning from a variety of media such as audiotape, video, DVD, and CD-ROM to build and reinforce concept and language attainment</a:t>
            </a:r>
            <a:endParaRPr>
              <a:solidFill>
                <a:schemeClr val="dk1"/>
              </a:solidFill>
              <a:latin typeface="Calibri"/>
              <a:ea typeface="Calibri"/>
              <a:cs typeface="Calibri"/>
              <a:sym typeface="Calibri"/>
            </a:endParaRPr>
          </a:p>
          <a:p>
            <a:pPr indent="-298450" lvl="0" marL="457200" rtl="0" algn="l">
              <a:lnSpc>
                <a:spcPct val="100000"/>
              </a:lnSpc>
              <a:spcBef>
                <a:spcPts val="0"/>
              </a:spcBef>
              <a:spcAft>
                <a:spcPts val="0"/>
              </a:spcAft>
              <a:buClr>
                <a:schemeClr val="dk1"/>
              </a:buClr>
              <a:buSzPts val="1100"/>
              <a:buFont typeface="Calibri"/>
              <a:buChar char="●"/>
            </a:pPr>
            <a:r>
              <a:rPr lang="en">
                <a:solidFill>
                  <a:schemeClr val="dk1"/>
                </a:solidFill>
                <a:latin typeface="Calibri"/>
                <a:ea typeface="Calibri"/>
                <a:cs typeface="Calibri"/>
                <a:sym typeface="Calibri"/>
              </a:rPr>
              <a:t>ELPS 2(I) demonstrate listening comprehension of increasingly complex spoken English by following directions, retelling or summarizing spoken messages, responding to questions and requests, collaborating with peers, and taking notes commensurate with content and grade-level needs</a:t>
            </a:r>
            <a:endParaRPr>
              <a:solidFill>
                <a:schemeClr val="dk1"/>
              </a:solidFill>
              <a:latin typeface="Calibri"/>
              <a:ea typeface="Calibri"/>
              <a:cs typeface="Calibri"/>
              <a:sym typeface="Calibri"/>
            </a:endParaRPr>
          </a:p>
          <a:p>
            <a:pPr indent="-298450" lvl="0" marL="457200" rtl="0" algn="l">
              <a:lnSpc>
                <a:spcPct val="100000"/>
              </a:lnSpc>
              <a:spcBef>
                <a:spcPts val="0"/>
              </a:spcBef>
              <a:spcAft>
                <a:spcPts val="0"/>
              </a:spcAft>
              <a:buClr>
                <a:schemeClr val="dk1"/>
              </a:buClr>
              <a:buSzPts val="1100"/>
              <a:buFont typeface="Calibri"/>
              <a:buChar char="●"/>
            </a:pPr>
            <a:r>
              <a:rPr lang="en">
                <a:solidFill>
                  <a:schemeClr val="dk1"/>
                </a:solidFill>
                <a:latin typeface="Calibri"/>
                <a:ea typeface="Calibri"/>
                <a:cs typeface="Calibri"/>
                <a:sym typeface="Calibri"/>
              </a:rPr>
              <a:t>ELPS 3(E) share information in cooperative learning interactions</a:t>
            </a:r>
            <a:endParaRPr>
              <a:solidFill>
                <a:schemeClr val="dk1"/>
              </a:solidFill>
              <a:latin typeface="Calibri"/>
              <a:ea typeface="Calibri"/>
              <a:cs typeface="Calibri"/>
              <a:sym typeface="Calibri"/>
            </a:endParaRPr>
          </a:p>
          <a:p>
            <a:pPr indent="-298450" lvl="0" marL="457200" rtl="0" algn="l">
              <a:lnSpc>
                <a:spcPct val="100000"/>
              </a:lnSpc>
              <a:spcBef>
                <a:spcPts val="0"/>
              </a:spcBef>
              <a:spcAft>
                <a:spcPts val="0"/>
              </a:spcAft>
              <a:buClr>
                <a:schemeClr val="dk1"/>
              </a:buClr>
              <a:buSzPts val="1100"/>
              <a:buFont typeface="Calibri"/>
              <a:buChar char="●"/>
            </a:pPr>
            <a:r>
              <a:rPr lang="en">
                <a:solidFill>
                  <a:schemeClr val="dk1"/>
                </a:solidFill>
                <a:latin typeface="Calibri"/>
                <a:ea typeface="Calibri"/>
                <a:cs typeface="Calibri"/>
                <a:sym typeface="Calibri"/>
              </a:rPr>
              <a:t>ELPS 3(G) express opinions, ideas, and feelings ranging from communicating single words and short phrases to participating in extended discussions on a variety of social and grade-appropriate academic topics</a:t>
            </a:r>
            <a:endParaRPr>
              <a:solidFill>
                <a:schemeClr val="dk1"/>
              </a:solidFill>
              <a:latin typeface="Calibri"/>
              <a:ea typeface="Calibri"/>
              <a:cs typeface="Calibri"/>
              <a:sym typeface="Calibri"/>
            </a:endParaRPr>
          </a:p>
          <a:p>
            <a:pPr indent="-298450" lvl="0" marL="457200" rtl="0" algn="l">
              <a:lnSpc>
                <a:spcPct val="100000"/>
              </a:lnSpc>
              <a:spcBef>
                <a:spcPts val="0"/>
              </a:spcBef>
              <a:spcAft>
                <a:spcPts val="0"/>
              </a:spcAft>
              <a:buClr>
                <a:schemeClr val="dk1"/>
              </a:buClr>
              <a:buSzPts val="1100"/>
              <a:buFont typeface="Calibri"/>
              <a:buChar char="●"/>
            </a:pPr>
            <a:r>
              <a:rPr lang="en">
                <a:solidFill>
                  <a:schemeClr val="dk1"/>
                </a:solidFill>
                <a:latin typeface="Calibri"/>
                <a:ea typeface="Calibri"/>
                <a:cs typeface="Calibri"/>
                <a:sym typeface="Calibri"/>
              </a:rPr>
              <a:t>ELPS 4(A) learn relationships between sounds and letters of the English language and decode (sound out) words using a combination of skills such as recognizing sound-letter relationships and identifying cognates, affixes, roots, and base words</a:t>
            </a:r>
            <a:endParaRPr>
              <a:solidFill>
                <a:schemeClr val="dk1"/>
              </a:solidFill>
              <a:latin typeface="Calibri"/>
              <a:ea typeface="Calibri"/>
              <a:cs typeface="Calibri"/>
              <a:sym typeface="Calibri"/>
            </a:endParaRPr>
          </a:p>
          <a:p>
            <a:pPr indent="-298450" lvl="0" marL="457200" rtl="0" algn="l">
              <a:lnSpc>
                <a:spcPct val="100000"/>
              </a:lnSpc>
              <a:spcBef>
                <a:spcPts val="0"/>
              </a:spcBef>
              <a:spcAft>
                <a:spcPts val="0"/>
              </a:spcAft>
              <a:buClr>
                <a:schemeClr val="dk1"/>
              </a:buClr>
              <a:buSzPts val="1100"/>
              <a:buFont typeface="Calibri"/>
              <a:buChar char="●"/>
            </a:pPr>
            <a:r>
              <a:rPr lang="en">
                <a:solidFill>
                  <a:schemeClr val="dk1"/>
                </a:solidFill>
                <a:latin typeface="Calibri"/>
                <a:ea typeface="Calibri"/>
                <a:cs typeface="Calibri"/>
                <a:sym typeface="Calibri"/>
              </a:rPr>
              <a:t>ELPS 4(B) recognize directionality of English reading such as left to right and top to bottom</a:t>
            </a:r>
            <a:endParaRPr>
              <a:solidFill>
                <a:schemeClr val="dk1"/>
              </a:solidFill>
              <a:latin typeface="Calibri"/>
              <a:ea typeface="Calibri"/>
              <a:cs typeface="Calibri"/>
              <a:sym typeface="Calibri"/>
            </a:endParaRPr>
          </a:p>
          <a:p>
            <a:pPr indent="-298450" lvl="0" marL="457200" rtl="0" algn="l">
              <a:lnSpc>
                <a:spcPct val="100000"/>
              </a:lnSpc>
              <a:spcBef>
                <a:spcPts val="0"/>
              </a:spcBef>
              <a:spcAft>
                <a:spcPts val="0"/>
              </a:spcAft>
              <a:buClr>
                <a:schemeClr val="dk1"/>
              </a:buClr>
              <a:buSzPts val="1100"/>
              <a:buFont typeface="Calibri"/>
              <a:buChar char="●"/>
            </a:pPr>
            <a:r>
              <a:rPr lang="en">
                <a:solidFill>
                  <a:schemeClr val="dk1"/>
                </a:solidFill>
                <a:latin typeface="Calibri"/>
                <a:ea typeface="Calibri"/>
                <a:cs typeface="Calibri"/>
                <a:sym typeface="Calibri"/>
              </a:rPr>
              <a:t>ELPS 4(C) develop basic sight vocabulary, derive meaning of environmental print, and comprehend English vocabulary and language structures used routinely in written classroom materials</a:t>
            </a:r>
            <a:endParaRPr>
              <a:solidFill>
                <a:schemeClr val="dk1"/>
              </a:solidFill>
              <a:latin typeface="Calibri"/>
              <a:ea typeface="Calibri"/>
              <a:cs typeface="Calibri"/>
              <a:sym typeface="Calibri"/>
            </a:endParaRPr>
          </a:p>
          <a:p>
            <a:pPr indent="-298450" lvl="0" marL="457200" rtl="0" algn="l">
              <a:lnSpc>
                <a:spcPct val="100000"/>
              </a:lnSpc>
              <a:spcBef>
                <a:spcPts val="0"/>
              </a:spcBef>
              <a:spcAft>
                <a:spcPts val="0"/>
              </a:spcAft>
              <a:buClr>
                <a:schemeClr val="dk1"/>
              </a:buClr>
              <a:buSzPts val="1100"/>
              <a:buFont typeface="Calibri"/>
              <a:buChar char="●"/>
            </a:pPr>
            <a:r>
              <a:rPr lang="en">
                <a:solidFill>
                  <a:schemeClr val="dk1"/>
                </a:solidFill>
                <a:latin typeface="Calibri"/>
                <a:ea typeface="Calibri"/>
                <a:cs typeface="Calibri"/>
                <a:sym typeface="Calibri"/>
              </a:rPr>
              <a:t>ELPS 4(D) use prereading supports such as graphic organizers, illustrations, and pretaught topic-related vocabulary and other prereading activities to enhance comprehension of written text</a:t>
            </a:r>
            <a:endParaRPr>
              <a:solidFill>
                <a:schemeClr val="dk1"/>
              </a:solidFill>
              <a:latin typeface="Calibri"/>
              <a:ea typeface="Calibri"/>
              <a:cs typeface="Calibri"/>
              <a:sym typeface="Calibri"/>
            </a:endParaRPr>
          </a:p>
          <a:p>
            <a:pPr indent="-298450" lvl="0" marL="457200" rtl="0" algn="l">
              <a:lnSpc>
                <a:spcPct val="100000"/>
              </a:lnSpc>
              <a:spcBef>
                <a:spcPts val="0"/>
              </a:spcBef>
              <a:spcAft>
                <a:spcPts val="0"/>
              </a:spcAft>
              <a:buClr>
                <a:schemeClr val="dk1"/>
              </a:buClr>
              <a:buSzPts val="1100"/>
              <a:buFont typeface="Calibri"/>
              <a:buChar char="●"/>
            </a:pPr>
            <a:r>
              <a:rPr lang="en">
                <a:solidFill>
                  <a:schemeClr val="dk1"/>
                </a:solidFill>
                <a:latin typeface="Calibri"/>
                <a:ea typeface="Calibri"/>
                <a:cs typeface="Calibri"/>
                <a:sym typeface="Calibri"/>
              </a:rPr>
              <a:t>ELPS 4(E) read linguistically accommodated content area material with a decreasing need for linguistic accommodations as more English is learned</a:t>
            </a:r>
            <a:endParaRPr>
              <a:solidFill>
                <a:schemeClr val="dk1"/>
              </a:solidFill>
              <a:latin typeface="Calibri"/>
              <a:ea typeface="Calibri"/>
              <a:cs typeface="Calibri"/>
              <a:sym typeface="Calibri"/>
            </a:endParaRPr>
          </a:p>
          <a:p>
            <a:pPr indent="-298450" lvl="0" marL="457200" rtl="0" algn="l">
              <a:lnSpc>
                <a:spcPct val="100000"/>
              </a:lnSpc>
              <a:spcBef>
                <a:spcPts val="0"/>
              </a:spcBef>
              <a:spcAft>
                <a:spcPts val="0"/>
              </a:spcAft>
              <a:buClr>
                <a:schemeClr val="dk1"/>
              </a:buClr>
              <a:buSzPts val="1100"/>
              <a:buFont typeface="Calibri"/>
              <a:buChar char="●"/>
            </a:pPr>
            <a:r>
              <a:rPr lang="en">
                <a:solidFill>
                  <a:schemeClr val="dk1"/>
                </a:solidFill>
                <a:latin typeface="Calibri"/>
                <a:ea typeface="Calibri"/>
                <a:cs typeface="Calibri"/>
                <a:sym typeface="Calibri"/>
              </a:rPr>
              <a:t>ELPS 4(F) use visual and contextual support and support from peers and teachers to read grade-appropriate content area text, enhance and confirm understanding, and develop vocabulary, grasp of language structures, and background knowledge needed to comprehend increasingly challenging language</a:t>
            </a:r>
            <a:endParaRPr>
              <a:solidFill>
                <a:schemeClr val="dk1"/>
              </a:solidFill>
              <a:latin typeface="Calibri"/>
              <a:ea typeface="Calibri"/>
              <a:cs typeface="Calibri"/>
              <a:sym typeface="Calibri"/>
            </a:endParaRPr>
          </a:p>
          <a:p>
            <a:pPr indent="-298450" lvl="0" marL="457200" rtl="0" algn="l">
              <a:lnSpc>
                <a:spcPct val="100000"/>
              </a:lnSpc>
              <a:spcBef>
                <a:spcPts val="0"/>
              </a:spcBef>
              <a:spcAft>
                <a:spcPts val="0"/>
              </a:spcAft>
              <a:buClr>
                <a:schemeClr val="dk1"/>
              </a:buClr>
              <a:buSzPts val="1100"/>
              <a:buFont typeface="Calibri"/>
              <a:buChar char="●"/>
            </a:pPr>
            <a:r>
              <a:rPr lang="en">
                <a:solidFill>
                  <a:schemeClr val="dk1"/>
                </a:solidFill>
                <a:latin typeface="Calibri"/>
                <a:ea typeface="Calibri"/>
                <a:cs typeface="Calibri"/>
                <a:sym typeface="Calibri"/>
              </a:rPr>
              <a:t>ELPS 4(G) demonstrate comprehension of increasingly complex English by participating in shared reading, retelling, or summarizing material, responding to questions, and taking notes commensurate with content area and grade level needs</a:t>
            </a:r>
            <a:endParaRPr>
              <a:solidFill>
                <a:schemeClr val="dk1"/>
              </a:solidFill>
              <a:latin typeface="Calibri"/>
              <a:ea typeface="Calibri"/>
              <a:cs typeface="Calibri"/>
              <a:sym typeface="Calibri"/>
            </a:endParaRPr>
          </a:p>
          <a:p>
            <a:pPr indent="-298450" lvl="0" marL="457200" rtl="0" algn="l">
              <a:lnSpc>
                <a:spcPct val="100000"/>
              </a:lnSpc>
              <a:spcBef>
                <a:spcPts val="0"/>
              </a:spcBef>
              <a:spcAft>
                <a:spcPts val="0"/>
              </a:spcAft>
              <a:buClr>
                <a:schemeClr val="dk1"/>
              </a:buClr>
              <a:buSzPts val="1100"/>
              <a:buFont typeface="Calibri"/>
              <a:buChar char="●"/>
            </a:pPr>
            <a:r>
              <a:rPr lang="en">
                <a:solidFill>
                  <a:schemeClr val="dk1"/>
                </a:solidFill>
                <a:latin typeface="Calibri"/>
                <a:ea typeface="Calibri"/>
                <a:cs typeface="Calibri"/>
                <a:sym typeface="Calibri"/>
              </a:rPr>
              <a:t>ELPS 4(H) read silently with increasing ease and comprehension for longer periods</a:t>
            </a:r>
            <a:endParaRPr>
              <a:solidFill>
                <a:schemeClr val="dk1"/>
              </a:solidFill>
              <a:latin typeface="Calibri"/>
              <a:ea typeface="Calibri"/>
              <a:cs typeface="Calibri"/>
              <a:sym typeface="Calibri"/>
            </a:endParaRPr>
          </a:p>
          <a:p>
            <a:pPr indent="-298450" lvl="0" marL="457200" rtl="0" algn="l">
              <a:lnSpc>
                <a:spcPct val="100000"/>
              </a:lnSpc>
              <a:spcBef>
                <a:spcPts val="0"/>
              </a:spcBef>
              <a:spcAft>
                <a:spcPts val="0"/>
              </a:spcAft>
              <a:buClr>
                <a:schemeClr val="dk1"/>
              </a:buClr>
              <a:buSzPts val="1100"/>
              <a:buFont typeface="Calibri"/>
              <a:buChar char="●"/>
            </a:pPr>
            <a:r>
              <a:rPr lang="en">
                <a:solidFill>
                  <a:schemeClr val="dk1"/>
                </a:solidFill>
                <a:latin typeface="Calibri"/>
                <a:ea typeface="Calibri"/>
                <a:cs typeface="Calibri"/>
                <a:sym typeface="Calibri"/>
              </a:rPr>
              <a:t>ELPS 4(I) demonstrate English comprehension and expand reading skills by employing basic reading skills such as demonstrating understanding of supporting ideas and details in text and graphic sources, summarizing text, and distinguishing main ideas from details commensurate with content area needs</a:t>
            </a:r>
            <a:endParaRPr>
              <a:solidFill>
                <a:schemeClr val="dk1"/>
              </a:solidFill>
              <a:latin typeface="Calibri"/>
              <a:ea typeface="Calibri"/>
              <a:cs typeface="Calibri"/>
              <a:sym typeface="Calibri"/>
            </a:endParaRPr>
          </a:p>
          <a:p>
            <a:pPr indent="-298450" lvl="0" marL="457200" rtl="0" algn="l">
              <a:lnSpc>
                <a:spcPct val="100000"/>
              </a:lnSpc>
              <a:spcBef>
                <a:spcPts val="0"/>
              </a:spcBef>
              <a:spcAft>
                <a:spcPts val="0"/>
              </a:spcAft>
              <a:buClr>
                <a:schemeClr val="dk1"/>
              </a:buClr>
              <a:buSzPts val="1100"/>
              <a:buFont typeface="Calibri"/>
              <a:buChar char="●"/>
            </a:pPr>
            <a:r>
              <a:rPr lang="en">
                <a:solidFill>
                  <a:schemeClr val="dk1"/>
                </a:solidFill>
                <a:latin typeface="Calibri"/>
                <a:ea typeface="Calibri"/>
                <a:cs typeface="Calibri"/>
                <a:sym typeface="Calibri"/>
              </a:rPr>
              <a:t>ELPS 4(J) demonstrate English comprehension and expand reading skills by employing inferential skills such as predicting, making connections between ideas, drawing inferences and conclusions from text and graphic sources, and finding supporting text evidence commensurate with content area needs</a:t>
            </a:r>
            <a:endParaRPr>
              <a:solidFill>
                <a:schemeClr val="dk1"/>
              </a:solidFill>
              <a:latin typeface="Calibri"/>
              <a:ea typeface="Calibri"/>
              <a:cs typeface="Calibri"/>
              <a:sym typeface="Calibri"/>
            </a:endParaRPr>
          </a:p>
          <a:p>
            <a:pPr indent="-298450" lvl="0" marL="457200" rtl="0" algn="l">
              <a:lnSpc>
                <a:spcPct val="100000"/>
              </a:lnSpc>
              <a:spcBef>
                <a:spcPts val="0"/>
              </a:spcBef>
              <a:spcAft>
                <a:spcPts val="0"/>
              </a:spcAft>
              <a:buClr>
                <a:schemeClr val="dk1"/>
              </a:buClr>
              <a:buSzPts val="1100"/>
              <a:buFont typeface="Calibri"/>
              <a:buChar char="●"/>
            </a:pPr>
            <a:r>
              <a:rPr lang="en">
                <a:solidFill>
                  <a:schemeClr val="dk1"/>
                </a:solidFill>
                <a:latin typeface="Calibri"/>
                <a:ea typeface="Calibri"/>
                <a:cs typeface="Calibri"/>
                <a:sym typeface="Calibri"/>
              </a:rPr>
              <a:t>ELPS 4(K) demonstrate English comprehension and expand reading skills by employing analytical skills such as evaluating written information and performing critical analyses commensurate with content area and grade-level needs.</a:t>
            </a:r>
            <a:endParaRPr>
              <a:solidFill>
                <a:schemeClr val="dk1"/>
              </a:solidFill>
              <a:latin typeface="Calibri"/>
              <a:ea typeface="Calibri"/>
              <a:cs typeface="Calibri"/>
              <a:sym typeface="Calibri"/>
            </a:endParaRPr>
          </a:p>
          <a:p>
            <a:pPr indent="0" lvl="0" marL="0" rtl="0" algn="l">
              <a:spcBef>
                <a:spcPts val="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6" name="Shape 126"/>
        <p:cNvGrpSpPr/>
        <p:nvPr/>
      </p:nvGrpSpPr>
      <p:grpSpPr>
        <a:xfrm>
          <a:off x="0" y="0"/>
          <a:ext cx="0" cy="0"/>
          <a:chOff x="0" y="0"/>
          <a:chExt cx="0" cy="0"/>
        </a:xfrm>
      </p:grpSpPr>
      <p:sp>
        <p:nvSpPr>
          <p:cNvPr id="127" name="Google Shape;127;g39c39c74e23_0_11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8" name="Google Shape;128;g39c39c74e23_0_11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3" name="Shape 133"/>
        <p:cNvGrpSpPr/>
        <p:nvPr/>
      </p:nvGrpSpPr>
      <p:grpSpPr>
        <a:xfrm>
          <a:off x="0" y="0"/>
          <a:ext cx="0" cy="0"/>
          <a:chOff x="0" y="0"/>
          <a:chExt cx="0" cy="0"/>
        </a:xfrm>
      </p:grpSpPr>
      <p:sp>
        <p:nvSpPr>
          <p:cNvPr id="134" name="Google Shape;134;g34e020773c1_0_8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5" name="Google Shape;135;g34e020773c1_0_8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100"/>
              <a:buFont typeface="Arial"/>
              <a:buNone/>
            </a:pPr>
            <a:r>
              <a:rPr b="1" lang="en">
                <a:solidFill>
                  <a:schemeClr val="dk1"/>
                </a:solidFill>
                <a:latin typeface="Calibri"/>
                <a:ea typeface="Calibri"/>
                <a:cs typeface="Calibri"/>
                <a:sym typeface="Calibri"/>
              </a:rPr>
              <a:t>Warm Up (5 minutes)</a:t>
            </a:r>
            <a:endParaRPr>
              <a:solidFill>
                <a:schemeClr val="dk1"/>
              </a:solidFill>
              <a:latin typeface="Calibri"/>
              <a:ea typeface="Calibri"/>
              <a:cs typeface="Calibri"/>
              <a:sym typeface="Calibri"/>
            </a:endParaRPr>
          </a:p>
          <a:p>
            <a:pPr indent="0" lvl="0" marL="0" rtl="0" algn="l">
              <a:lnSpc>
                <a:spcPct val="100000"/>
              </a:lnSpc>
              <a:spcBef>
                <a:spcPts val="0"/>
              </a:spcBef>
              <a:spcAft>
                <a:spcPts val="0"/>
              </a:spcAft>
              <a:buClr>
                <a:schemeClr val="dk1"/>
              </a:buClr>
              <a:buSzPts val="1100"/>
              <a:buFont typeface="Arial"/>
              <a:buNone/>
            </a:pPr>
            <a:r>
              <a:rPr lang="en">
                <a:solidFill>
                  <a:schemeClr val="dk1"/>
                </a:solidFill>
                <a:latin typeface="Calibri"/>
                <a:ea typeface="Calibri"/>
                <a:cs typeface="Calibri"/>
                <a:sym typeface="Calibri"/>
              </a:rPr>
              <a:t>In this warm up, students reason about equations with quadratic expressions on both sides of the equal sign. They look for and use structure to solve the equations. Though each equation appears to be more complicated or to have more pieces than the preceding one, the underlying structure of all the equations is unchanged: (something)</a:t>
            </a:r>
            <a:r>
              <a:rPr baseline="30000" lang="en">
                <a:solidFill>
                  <a:schemeClr val="dk1"/>
                </a:solidFill>
                <a:latin typeface="Calibri"/>
                <a:ea typeface="Calibri"/>
                <a:cs typeface="Calibri"/>
                <a:sym typeface="Calibri"/>
              </a:rPr>
              <a:t>2 </a:t>
            </a:r>
            <a:r>
              <a:rPr lang="en">
                <a:solidFill>
                  <a:schemeClr val="dk1"/>
                </a:solidFill>
                <a:latin typeface="Calibri"/>
                <a:ea typeface="Calibri"/>
                <a:cs typeface="Calibri"/>
                <a:sym typeface="Calibri"/>
              </a:rPr>
              <a:t>= </a:t>
            </a:r>
            <a:r>
              <a:rPr i="1" lang="en">
                <a:solidFill>
                  <a:schemeClr val="dk1"/>
                </a:solidFill>
                <a:latin typeface="Times New Roman"/>
                <a:ea typeface="Times New Roman"/>
                <a:cs typeface="Times New Roman"/>
                <a:sym typeface="Times New Roman"/>
              </a:rPr>
              <a:t>a</a:t>
            </a:r>
            <a:r>
              <a:rPr baseline="30000" lang="en">
                <a:solidFill>
                  <a:schemeClr val="dk1"/>
                </a:solidFill>
                <a:latin typeface="Calibri"/>
                <a:ea typeface="Calibri"/>
                <a:cs typeface="Calibri"/>
                <a:sym typeface="Calibri"/>
              </a:rPr>
              <a:t>2</a:t>
            </a:r>
            <a:r>
              <a:rPr lang="en">
                <a:solidFill>
                  <a:schemeClr val="dk1"/>
                </a:solidFill>
                <a:latin typeface="Calibri"/>
                <a:ea typeface="Calibri"/>
                <a:cs typeface="Calibri"/>
                <a:sym typeface="Calibri"/>
              </a:rPr>
              <a:t>. The last equation is written in factored form, but because the factors are identical, students can see that it can also be written as</a:t>
            </a:r>
            <a:r>
              <a:rPr lang="en">
                <a:solidFill>
                  <a:schemeClr val="dk1"/>
                </a:solidFill>
                <a:latin typeface="Calibri"/>
                <a:ea typeface="Calibri"/>
                <a:cs typeface="Calibri"/>
                <a:sym typeface="Calibri"/>
              </a:rPr>
              <a:t> (something)</a:t>
            </a:r>
            <a:r>
              <a:rPr baseline="30000" lang="en">
                <a:solidFill>
                  <a:schemeClr val="dk1"/>
                </a:solidFill>
                <a:latin typeface="Calibri"/>
                <a:ea typeface="Calibri"/>
                <a:cs typeface="Calibri"/>
                <a:sym typeface="Calibri"/>
              </a:rPr>
              <a:t>2 </a:t>
            </a:r>
            <a:r>
              <a:rPr lang="en">
                <a:solidFill>
                  <a:schemeClr val="dk1"/>
                </a:solidFill>
                <a:latin typeface="Calibri"/>
                <a:ea typeface="Calibri"/>
                <a:cs typeface="Calibri"/>
                <a:sym typeface="Calibri"/>
              </a:rPr>
              <a:t>= </a:t>
            </a:r>
            <a:r>
              <a:rPr i="1" lang="en">
                <a:solidFill>
                  <a:schemeClr val="dk1"/>
                </a:solidFill>
                <a:latin typeface="Times New Roman"/>
                <a:ea typeface="Times New Roman"/>
                <a:cs typeface="Times New Roman"/>
                <a:sym typeface="Times New Roman"/>
              </a:rPr>
              <a:t>a</a:t>
            </a:r>
            <a:r>
              <a:rPr baseline="30000" lang="en">
                <a:solidFill>
                  <a:schemeClr val="dk1"/>
                </a:solidFill>
                <a:latin typeface="Calibri"/>
                <a:ea typeface="Calibri"/>
                <a:cs typeface="Calibri"/>
                <a:sym typeface="Calibri"/>
              </a:rPr>
              <a:t>2</a:t>
            </a:r>
            <a:r>
              <a:rPr lang="en">
                <a:solidFill>
                  <a:schemeClr val="dk1"/>
                </a:solidFill>
                <a:latin typeface="Calibri"/>
                <a:ea typeface="Calibri"/>
                <a:cs typeface="Calibri"/>
                <a:sym typeface="Calibri"/>
              </a:rPr>
              <a:t>. </a:t>
            </a:r>
            <a:endParaRPr>
              <a:solidFill>
                <a:schemeClr val="dk1"/>
              </a:solidFill>
              <a:latin typeface="Calibri"/>
              <a:ea typeface="Calibri"/>
              <a:cs typeface="Calibri"/>
              <a:sym typeface="Calibri"/>
            </a:endParaRPr>
          </a:p>
          <a:p>
            <a:pPr indent="0" lvl="0" marL="0" rtl="0" algn="l">
              <a:lnSpc>
                <a:spcPct val="100000"/>
              </a:lnSpc>
              <a:spcBef>
                <a:spcPts val="0"/>
              </a:spcBef>
              <a:spcAft>
                <a:spcPts val="0"/>
              </a:spcAft>
              <a:buClr>
                <a:schemeClr val="dk1"/>
              </a:buClr>
              <a:buSzPts val="1100"/>
              <a:buFont typeface="Arial"/>
              <a:buNone/>
            </a:pPr>
            <a:r>
              <a:t/>
            </a:r>
            <a:endParaRPr>
              <a:solidFill>
                <a:schemeClr val="dk1"/>
              </a:solidFill>
              <a:latin typeface="Calibri"/>
              <a:ea typeface="Calibri"/>
              <a:cs typeface="Calibri"/>
              <a:sym typeface="Calibri"/>
            </a:endParaRPr>
          </a:p>
          <a:p>
            <a:pPr indent="0" lvl="0" marL="0" rtl="0" algn="l">
              <a:lnSpc>
                <a:spcPct val="100000"/>
              </a:lnSpc>
              <a:spcBef>
                <a:spcPts val="0"/>
              </a:spcBef>
              <a:spcAft>
                <a:spcPts val="0"/>
              </a:spcAft>
              <a:buClr>
                <a:schemeClr val="dk1"/>
              </a:buClr>
              <a:buSzPts val="1100"/>
              <a:buFont typeface="Arial"/>
              <a:buNone/>
            </a:pPr>
            <a:r>
              <a:rPr b="1" lang="en">
                <a:solidFill>
                  <a:schemeClr val="dk1"/>
                </a:solidFill>
                <a:latin typeface="Calibri"/>
                <a:ea typeface="Calibri"/>
                <a:cs typeface="Calibri"/>
                <a:sym typeface="Calibri"/>
              </a:rPr>
              <a:t>Launch</a:t>
            </a:r>
            <a:endParaRPr>
              <a:solidFill>
                <a:schemeClr val="dk1"/>
              </a:solidFill>
              <a:latin typeface="Calibri"/>
              <a:ea typeface="Calibri"/>
              <a:cs typeface="Calibri"/>
              <a:sym typeface="Calibri"/>
            </a:endParaRPr>
          </a:p>
          <a:p>
            <a:pPr indent="-298450" lvl="0" marL="457200" rtl="0" algn="l">
              <a:lnSpc>
                <a:spcPct val="100000"/>
              </a:lnSpc>
              <a:spcBef>
                <a:spcPts val="80"/>
              </a:spcBef>
              <a:spcAft>
                <a:spcPts val="0"/>
              </a:spcAft>
              <a:buClr>
                <a:schemeClr val="dk1"/>
              </a:buClr>
              <a:buSzPts val="1100"/>
              <a:buFont typeface="Calibri"/>
              <a:buAutoNum type="arabicPeriod"/>
            </a:pPr>
            <a:r>
              <a:rPr lang="en">
                <a:solidFill>
                  <a:schemeClr val="dk1"/>
                </a:solidFill>
                <a:highlight>
                  <a:srgbClr val="EDF2FA"/>
                </a:highlight>
                <a:latin typeface="Calibri"/>
                <a:ea typeface="Calibri"/>
                <a:cs typeface="Calibri"/>
                <a:sym typeface="Calibri"/>
              </a:rPr>
              <a:t>Give students a moment to observe the list of equations and ask them what they notice and wonder about the equations. </a:t>
            </a:r>
            <a:endParaRPr>
              <a:solidFill>
                <a:schemeClr val="dk1"/>
              </a:solidFill>
              <a:highlight>
                <a:srgbClr val="EDF2FA"/>
              </a:highlight>
              <a:latin typeface="Calibri"/>
              <a:ea typeface="Calibri"/>
              <a:cs typeface="Calibri"/>
              <a:sym typeface="Calibri"/>
            </a:endParaRPr>
          </a:p>
          <a:p>
            <a:pPr indent="-298450" lvl="0" marL="457200" rtl="0" algn="l">
              <a:lnSpc>
                <a:spcPct val="100000"/>
              </a:lnSpc>
              <a:spcBef>
                <a:spcPts val="0"/>
              </a:spcBef>
              <a:spcAft>
                <a:spcPts val="0"/>
              </a:spcAft>
              <a:buClr>
                <a:schemeClr val="dk1"/>
              </a:buClr>
              <a:buSzPts val="1100"/>
              <a:buFont typeface="Calibri"/>
              <a:buAutoNum type="arabicPeriod"/>
            </a:pPr>
            <a:r>
              <a:rPr lang="en">
                <a:solidFill>
                  <a:schemeClr val="dk1"/>
                </a:solidFill>
                <a:highlight>
                  <a:srgbClr val="EDF2FA"/>
                </a:highlight>
                <a:latin typeface="Calibri"/>
                <a:ea typeface="Calibri"/>
                <a:cs typeface="Calibri"/>
                <a:sym typeface="Calibri"/>
              </a:rPr>
              <a:t>Solicit a few observations and questions. </a:t>
            </a:r>
            <a:endParaRPr>
              <a:solidFill>
                <a:schemeClr val="dk1"/>
              </a:solidFill>
              <a:highlight>
                <a:srgbClr val="EDF2FA"/>
              </a:highlight>
              <a:latin typeface="Calibri"/>
              <a:ea typeface="Calibri"/>
              <a:cs typeface="Calibri"/>
              <a:sym typeface="Calibri"/>
            </a:endParaRPr>
          </a:p>
          <a:p>
            <a:pPr indent="-298450" lvl="0" marL="457200" rtl="0" algn="l">
              <a:lnSpc>
                <a:spcPct val="100000"/>
              </a:lnSpc>
              <a:spcBef>
                <a:spcPts val="0"/>
              </a:spcBef>
              <a:spcAft>
                <a:spcPts val="0"/>
              </a:spcAft>
              <a:buClr>
                <a:schemeClr val="dk1"/>
              </a:buClr>
              <a:buSzPts val="1100"/>
              <a:buFont typeface="Calibri"/>
              <a:buAutoNum type="arabicPeriod"/>
            </a:pPr>
            <a:r>
              <a:rPr lang="en">
                <a:solidFill>
                  <a:schemeClr val="dk1"/>
                </a:solidFill>
                <a:highlight>
                  <a:srgbClr val="EDF2FA"/>
                </a:highlight>
                <a:latin typeface="Calibri"/>
                <a:ea typeface="Calibri"/>
                <a:cs typeface="Calibri"/>
                <a:sym typeface="Calibri"/>
              </a:rPr>
              <a:t>Tell students that their job is to think about what </a:t>
            </a:r>
            <a:r>
              <a:rPr i="1" lang="en">
                <a:solidFill>
                  <a:schemeClr val="dk1"/>
                </a:solidFill>
                <a:highlight>
                  <a:srgbClr val="EDF2FA"/>
                </a:highlight>
                <a:latin typeface="Times New Roman"/>
                <a:ea typeface="Times New Roman"/>
                <a:cs typeface="Times New Roman"/>
                <a:sym typeface="Times New Roman"/>
              </a:rPr>
              <a:t>a</a:t>
            </a:r>
            <a:r>
              <a:rPr lang="en">
                <a:solidFill>
                  <a:schemeClr val="dk1"/>
                </a:solidFill>
                <a:highlight>
                  <a:srgbClr val="EDF2FA"/>
                </a:highlight>
                <a:latin typeface="Calibri"/>
                <a:ea typeface="Calibri"/>
                <a:cs typeface="Calibri"/>
                <a:sym typeface="Calibri"/>
              </a:rPr>
              <a:t> should be so that each equation is always true, regardless of what </a:t>
            </a:r>
            <a:r>
              <a:rPr i="1" lang="en">
                <a:solidFill>
                  <a:schemeClr val="dk1"/>
                </a:solidFill>
                <a:highlight>
                  <a:srgbClr val="EDF2FA"/>
                </a:highlight>
                <a:latin typeface="Times New Roman"/>
                <a:ea typeface="Times New Roman"/>
                <a:cs typeface="Times New Roman"/>
                <a:sym typeface="Times New Roman"/>
              </a:rPr>
              <a:t>x</a:t>
            </a:r>
            <a:r>
              <a:rPr lang="en">
                <a:solidFill>
                  <a:schemeClr val="dk1"/>
                </a:solidFill>
                <a:highlight>
                  <a:srgbClr val="EDF2FA"/>
                </a:highlight>
                <a:latin typeface="Calibri"/>
                <a:ea typeface="Calibri"/>
                <a:cs typeface="Calibri"/>
                <a:sym typeface="Calibri"/>
              </a:rPr>
              <a:t> is.</a:t>
            </a:r>
            <a:endParaRPr>
              <a:solidFill>
                <a:schemeClr val="dk1"/>
              </a:solidFill>
              <a:highlight>
                <a:srgbClr val="EDF2FA"/>
              </a:highlight>
              <a:latin typeface="Calibri"/>
              <a:ea typeface="Calibri"/>
              <a:cs typeface="Calibri"/>
              <a:sym typeface="Calibri"/>
            </a:endParaRPr>
          </a:p>
          <a:p>
            <a:pPr indent="0" lvl="0" marL="0" rtl="0" algn="l">
              <a:lnSpc>
                <a:spcPct val="100000"/>
              </a:lnSpc>
              <a:spcBef>
                <a:spcPts val="80"/>
              </a:spcBef>
              <a:spcAft>
                <a:spcPts val="0"/>
              </a:spcAft>
              <a:buClr>
                <a:schemeClr val="dk1"/>
              </a:buClr>
              <a:buSzPts val="1100"/>
              <a:buFont typeface="Arial"/>
              <a:buNone/>
            </a:pPr>
            <a:r>
              <a:t/>
            </a:r>
            <a:endParaRPr b="1">
              <a:solidFill>
                <a:schemeClr val="dk1"/>
              </a:solidFill>
              <a:latin typeface="Calibri"/>
              <a:ea typeface="Calibri"/>
              <a:cs typeface="Calibri"/>
              <a:sym typeface="Calibri"/>
            </a:endParaRPr>
          </a:p>
          <a:p>
            <a:pPr indent="0" lvl="0" marL="0" rtl="0" algn="l">
              <a:lnSpc>
                <a:spcPct val="100000"/>
              </a:lnSpc>
              <a:spcBef>
                <a:spcPts val="80"/>
              </a:spcBef>
              <a:spcAft>
                <a:spcPts val="0"/>
              </a:spcAft>
              <a:buClr>
                <a:schemeClr val="dk1"/>
              </a:buClr>
              <a:buSzPts val="1100"/>
              <a:buFont typeface="Arial"/>
              <a:buNone/>
            </a:pPr>
            <a:r>
              <a:rPr b="1" lang="en">
                <a:solidFill>
                  <a:schemeClr val="dk1"/>
                </a:solidFill>
                <a:latin typeface="Calibri"/>
                <a:ea typeface="Calibri"/>
                <a:cs typeface="Calibri"/>
                <a:sym typeface="Calibri"/>
              </a:rPr>
              <a:t>Activity Answers</a:t>
            </a:r>
            <a:endParaRPr>
              <a:solidFill>
                <a:schemeClr val="dk1"/>
              </a:solidFill>
              <a:latin typeface="Calibri"/>
              <a:ea typeface="Calibri"/>
              <a:cs typeface="Calibri"/>
              <a:sym typeface="Calibri"/>
            </a:endParaRPr>
          </a:p>
          <a:p>
            <a:pPr indent="-298450" lvl="0" marL="457200" rtl="0" algn="l">
              <a:lnSpc>
                <a:spcPct val="100000"/>
              </a:lnSpc>
              <a:spcBef>
                <a:spcPts val="80"/>
              </a:spcBef>
              <a:spcAft>
                <a:spcPts val="0"/>
              </a:spcAft>
              <a:buClr>
                <a:schemeClr val="dk1"/>
              </a:buClr>
              <a:buSzPts val="1100"/>
              <a:buFont typeface="Calibri"/>
              <a:buAutoNum type="arabicPeriod"/>
            </a:pPr>
            <a:r>
              <a:rPr i="1" lang="en">
                <a:solidFill>
                  <a:schemeClr val="dk1"/>
                </a:solidFill>
                <a:highlight>
                  <a:srgbClr val="EDF2FA"/>
                </a:highlight>
                <a:latin typeface="Times New Roman"/>
                <a:ea typeface="Times New Roman"/>
                <a:cs typeface="Times New Roman"/>
                <a:sym typeface="Times New Roman"/>
              </a:rPr>
              <a:t>a</a:t>
            </a:r>
            <a:r>
              <a:rPr i="1" lang="en">
                <a:solidFill>
                  <a:schemeClr val="dk1"/>
                </a:solidFill>
                <a:latin typeface="Calibri"/>
                <a:ea typeface="Calibri"/>
                <a:cs typeface="Calibri"/>
                <a:sym typeface="Calibri"/>
              </a:rPr>
              <a:t> = </a:t>
            </a:r>
            <a:r>
              <a:rPr i="1" lang="en">
                <a:solidFill>
                  <a:schemeClr val="dk1"/>
                </a:solidFill>
                <a:highlight>
                  <a:srgbClr val="EDF2FA"/>
                </a:highlight>
                <a:latin typeface="Times New Roman"/>
                <a:ea typeface="Times New Roman"/>
                <a:cs typeface="Times New Roman"/>
                <a:sym typeface="Times New Roman"/>
              </a:rPr>
              <a:t>x</a:t>
            </a:r>
            <a:endParaRPr i="1">
              <a:solidFill>
                <a:schemeClr val="dk1"/>
              </a:solidFill>
              <a:latin typeface="Calibri"/>
              <a:ea typeface="Calibri"/>
              <a:cs typeface="Calibri"/>
              <a:sym typeface="Calibri"/>
            </a:endParaRPr>
          </a:p>
          <a:p>
            <a:pPr indent="-298450" lvl="0" marL="457200" rtl="0" algn="l">
              <a:lnSpc>
                <a:spcPct val="100000"/>
              </a:lnSpc>
              <a:spcBef>
                <a:spcPts val="0"/>
              </a:spcBef>
              <a:spcAft>
                <a:spcPts val="0"/>
              </a:spcAft>
              <a:buClr>
                <a:schemeClr val="dk1"/>
              </a:buClr>
              <a:buSzPts val="1100"/>
              <a:buFont typeface="Calibri"/>
              <a:buAutoNum type="arabicPeriod"/>
            </a:pPr>
            <a:r>
              <a:rPr i="1" lang="en">
                <a:solidFill>
                  <a:schemeClr val="dk1"/>
                </a:solidFill>
                <a:highlight>
                  <a:srgbClr val="EDF2FA"/>
                </a:highlight>
                <a:latin typeface="Times New Roman"/>
                <a:ea typeface="Times New Roman"/>
                <a:cs typeface="Times New Roman"/>
                <a:sym typeface="Times New Roman"/>
              </a:rPr>
              <a:t>a</a:t>
            </a:r>
            <a:r>
              <a:rPr i="1" lang="en">
                <a:solidFill>
                  <a:schemeClr val="dk1"/>
                </a:solidFill>
                <a:latin typeface="Calibri"/>
                <a:ea typeface="Calibri"/>
                <a:cs typeface="Calibri"/>
                <a:sym typeface="Calibri"/>
              </a:rPr>
              <a:t> = 3</a:t>
            </a:r>
            <a:r>
              <a:rPr i="1" lang="en">
                <a:solidFill>
                  <a:schemeClr val="dk1"/>
                </a:solidFill>
                <a:highlight>
                  <a:srgbClr val="EDF2FA"/>
                </a:highlight>
                <a:latin typeface="Times New Roman"/>
                <a:ea typeface="Times New Roman"/>
                <a:cs typeface="Times New Roman"/>
                <a:sym typeface="Times New Roman"/>
              </a:rPr>
              <a:t>x</a:t>
            </a:r>
            <a:endParaRPr>
              <a:solidFill>
                <a:schemeClr val="dk1"/>
              </a:solidFill>
              <a:latin typeface="Calibri"/>
              <a:ea typeface="Calibri"/>
              <a:cs typeface="Calibri"/>
              <a:sym typeface="Calibri"/>
            </a:endParaRPr>
          </a:p>
          <a:p>
            <a:pPr indent="-298450" lvl="0" marL="457200" rtl="0" algn="l">
              <a:lnSpc>
                <a:spcPct val="100000"/>
              </a:lnSpc>
              <a:spcBef>
                <a:spcPts val="0"/>
              </a:spcBef>
              <a:spcAft>
                <a:spcPts val="0"/>
              </a:spcAft>
              <a:buClr>
                <a:schemeClr val="dk1"/>
              </a:buClr>
              <a:buSzPts val="1100"/>
              <a:buFont typeface="Calibri"/>
              <a:buAutoNum type="arabicPeriod"/>
            </a:pPr>
            <a:r>
              <a:rPr i="1" lang="en">
                <a:solidFill>
                  <a:schemeClr val="dk1"/>
                </a:solidFill>
                <a:highlight>
                  <a:srgbClr val="EDF2FA"/>
                </a:highlight>
                <a:latin typeface="Times New Roman"/>
                <a:ea typeface="Times New Roman"/>
                <a:cs typeface="Times New Roman"/>
                <a:sym typeface="Times New Roman"/>
              </a:rPr>
              <a:t>a</a:t>
            </a:r>
            <a:r>
              <a:rPr i="1" lang="en">
                <a:solidFill>
                  <a:schemeClr val="dk1"/>
                </a:solidFill>
                <a:latin typeface="Calibri"/>
                <a:ea typeface="Calibri"/>
                <a:cs typeface="Calibri"/>
                <a:sym typeface="Calibri"/>
              </a:rPr>
              <a:t> = 7</a:t>
            </a:r>
            <a:r>
              <a:rPr i="1" lang="en">
                <a:solidFill>
                  <a:schemeClr val="dk1"/>
                </a:solidFill>
                <a:highlight>
                  <a:srgbClr val="EDF2FA"/>
                </a:highlight>
                <a:latin typeface="Times New Roman"/>
                <a:ea typeface="Times New Roman"/>
                <a:cs typeface="Times New Roman"/>
                <a:sym typeface="Times New Roman"/>
              </a:rPr>
              <a:t>x</a:t>
            </a:r>
            <a:endParaRPr>
              <a:solidFill>
                <a:schemeClr val="dk1"/>
              </a:solidFill>
              <a:latin typeface="Calibri"/>
              <a:ea typeface="Calibri"/>
              <a:cs typeface="Calibri"/>
              <a:sym typeface="Calibri"/>
            </a:endParaRPr>
          </a:p>
          <a:p>
            <a:pPr indent="-298450" lvl="0" marL="457200" rtl="0" algn="l">
              <a:lnSpc>
                <a:spcPct val="100000"/>
              </a:lnSpc>
              <a:spcBef>
                <a:spcPts val="0"/>
              </a:spcBef>
              <a:spcAft>
                <a:spcPts val="0"/>
              </a:spcAft>
              <a:buClr>
                <a:schemeClr val="dk1"/>
              </a:buClr>
              <a:buSzPts val="1100"/>
              <a:buFont typeface="Calibri"/>
              <a:buAutoNum type="arabicPeriod"/>
            </a:pPr>
            <a:r>
              <a:rPr i="1" lang="en">
                <a:solidFill>
                  <a:schemeClr val="dk1"/>
                </a:solidFill>
                <a:highlight>
                  <a:srgbClr val="EDF2FA"/>
                </a:highlight>
                <a:latin typeface="Times New Roman"/>
                <a:ea typeface="Times New Roman"/>
                <a:cs typeface="Times New Roman"/>
                <a:sym typeface="Times New Roman"/>
              </a:rPr>
              <a:t>a </a:t>
            </a:r>
            <a:r>
              <a:rPr i="1" lang="en">
                <a:solidFill>
                  <a:schemeClr val="dk1"/>
                </a:solidFill>
                <a:latin typeface="Calibri"/>
                <a:ea typeface="Calibri"/>
                <a:cs typeface="Calibri"/>
                <a:sym typeface="Calibri"/>
              </a:rPr>
              <a:t>= 5</a:t>
            </a:r>
            <a:r>
              <a:rPr i="1" lang="en">
                <a:solidFill>
                  <a:schemeClr val="dk1"/>
                </a:solidFill>
                <a:highlight>
                  <a:srgbClr val="EDF2FA"/>
                </a:highlight>
                <a:latin typeface="Times New Roman"/>
                <a:ea typeface="Times New Roman"/>
                <a:cs typeface="Times New Roman"/>
                <a:sym typeface="Times New Roman"/>
              </a:rPr>
              <a:t>x</a:t>
            </a:r>
            <a:endParaRPr i="1">
              <a:solidFill>
                <a:schemeClr val="dk1"/>
              </a:solidFill>
              <a:latin typeface="Calibri"/>
              <a:ea typeface="Calibri"/>
              <a:cs typeface="Calibri"/>
              <a:sym typeface="Calibri"/>
            </a:endParaRPr>
          </a:p>
          <a:p>
            <a:pPr indent="-298450" lvl="0" marL="457200" rtl="0" algn="l">
              <a:lnSpc>
                <a:spcPct val="100000"/>
              </a:lnSpc>
              <a:spcBef>
                <a:spcPts val="0"/>
              </a:spcBef>
              <a:spcAft>
                <a:spcPts val="0"/>
              </a:spcAft>
              <a:buClr>
                <a:schemeClr val="dk1"/>
              </a:buClr>
              <a:buSzPts val="1100"/>
              <a:buFont typeface="Calibri"/>
              <a:buAutoNum type="arabicPeriod"/>
            </a:pPr>
            <a:r>
              <a:rPr i="1" lang="en">
                <a:solidFill>
                  <a:schemeClr val="dk1"/>
                </a:solidFill>
                <a:highlight>
                  <a:srgbClr val="EDF2FA"/>
                </a:highlight>
                <a:latin typeface="Times New Roman"/>
                <a:ea typeface="Times New Roman"/>
                <a:cs typeface="Times New Roman"/>
                <a:sym typeface="Times New Roman"/>
              </a:rPr>
              <a:t>a</a:t>
            </a:r>
            <a:r>
              <a:rPr i="1" lang="en">
                <a:solidFill>
                  <a:schemeClr val="dk1"/>
                </a:solidFill>
                <a:latin typeface="Calibri"/>
                <a:ea typeface="Calibri"/>
                <a:cs typeface="Calibri"/>
                <a:sym typeface="Calibri"/>
              </a:rPr>
              <a:t> =  ½ </a:t>
            </a:r>
            <a:r>
              <a:rPr i="1" lang="en">
                <a:solidFill>
                  <a:schemeClr val="dk1"/>
                </a:solidFill>
                <a:highlight>
                  <a:srgbClr val="EDF2FA"/>
                </a:highlight>
                <a:latin typeface="Times New Roman"/>
                <a:ea typeface="Times New Roman"/>
                <a:cs typeface="Times New Roman"/>
                <a:sym typeface="Times New Roman"/>
              </a:rPr>
              <a:t>x</a:t>
            </a:r>
            <a:endParaRPr i="1">
              <a:solidFill>
                <a:schemeClr val="dk1"/>
              </a:solidFill>
              <a:latin typeface="Calibri"/>
              <a:ea typeface="Calibri"/>
              <a:cs typeface="Calibri"/>
              <a:sym typeface="Calibri"/>
            </a:endParaRPr>
          </a:p>
          <a:p>
            <a:pPr indent="-298450" lvl="0" marL="457200" rtl="0" algn="l">
              <a:lnSpc>
                <a:spcPct val="100000"/>
              </a:lnSpc>
              <a:spcBef>
                <a:spcPts val="0"/>
              </a:spcBef>
              <a:spcAft>
                <a:spcPts val="0"/>
              </a:spcAft>
              <a:buClr>
                <a:schemeClr val="dk1"/>
              </a:buClr>
              <a:buSzPts val="1100"/>
              <a:buFont typeface="Calibri"/>
              <a:buAutoNum type="arabicPeriod"/>
            </a:pPr>
            <a:r>
              <a:rPr i="1" lang="en">
                <a:solidFill>
                  <a:schemeClr val="dk1"/>
                </a:solidFill>
                <a:highlight>
                  <a:srgbClr val="EDF2FA"/>
                </a:highlight>
                <a:latin typeface="Times New Roman"/>
                <a:ea typeface="Times New Roman"/>
                <a:cs typeface="Times New Roman"/>
                <a:sym typeface="Times New Roman"/>
              </a:rPr>
              <a:t>a</a:t>
            </a:r>
            <a:r>
              <a:rPr i="1" lang="en">
                <a:solidFill>
                  <a:schemeClr val="dk1"/>
                </a:solidFill>
                <a:latin typeface="Calibri"/>
                <a:ea typeface="Calibri"/>
                <a:cs typeface="Calibri"/>
                <a:sym typeface="Calibri"/>
              </a:rPr>
              <a:t> = </a:t>
            </a:r>
            <a:r>
              <a:rPr i="1" lang="en">
                <a:solidFill>
                  <a:schemeClr val="dk1"/>
                </a:solidFill>
                <a:highlight>
                  <a:srgbClr val="EDF2FA"/>
                </a:highlight>
                <a:latin typeface="Times New Roman"/>
                <a:ea typeface="Times New Roman"/>
                <a:cs typeface="Times New Roman"/>
                <a:sym typeface="Times New Roman"/>
              </a:rPr>
              <a:t>x</a:t>
            </a:r>
            <a:r>
              <a:rPr i="1" lang="en">
                <a:solidFill>
                  <a:schemeClr val="dk1"/>
                </a:solidFill>
                <a:latin typeface="Calibri"/>
                <a:ea typeface="Calibri"/>
                <a:cs typeface="Calibri"/>
                <a:sym typeface="Calibri"/>
              </a:rPr>
              <a:t> + 1</a:t>
            </a:r>
            <a:endParaRPr i="1">
              <a:solidFill>
                <a:schemeClr val="dk1"/>
              </a:solidFill>
              <a:latin typeface="Calibri"/>
              <a:ea typeface="Calibri"/>
              <a:cs typeface="Calibri"/>
              <a:sym typeface="Calibri"/>
            </a:endParaRPr>
          </a:p>
          <a:p>
            <a:pPr indent="-298450" lvl="0" marL="457200" rtl="0" algn="l">
              <a:lnSpc>
                <a:spcPct val="100000"/>
              </a:lnSpc>
              <a:spcBef>
                <a:spcPts val="0"/>
              </a:spcBef>
              <a:spcAft>
                <a:spcPts val="0"/>
              </a:spcAft>
              <a:buClr>
                <a:schemeClr val="dk1"/>
              </a:buClr>
              <a:buSzPts val="1100"/>
              <a:buFont typeface="Calibri"/>
              <a:buAutoNum type="arabicPeriod"/>
            </a:pPr>
            <a:r>
              <a:rPr i="1" lang="en">
                <a:solidFill>
                  <a:schemeClr val="dk1"/>
                </a:solidFill>
                <a:highlight>
                  <a:srgbClr val="EDF2FA"/>
                </a:highlight>
                <a:latin typeface="Times New Roman"/>
                <a:ea typeface="Times New Roman"/>
                <a:cs typeface="Times New Roman"/>
                <a:sym typeface="Times New Roman"/>
              </a:rPr>
              <a:t>a</a:t>
            </a:r>
            <a:r>
              <a:rPr i="1" lang="en">
                <a:solidFill>
                  <a:schemeClr val="dk1"/>
                </a:solidFill>
                <a:latin typeface="Calibri"/>
                <a:ea typeface="Calibri"/>
                <a:cs typeface="Calibri"/>
                <a:sym typeface="Calibri"/>
              </a:rPr>
              <a:t>  = 2</a:t>
            </a:r>
            <a:r>
              <a:rPr i="1" lang="en">
                <a:solidFill>
                  <a:schemeClr val="dk1"/>
                </a:solidFill>
                <a:highlight>
                  <a:srgbClr val="EDF2FA"/>
                </a:highlight>
                <a:latin typeface="Times New Roman"/>
                <a:ea typeface="Times New Roman"/>
                <a:cs typeface="Times New Roman"/>
                <a:sym typeface="Times New Roman"/>
              </a:rPr>
              <a:t>x</a:t>
            </a:r>
            <a:r>
              <a:rPr i="1" lang="en">
                <a:solidFill>
                  <a:schemeClr val="dk1"/>
                </a:solidFill>
                <a:latin typeface="Calibri"/>
                <a:ea typeface="Calibri"/>
                <a:cs typeface="Calibri"/>
                <a:sym typeface="Calibri"/>
              </a:rPr>
              <a:t> – 9</a:t>
            </a:r>
            <a:endParaRPr i="1">
              <a:solidFill>
                <a:schemeClr val="dk1"/>
              </a:solidFill>
              <a:latin typeface="Calibri"/>
              <a:ea typeface="Calibri"/>
              <a:cs typeface="Calibri"/>
              <a:sym typeface="Calibri"/>
            </a:endParaRPr>
          </a:p>
          <a:p>
            <a:pPr indent="0" lvl="0" marL="0" rtl="0" algn="l">
              <a:lnSpc>
                <a:spcPct val="100000"/>
              </a:lnSpc>
              <a:spcBef>
                <a:spcPts val="0"/>
              </a:spcBef>
              <a:spcAft>
                <a:spcPts val="0"/>
              </a:spcAft>
              <a:buClr>
                <a:schemeClr val="dk1"/>
              </a:buClr>
              <a:buSzPts val="1100"/>
              <a:buFont typeface="Arial"/>
              <a:buNone/>
            </a:pPr>
            <a:r>
              <a:t/>
            </a:r>
            <a:endParaRPr b="1">
              <a:solidFill>
                <a:schemeClr val="dk1"/>
              </a:solidFill>
              <a:latin typeface="Calibri"/>
              <a:ea typeface="Calibri"/>
              <a:cs typeface="Calibri"/>
              <a:sym typeface="Calibri"/>
            </a:endParaRPr>
          </a:p>
          <a:p>
            <a:pPr indent="0" lvl="0" marL="0" rtl="0" algn="l">
              <a:lnSpc>
                <a:spcPct val="100000"/>
              </a:lnSpc>
              <a:spcBef>
                <a:spcPts val="80"/>
              </a:spcBef>
              <a:spcAft>
                <a:spcPts val="0"/>
              </a:spcAft>
              <a:buClr>
                <a:schemeClr val="dk1"/>
              </a:buClr>
              <a:buSzPts val="1100"/>
              <a:buFont typeface="Arial"/>
              <a:buNone/>
            </a:pPr>
            <a:r>
              <a:rPr b="1" lang="en">
                <a:solidFill>
                  <a:schemeClr val="dk1"/>
                </a:solidFill>
                <a:latin typeface="Calibri"/>
                <a:ea typeface="Calibri"/>
                <a:cs typeface="Calibri"/>
                <a:sym typeface="Calibri"/>
              </a:rPr>
              <a:t>Activity Synthesis </a:t>
            </a:r>
            <a:endParaRPr>
              <a:solidFill>
                <a:schemeClr val="dk1"/>
              </a:solidFill>
              <a:latin typeface="Calibri"/>
              <a:ea typeface="Calibri"/>
              <a:cs typeface="Calibri"/>
              <a:sym typeface="Calibri"/>
            </a:endParaRPr>
          </a:p>
          <a:p>
            <a:pPr indent="0" lvl="0" marL="0" rtl="0" algn="l">
              <a:lnSpc>
                <a:spcPct val="100000"/>
              </a:lnSpc>
              <a:spcBef>
                <a:spcPts val="80"/>
              </a:spcBef>
              <a:spcAft>
                <a:spcPts val="0"/>
              </a:spcAft>
              <a:buClr>
                <a:schemeClr val="dk1"/>
              </a:buClr>
              <a:buSzPts val="1100"/>
              <a:buFont typeface="Arial"/>
              <a:buNone/>
            </a:pPr>
            <a:r>
              <a:rPr lang="en">
                <a:solidFill>
                  <a:schemeClr val="dk1"/>
                </a:solidFill>
                <a:latin typeface="Calibri"/>
                <a:ea typeface="Calibri"/>
                <a:cs typeface="Calibri"/>
                <a:sym typeface="Calibri"/>
              </a:rPr>
              <a:t>Invite students to share their responses and how they viewed the equations. If not mentioned by students, point out that the question can be thought of as: "When </a:t>
            </a:r>
            <a:r>
              <a:rPr i="1" lang="en">
                <a:solidFill>
                  <a:schemeClr val="dk1"/>
                </a:solidFill>
                <a:highlight>
                  <a:srgbClr val="EDF2FA"/>
                </a:highlight>
                <a:latin typeface="Times New Roman"/>
                <a:ea typeface="Times New Roman"/>
                <a:cs typeface="Times New Roman"/>
                <a:sym typeface="Times New Roman"/>
              </a:rPr>
              <a:t>a</a:t>
            </a:r>
            <a:r>
              <a:rPr lang="en">
                <a:solidFill>
                  <a:schemeClr val="dk1"/>
                </a:solidFill>
                <a:latin typeface="Calibri"/>
                <a:ea typeface="Calibri"/>
                <a:cs typeface="Calibri"/>
                <a:sym typeface="Calibri"/>
              </a:rPr>
              <a:t> is squared, it is equal to something squared," so </a:t>
            </a:r>
            <a:r>
              <a:rPr i="1" lang="en">
                <a:solidFill>
                  <a:schemeClr val="dk1"/>
                </a:solidFill>
                <a:highlight>
                  <a:srgbClr val="EDF2FA"/>
                </a:highlight>
                <a:latin typeface="Times New Roman"/>
                <a:ea typeface="Times New Roman"/>
                <a:cs typeface="Times New Roman"/>
                <a:sym typeface="Times New Roman"/>
              </a:rPr>
              <a:t>a</a:t>
            </a:r>
            <a:r>
              <a:rPr i="1" lang="en">
                <a:solidFill>
                  <a:schemeClr val="dk1"/>
                </a:solidFill>
                <a:latin typeface="Calibri"/>
                <a:ea typeface="Calibri"/>
                <a:cs typeface="Calibri"/>
                <a:sym typeface="Calibri"/>
              </a:rPr>
              <a:t> </a:t>
            </a:r>
            <a:r>
              <a:rPr lang="en">
                <a:solidFill>
                  <a:schemeClr val="dk1"/>
                </a:solidFill>
                <a:latin typeface="Calibri"/>
                <a:ea typeface="Calibri"/>
                <a:cs typeface="Calibri"/>
                <a:sym typeface="Calibri"/>
              </a:rPr>
              <a:t> must be equal to that something.</a:t>
            </a:r>
            <a:endParaRPr>
              <a:solidFill>
                <a:schemeClr val="dk1"/>
              </a:solidFill>
              <a:latin typeface="Calibri"/>
              <a:ea typeface="Calibri"/>
              <a:cs typeface="Calibri"/>
              <a:sym typeface="Calibri"/>
            </a:endParaRPr>
          </a:p>
          <a:p>
            <a:pPr indent="0" lvl="0" marL="0" rtl="0" algn="l">
              <a:lnSpc>
                <a:spcPct val="100000"/>
              </a:lnSpc>
              <a:spcBef>
                <a:spcPts val="1200"/>
              </a:spcBef>
              <a:spcAft>
                <a:spcPts val="0"/>
              </a:spcAft>
              <a:buClr>
                <a:schemeClr val="dk1"/>
              </a:buClr>
              <a:buSzPts val="1100"/>
              <a:buFont typeface="Arial"/>
              <a:buNone/>
            </a:pPr>
            <a:r>
              <a:rPr lang="en">
                <a:solidFill>
                  <a:schemeClr val="dk1"/>
                </a:solidFill>
                <a:latin typeface="Calibri"/>
                <a:ea typeface="Calibri"/>
                <a:cs typeface="Calibri"/>
                <a:sym typeface="Calibri"/>
              </a:rPr>
              <a:t>Explain to students that expressions that represent something squared are known as </a:t>
            </a:r>
            <a:r>
              <a:rPr b="1" lang="en">
                <a:solidFill>
                  <a:schemeClr val="dk1"/>
                </a:solidFill>
                <a:latin typeface="Calibri"/>
                <a:ea typeface="Calibri"/>
                <a:cs typeface="Calibri"/>
                <a:sym typeface="Calibri"/>
              </a:rPr>
              <a:t>perfect squares</a:t>
            </a:r>
            <a:r>
              <a:rPr lang="en">
                <a:solidFill>
                  <a:schemeClr val="dk1"/>
                </a:solidFill>
                <a:latin typeface="Calibri"/>
                <a:ea typeface="Calibri"/>
                <a:cs typeface="Calibri"/>
                <a:sym typeface="Calibri"/>
              </a:rPr>
              <a:t>. This term is related to what students learned in earlier grades about the area of a square. Multiplying the side length of a square by itself gives the area of the square, so we can say, for instance, that 25 is a perfect square because it is the area (in square units) of a square whose side length is 5 units. (2</a:t>
            </a:r>
            <a:r>
              <a:rPr i="1" lang="en">
                <a:solidFill>
                  <a:schemeClr val="dk1"/>
                </a:solidFill>
                <a:latin typeface="Times New Roman"/>
                <a:ea typeface="Times New Roman"/>
                <a:cs typeface="Times New Roman"/>
                <a:sym typeface="Times New Roman"/>
              </a:rPr>
              <a:t>x</a:t>
            </a:r>
            <a:r>
              <a:rPr lang="en">
                <a:solidFill>
                  <a:schemeClr val="dk1"/>
                </a:solidFill>
                <a:latin typeface="Calibri"/>
                <a:ea typeface="Calibri"/>
                <a:cs typeface="Calibri"/>
                <a:sym typeface="Calibri"/>
              </a:rPr>
              <a:t> − 9)(2</a:t>
            </a:r>
            <a:r>
              <a:rPr i="1" lang="en">
                <a:solidFill>
                  <a:schemeClr val="dk1"/>
                </a:solidFill>
                <a:latin typeface="Times New Roman"/>
                <a:ea typeface="Times New Roman"/>
                <a:cs typeface="Times New Roman"/>
                <a:sym typeface="Times New Roman"/>
              </a:rPr>
              <a:t>x</a:t>
            </a:r>
            <a:r>
              <a:rPr lang="en">
                <a:solidFill>
                  <a:schemeClr val="dk1"/>
                </a:solidFill>
                <a:latin typeface="Calibri"/>
                <a:ea typeface="Calibri"/>
                <a:cs typeface="Calibri"/>
                <a:sym typeface="Calibri"/>
              </a:rPr>
              <a:t> − 9) can be thought of as the area of a square with side length 2</a:t>
            </a:r>
            <a:r>
              <a:rPr i="1" lang="en">
                <a:solidFill>
                  <a:schemeClr val="dk1"/>
                </a:solidFill>
                <a:latin typeface="Times New Roman"/>
                <a:ea typeface="Times New Roman"/>
                <a:cs typeface="Times New Roman"/>
                <a:sym typeface="Times New Roman"/>
              </a:rPr>
              <a:t>x </a:t>
            </a:r>
            <a:r>
              <a:rPr lang="en">
                <a:solidFill>
                  <a:schemeClr val="dk1"/>
                </a:solidFill>
                <a:latin typeface="Calibri"/>
                <a:ea typeface="Calibri"/>
                <a:cs typeface="Calibri"/>
                <a:sym typeface="Calibri"/>
              </a:rPr>
              <a:t>− 9. To help students visualize, draw squares and label the side lengths to discuss the area of the square. Algebra tiles can also be used to illustrate the concept of perfect squares.</a:t>
            </a:r>
            <a:endParaRPr b="1" i="1">
              <a:solidFill>
                <a:schemeClr val="dk1"/>
              </a:solidFill>
              <a:latin typeface="Calibri"/>
              <a:ea typeface="Calibri"/>
              <a:cs typeface="Calibri"/>
              <a:sym typeface="Calibri"/>
            </a:endParaRPr>
          </a:p>
          <a:p>
            <a:pPr indent="0" lvl="0" marL="0" rtl="0" algn="l">
              <a:lnSpc>
                <a:spcPct val="100000"/>
              </a:lnSpc>
              <a:spcBef>
                <a:spcPts val="1200"/>
              </a:spcBef>
              <a:spcAft>
                <a:spcPts val="0"/>
              </a:spcAft>
              <a:buClr>
                <a:schemeClr val="dk1"/>
              </a:buClr>
              <a:buSzPts val="1100"/>
              <a:buFont typeface="Arial"/>
              <a:buNone/>
            </a:pPr>
            <a:r>
              <a:t/>
            </a:r>
            <a:endParaRPr i="1">
              <a:solidFill>
                <a:schemeClr val="dk1"/>
              </a:solidFill>
              <a:latin typeface="Calibri"/>
              <a:ea typeface="Calibri"/>
              <a:cs typeface="Calibri"/>
              <a:sym typeface="Calibri"/>
            </a:endParaRPr>
          </a:p>
          <a:p>
            <a:pPr indent="0" lvl="0" marL="0" rtl="0" algn="l">
              <a:lnSpc>
                <a:spcPct val="100000"/>
              </a:lnSpc>
              <a:spcBef>
                <a:spcPts val="80"/>
              </a:spcBef>
              <a:spcAft>
                <a:spcPts val="0"/>
              </a:spcAft>
              <a:buNone/>
            </a:pPr>
            <a:r>
              <a:t/>
            </a:r>
            <a:endParaRPr>
              <a:solidFill>
                <a:schemeClr val="dk1"/>
              </a:solidFill>
              <a:latin typeface="Calibri"/>
              <a:ea typeface="Calibri"/>
              <a:cs typeface="Calibri"/>
              <a:sym typeface="Calibri"/>
            </a:endParaRPr>
          </a:p>
          <a:p>
            <a:pPr indent="0" lvl="0" marL="0" rtl="0" algn="l">
              <a:lnSpc>
                <a:spcPct val="100000"/>
              </a:lnSpc>
              <a:spcBef>
                <a:spcPts val="0"/>
              </a:spcBef>
              <a:spcAft>
                <a:spcPts val="0"/>
              </a:spcAft>
              <a:buNone/>
            </a:pPr>
            <a:r>
              <a:t/>
            </a:r>
            <a:endParaRPr>
              <a:solidFill>
                <a:schemeClr val="dk1"/>
              </a:solidFill>
              <a:latin typeface="Calibri"/>
              <a:ea typeface="Calibri"/>
              <a:cs typeface="Calibri"/>
              <a:sym typeface="Calibri"/>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2" name="Shape 142"/>
        <p:cNvGrpSpPr/>
        <p:nvPr/>
      </p:nvGrpSpPr>
      <p:grpSpPr>
        <a:xfrm>
          <a:off x="0" y="0"/>
          <a:ext cx="0" cy="0"/>
          <a:chOff x="0" y="0"/>
          <a:chExt cx="0" cy="0"/>
        </a:xfrm>
      </p:grpSpPr>
      <p:sp>
        <p:nvSpPr>
          <p:cNvPr id="143" name="Google Shape;143;g39c39c74e23_0_12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44" name="Google Shape;144;g39c39c74e23_0_12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9" name="Shape 149"/>
        <p:cNvGrpSpPr/>
        <p:nvPr/>
      </p:nvGrpSpPr>
      <p:grpSpPr>
        <a:xfrm>
          <a:off x="0" y="0"/>
          <a:ext cx="0" cy="0"/>
          <a:chOff x="0" y="0"/>
          <a:chExt cx="0" cy="0"/>
        </a:xfrm>
      </p:grpSpPr>
      <p:sp>
        <p:nvSpPr>
          <p:cNvPr id="150" name="Google Shape;150;g34e020773c1_0_5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51" name="Google Shape;151;g34e020773c1_0_5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00000"/>
              </a:lnSpc>
              <a:spcBef>
                <a:spcPts val="0"/>
              </a:spcBef>
              <a:spcAft>
                <a:spcPts val="0"/>
              </a:spcAft>
              <a:buNone/>
            </a:pPr>
            <a:r>
              <a:rPr b="1" lang="en">
                <a:solidFill>
                  <a:schemeClr val="dk1"/>
                </a:solidFill>
                <a:latin typeface="Calibri"/>
                <a:ea typeface="Calibri"/>
                <a:cs typeface="Calibri"/>
                <a:sym typeface="Calibri"/>
              </a:rPr>
              <a:t>Support for English Language Learners: </a:t>
            </a:r>
            <a:r>
              <a:rPr b="1" lang="en">
                <a:solidFill>
                  <a:schemeClr val="dk1"/>
                </a:solidFill>
                <a:latin typeface="Calibri"/>
                <a:ea typeface="Calibri"/>
                <a:cs typeface="Calibri"/>
                <a:sym typeface="Calibri"/>
              </a:rPr>
              <a:t>MLR 3 Clarify, Critique, Correct: Reading, Writing, Speaking</a:t>
            </a:r>
            <a:endParaRPr>
              <a:solidFill>
                <a:schemeClr val="dk1"/>
              </a:solidFill>
              <a:latin typeface="Calibri"/>
              <a:ea typeface="Calibri"/>
              <a:cs typeface="Calibri"/>
              <a:sym typeface="Calibri"/>
            </a:endParaRPr>
          </a:p>
          <a:p>
            <a:pPr indent="0" lvl="0" marL="0" rtl="0" algn="l">
              <a:lnSpc>
                <a:spcPct val="100000"/>
              </a:lnSpc>
              <a:spcBef>
                <a:spcPts val="0"/>
              </a:spcBef>
              <a:spcAft>
                <a:spcPts val="0"/>
              </a:spcAft>
              <a:buNone/>
            </a:pPr>
            <a:r>
              <a:rPr lang="en">
                <a:solidFill>
                  <a:schemeClr val="dk1"/>
                </a:solidFill>
                <a:latin typeface="Calibri"/>
                <a:ea typeface="Calibri"/>
                <a:cs typeface="Calibri"/>
                <a:sym typeface="Calibri"/>
              </a:rPr>
              <a:t>Before students share their explanations for the last question, present an incorrect answer and explanation. For example, “Some people may say they're perfect squares because they have a term that is a square.” Ask students to identify the error, critique the reasoning, and write a correct explanation. As students discuss with a partner, listen for students who identify and clarify the ambiguous language in the statement. For example, the author probably meant to say that each expression can be written as a squared linear expression. This will help students understand the language of “perfect squares” when referring to quadratic expressions and the relationship between the coefficients in standard and factored form.</a:t>
            </a:r>
            <a:endParaRPr>
              <a:solidFill>
                <a:schemeClr val="dk1"/>
              </a:solidFill>
              <a:latin typeface="Calibri"/>
              <a:ea typeface="Calibri"/>
              <a:cs typeface="Calibri"/>
              <a:sym typeface="Calibri"/>
            </a:endParaRPr>
          </a:p>
          <a:p>
            <a:pPr indent="0" lvl="0" marL="0" rtl="0" algn="l">
              <a:lnSpc>
                <a:spcPct val="100000"/>
              </a:lnSpc>
              <a:spcBef>
                <a:spcPts val="0"/>
              </a:spcBef>
              <a:spcAft>
                <a:spcPts val="0"/>
              </a:spcAft>
              <a:buNone/>
            </a:pPr>
            <a:r>
              <a:rPr i="1" lang="en">
                <a:solidFill>
                  <a:schemeClr val="dk1"/>
                </a:solidFill>
                <a:latin typeface="Calibri"/>
                <a:ea typeface="Calibri"/>
                <a:cs typeface="Calibri"/>
                <a:sym typeface="Calibri"/>
              </a:rPr>
              <a:t>Design Principle(s): Optimize output (for explanation); Maximize meta-awareness</a:t>
            </a:r>
            <a:endParaRPr>
              <a:solidFill>
                <a:schemeClr val="dk1"/>
              </a:solidFill>
              <a:latin typeface="Calibri"/>
              <a:ea typeface="Calibri"/>
              <a:cs typeface="Calibri"/>
              <a:sym typeface="Calibri"/>
            </a:endParaRPr>
          </a:p>
          <a:p>
            <a:pPr indent="-298450" lvl="0" marL="457200" rtl="0" algn="l">
              <a:lnSpc>
                <a:spcPct val="100000"/>
              </a:lnSpc>
              <a:spcBef>
                <a:spcPts val="0"/>
              </a:spcBef>
              <a:spcAft>
                <a:spcPts val="0"/>
              </a:spcAft>
              <a:buClr>
                <a:schemeClr val="dk1"/>
              </a:buClr>
              <a:buSzPts val="1100"/>
              <a:buFont typeface="Calibri"/>
              <a:buChar char="●"/>
            </a:pPr>
            <a:r>
              <a:rPr lang="en">
                <a:solidFill>
                  <a:schemeClr val="dk1"/>
                </a:solidFill>
                <a:latin typeface="Calibri"/>
                <a:ea typeface="Calibri"/>
                <a:cs typeface="Calibri"/>
                <a:sym typeface="Calibri"/>
              </a:rPr>
              <a:t>Learn more about this routine </a:t>
            </a:r>
            <a:endParaRPr>
              <a:solidFill>
                <a:schemeClr val="dk1"/>
              </a:solidFill>
              <a:latin typeface="Calibri"/>
              <a:ea typeface="Calibri"/>
              <a:cs typeface="Calibri"/>
              <a:sym typeface="Calibri"/>
            </a:endParaRPr>
          </a:p>
          <a:p>
            <a:pPr indent="-298450" lvl="1" marL="914400" rtl="0" algn="l">
              <a:lnSpc>
                <a:spcPct val="100000"/>
              </a:lnSpc>
              <a:spcBef>
                <a:spcPts val="0"/>
              </a:spcBef>
              <a:spcAft>
                <a:spcPts val="0"/>
              </a:spcAft>
              <a:buClr>
                <a:schemeClr val="dk1"/>
              </a:buClr>
              <a:buSzPts val="1100"/>
              <a:buFont typeface="Calibri"/>
              <a:buChar char="○"/>
            </a:pPr>
            <a:r>
              <a:rPr lang="en" u="sng">
                <a:solidFill>
                  <a:srgbClr val="2200CC"/>
                </a:solidFill>
                <a:latin typeface="Calibri"/>
                <a:ea typeface="Calibri"/>
                <a:cs typeface="Calibri"/>
                <a:sym typeface="Calibri"/>
                <a:hlinkClick r:id="rId2">
                  <a:extLst>
                    <a:ext uri="{A12FA001-AC4F-418D-AE19-62706E023703}">
                      <ahyp:hlinkClr val="tx"/>
                    </a:ext>
                  </a:extLst>
                </a:hlinkClick>
              </a:rPr>
              <a:t>View the instructional video</a:t>
            </a:r>
            <a:r>
              <a:rPr lang="en">
                <a:solidFill>
                  <a:srgbClr val="1D2125"/>
                </a:solidFill>
                <a:latin typeface="Calibri"/>
                <a:ea typeface="Calibri"/>
                <a:cs typeface="Calibri"/>
                <a:sym typeface="Calibri"/>
              </a:rPr>
              <a:t> </a:t>
            </a:r>
            <a:r>
              <a:rPr lang="en">
                <a:solidFill>
                  <a:schemeClr val="dk1"/>
                </a:solidFill>
                <a:latin typeface="Calibri"/>
                <a:ea typeface="Calibri"/>
                <a:cs typeface="Calibri"/>
                <a:sym typeface="Calibri"/>
              </a:rPr>
              <a:t>and</a:t>
            </a:r>
            <a:r>
              <a:rPr lang="en">
                <a:solidFill>
                  <a:srgbClr val="1D2125"/>
                </a:solidFill>
                <a:latin typeface="Calibri"/>
                <a:ea typeface="Calibri"/>
                <a:cs typeface="Calibri"/>
                <a:sym typeface="Calibri"/>
              </a:rPr>
              <a:t> </a:t>
            </a:r>
            <a:r>
              <a:rPr lang="en" u="sng">
                <a:solidFill>
                  <a:srgbClr val="2200CC"/>
                </a:solidFill>
                <a:latin typeface="Calibri"/>
                <a:ea typeface="Calibri"/>
                <a:cs typeface="Calibri"/>
                <a:sym typeface="Calibri"/>
                <a:hlinkClick r:id="rId3">
                  <a:extLst>
                    <a:ext uri="{A12FA001-AC4F-418D-AE19-62706E023703}">
                      <ahyp:hlinkClr val="tx"/>
                    </a:ext>
                  </a:extLst>
                </a:hlinkClick>
              </a:rPr>
              <a:t>follow along with the materials</a:t>
            </a:r>
            <a:r>
              <a:rPr lang="en">
                <a:solidFill>
                  <a:srgbClr val="1D2125"/>
                </a:solidFill>
                <a:latin typeface="Calibri"/>
                <a:ea typeface="Calibri"/>
                <a:cs typeface="Calibri"/>
                <a:sym typeface="Calibri"/>
              </a:rPr>
              <a:t> </a:t>
            </a:r>
            <a:r>
              <a:rPr lang="en">
                <a:solidFill>
                  <a:schemeClr val="dk1"/>
                </a:solidFill>
                <a:latin typeface="Calibri"/>
                <a:ea typeface="Calibri"/>
                <a:cs typeface="Calibri"/>
                <a:sym typeface="Calibri"/>
              </a:rPr>
              <a:t>to assist you with learning this routine.</a:t>
            </a:r>
            <a:endParaRPr>
              <a:solidFill>
                <a:schemeClr val="dk1"/>
              </a:solidFill>
              <a:latin typeface="Calibri"/>
              <a:ea typeface="Calibri"/>
              <a:cs typeface="Calibri"/>
              <a:sym typeface="Calibri"/>
            </a:endParaRPr>
          </a:p>
          <a:p>
            <a:pPr indent="-298450" lvl="0" marL="457200" rtl="0" algn="l">
              <a:lnSpc>
                <a:spcPct val="100000"/>
              </a:lnSpc>
              <a:spcBef>
                <a:spcPts val="0"/>
              </a:spcBef>
              <a:spcAft>
                <a:spcPts val="0"/>
              </a:spcAft>
              <a:buClr>
                <a:schemeClr val="dk1"/>
              </a:buClr>
              <a:buSzPts val="1100"/>
              <a:buFont typeface="Calibri"/>
              <a:buChar char="●"/>
            </a:pPr>
            <a:r>
              <a:rPr lang="en">
                <a:solidFill>
                  <a:schemeClr val="dk1"/>
                </a:solidFill>
                <a:latin typeface="Calibri"/>
                <a:ea typeface="Calibri"/>
                <a:cs typeface="Calibri"/>
                <a:sym typeface="Calibri"/>
              </a:rPr>
              <a:t>Provide support for students</a:t>
            </a:r>
            <a:endParaRPr>
              <a:solidFill>
                <a:schemeClr val="dk1"/>
              </a:solidFill>
              <a:latin typeface="Calibri"/>
              <a:ea typeface="Calibri"/>
              <a:cs typeface="Calibri"/>
              <a:sym typeface="Calibri"/>
            </a:endParaRPr>
          </a:p>
          <a:p>
            <a:pPr indent="-298450" lvl="1" marL="914400" rtl="0" algn="l">
              <a:lnSpc>
                <a:spcPct val="100000"/>
              </a:lnSpc>
              <a:spcBef>
                <a:spcPts val="0"/>
              </a:spcBef>
              <a:spcAft>
                <a:spcPts val="0"/>
              </a:spcAft>
              <a:buClr>
                <a:schemeClr val="dk1"/>
              </a:buClr>
              <a:buSzPts val="1100"/>
              <a:buFont typeface="Calibri"/>
              <a:buChar char="○"/>
            </a:pPr>
            <a:r>
              <a:rPr lang="en" u="sng">
                <a:solidFill>
                  <a:srgbClr val="2200CC"/>
                </a:solidFill>
                <a:latin typeface="Calibri"/>
                <a:ea typeface="Calibri"/>
                <a:cs typeface="Calibri"/>
                <a:sym typeface="Calibri"/>
                <a:hlinkClick r:id="rId4">
                  <a:extLst>
                    <a:ext uri="{A12FA001-AC4F-418D-AE19-62706E023703}">
                      <ahyp:hlinkClr val="tx"/>
                    </a:ext>
                  </a:extLst>
                </a:hlinkClick>
              </a:rPr>
              <a:t>Distribute graphic organizers</a:t>
            </a:r>
            <a:r>
              <a:rPr lang="en">
                <a:solidFill>
                  <a:srgbClr val="1D2125"/>
                </a:solidFill>
                <a:latin typeface="Calibri"/>
                <a:ea typeface="Calibri"/>
                <a:cs typeface="Calibri"/>
                <a:sym typeface="Calibri"/>
              </a:rPr>
              <a:t> </a:t>
            </a:r>
            <a:r>
              <a:rPr lang="en">
                <a:solidFill>
                  <a:schemeClr val="dk1"/>
                </a:solidFill>
                <a:latin typeface="Calibri"/>
                <a:ea typeface="Calibri"/>
                <a:cs typeface="Calibri"/>
                <a:sym typeface="Calibri"/>
              </a:rPr>
              <a:t>to the students to assist them with participating in this routine.</a:t>
            </a:r>
            <a:endParaRPr>
              <a:solidFill>
                <a:schemeClr val="dk1"/>
              </a:solidFill>
              <a:latin typeface="Calibri"/>
              <a:ea typeface="Calibri"/>
              <a:cs typeface="Calibri"/>
              <a:sym typeface="Calibri"/>
            </a:endParaRPr>
          </a:p>
          <a:p>
            <a:pPr indent="0" lvl="0" marL="0" rtl="0" algn="l">
              <a:lnSpc>
                <a:spcPct val="100000"/>
              </a:lnSpc>
              <a:spcBef>
                <a:spcPts val="300"/>
              </a:spcBef>
              <a:spcAft>
                <a:spcPts val="0"/>
              </a:spcAft>
              <a:buNone/>
            </a:pPr>
            <a:r>
              <a:t/>
            </a:r>
            <a:endParaRPr b="1">
              <a:solidFill>
                <a:schemeClr val="dk1"/>
              </a:solidFill>
              <a:latin typeface="Calibri"/>
              <a:ea typeface="Calibri"/>
              <a:cs typeface="Calibri"/>
              <a:sym typeface="Calibri"/>
            </a:endParaRPr>
          </a:p>
          <a:p>
            <a:pPr indent="0" lvl="0" marL="0" rtl="0" algn="l">
              <a:lnSpc>
                <a:spcPct val="100000"/>
              </a:lnSpc>
              <a:spcBef>
                <a:spcPts val="0"/>
              </a:spcBef>
              <a:spcAft>
                <a:spcPts val="0"/>
              </a:spcAft>
              <a:buNone/>
            </a:pPr>
            <a:r>
              <a:rPr b="1" lang="en">
                <a:solidFill>
                  <a:schemeClr val="dk1"/>
                </a:solidFill>
                <a:latin typeface="Calibri"/>
                <a:ea typeface="Calibri"/>
                <a:cs typeface="Calibri"/>
                <a:sym typeface="Calibri"/>
              </a:rPr>
              <a:t>Support for Students with Disabilities: </a:t>
            </a:r>
            <a:r>
              <a:rPr b="1" lang="en">
                <a:solidFill>
                  <a:schemeClr val="dk1"/>
                </a:solidFill>
                <a:latin typeface="Calibri"/>
                <a:ea typeface="Calibri"/>
                <a:cs typeface="Calibri"/>
                <a:sym typeface="Calibri"/>
              </a:rPr>
              <a:t>Representation: Internalize Comprehension</a:t>
            </a:r>
            <a:endParaRPr b="1">
              <a:solidFill>
                <a:schemeClr val="dk1"/>
              </a:solidFill>
              <a:latin typeface="Calibri"/>
              <a:ea typeface="Calibri"/>
              <a:cs typeface="Calibri"/>
              <a:sym typeface="Calibri"/>
            </a:endParaRPr>
          </a:p>
          <a:p>
            <a:pPr indent="0" lvl="0" marL="0" rtl="0" algn="l">
              <a:lnSpc>
                <a:spcPct val="100000"/>
              </a:lnSpc>
              <a:spcBef>
                <a:spcPts val="0"/>
              </a:spcBef>
              <a:spcAft>
                <a:spcPts val="0"/>
              </a:spcAft>
              <a:buClr>
                <a:schemeClr val="dk1"/>
              </a:buClr>
              <a:buSzPts val="1100"/>
              <a:buFont typeface="Arial"/>
              <a:buNone/>
            </a:pPr>
            <a:r>
              <a:rPr lang="en">
                <a:solidFill>
                  <a:schemeClr val="dk1"/>
                </a:solidFill>
                <a:latin typeface="Calibri"/>
                <a:ea typeface="Calibri"/>
                <a:cs typeface="Calibri"/>
                <a:sym typeface="Calibri"/>
              </a:rPr>
              <a:t>Activate or supply background knowledge. Represent the same information through different modalities by using a diagram to write each expression in expanded form. As students progress through the questions, invite them to notice how each side of their diagrams will be the same since the expressions are perfect squares. If students struggle on the last question, ask them to observe patterns of the entries in their diagrams (such as the lower left and upper right cells are the same) to help them diagram “in reverse,” starting from the standard form.</a:t>
            </a:r>
            <a:endParaRPr>
              <a:solidFill>
                <a:schemeClr val="dk1"/>
              </a:solidFill>
              <a:latin typeface="Calibri"/>
              <a:ea typeface="Calibri"/>
              <a:cs typeface="Calibri"/>
              <a:sym typeface="Calibri"/>
            </a:endParaRPr>
          </a:p>
          <a:p>
            <a:pPr indent="0" lvl="0" marL="0" rtl="0" algn="l">
              <a:lnSpc>
                <a:spcPct val="100000"/>
              </a:lnSpc>
              <a:spcBef>
                <a:spcPts val="0"/>
              </a:spcBef>
              <a:spcAft>
                <a:spcPts val="0"/>
              </a:spcAft>
              <a:buClr>
                <a:schemeClr val="dk1"/>
              </a:buClr>
              <a:buSzPts val="1100"/>
              <a:buFont typeface="Arial"/>
              <a:buNone/>
            </a:pPr>
            <a:r>
              <a:rPr i="1" lang="en">
                <a:solidFill>
                  <a:schemeClr val="dk1"/>
                </a:solidFill>
                <a:latin typeface="Calibri"/>
                <a:ea typeface="Calibri"/>
                <a:cs typeface="Calibri"/>
                <a:sym typeface="Calibri"/>
              </a:rPr>
              <a:t>Supports accessibility for: Conceptual processing; Visual-spatial processing</a:t>
            </a:r>
            <a:endParaRPr i="1">
              <a:solidFill>
                <a:schemeClr val="dk1"/>
              </a:solidFill>
              <a:latin typeface="Calibri"/>
              <a:ea typeface="Calibri"/>
              <a:cs typeface="Calibri"/>
              <a:sym typeface="Calibri"/>
            </a:endParaRPr>
          </a:p>
          <a:p>
            <a:pPr indent="0" lvl="0" marL="0" rtl="0" algn="l">
              <a:lnSpc>
                <a:spcPct val="115000"/>
              </a:lnSpc>
              <a:spcBef>
                <a:spcPts val="0"/>
              </a:spcBef>
              <a:spcAft>
                <a:spcPts val="0"/>
              </a:spcAft>
              <a:buClr>
                <a:schemeClr val="dk1"/>
              </a:buClr>
              <a:buSzPts val="1100"/>
              <a:buFont typeface="Arial"/>
              <a:buNone/>
            </a:pPr>
            <a:r>
              <a:t/>
            </a:r>
            <a:endParaRPr i="1" sz="1300">
              <a:solidFill>
                <a:schemeClr val="dk1"/>
              </a:solidFill>
              <a:latin typeface="Calibri"/>
              <a:ea typeface="Calibri"/>
              <a:cs typeface="Calibri"/>
              <a:sym typeface="Calibri"/>
            </a:endParaRPr>
          </a:p>
          <a:p>
            <a:pPr indent="0" lvl="0" marL="0" rtl="0" algn="l">
              <a:spcBef>
                <a:spcPts val="1200"/>
              </a:spcBef>
              <a:spcAft>
                <a:spcPts val="0"/>
              </a:spcAft>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1" name="Shape 161"/>
        <p:cNvGrpSpPr/>
        <p:nvPr/>
      </p:nvGrpSpPr>
      <p:grpSpPr>
        <a:xfrm>
          <a:off x="0" y="0"/>
          <a:ext cx="0" cy="0"/>
          <a:chOff x="0" y="0"/>
          <a:chExt cx="0" cy="0"/>
        </a:xfrm>
      </p:grpSpPr>
      <p:sp>
        <p:nvSpPr>
          <p:cNvPr id="162" name="Google Shape;162;g34e020773c1_0_9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63" name="Google Shape;163;g34e020773c1_0_9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a:solidFill>
                  <a:schemeClr val="dk1"/>
                </a:solidFill>
                <a:latin typeface="Calibri"/>
                <a:ea typeface="Calibri"/>
                <a:cs typeface="Calibri"/>
                <a:sym typeface="Calibri"/>
              </a:rPr>
              <a:t>Support for All Learners</a:t>
            </a:r>
            <a:endParaRPr b="1">
              <a:solidFill>
                <a:schemeClr val="dk1"/>
              </a:solidFill>
              <a:latin typeface="Calibri"/>
              <a:ea typeface="Calibri"/>
              <a:cs typeface="Calibri"/>
              <a:sym typeface="Calibri"/>
            </a:endParaRPr>
          </a:p>
          <a:p>
            <a:pPr indent="0" lvl="0" marL="0" rtl="0" algn="l">
              <a:spcBef>
                <a:spcPts val="0"/>
              </a:spcBef>
              <a:spcAft>
                <a:spcPts val="0"/>
              </a:spcAft>
              <a:buNone/>
            </a:pPr>
            <a:r>
              <a:rPr lang="en">
                <a:solidFill>
                  <a:schemeClr val="dk1"/>
                </a:solidFill>
                <a:latin typeface="Calibri"/>
                <a:ea typeface="Calibri"/>
                <a:cs typeface="Calibri"/>
                <a:sym typeface="Calibri"/>
              </a:rPr>
              <a:t>This activity offers additional support and an extension for students:</a:t>
            </a:r>
            <a:endParaRPr>
              <a:solidFill>
                <a:schemeClr val="dk1"/>
              </a:solidFill>
              <a:latin typeface="Calibri"/>
              <a:ea typeface="Calibri"/>
              <a:cs typeface="Calibri"/>
              <a:sym typeface="Calibri"/>
            </a:endParaRPr>
          </a:p>
          <a:p>
            <a:pPr indent="-298450" lvl="0" marL="457200" rtl="0" algn="l">
              <a:spcBef>
                <a:spcPts val="0"/>
              </a:spcBef>
              <a:spcAft>
                <a:spcPts val="0"/>
              </a:spcAft>
              <a:buClr>
                <a:srgbClr val="1D2125"/>
              </a:buClr>
              <a:buSzPts val="1100"/>
              <a:buFont typeface="Calibri"/>
              <a:buChar char="●"/>
            </a:pPr>
            <a:r>
              <a:rPr lang="en">
                <a:solidFill>
                  <a:schemeClr val="dk1"/>
                </a:solidFill>
                <a:latin typeface="Calibri"/>
                <a:ea typeface="Calibri"/>
                <a:cs typeface="Calibri"/>
                <a:sym typeface="Calibri"/>
              </a:rPr>
              <a:t>For English language learners and students with disabilities, be sure to review the</a:t>
            </a:r>
            <a:r>
              <a:rPr lang="en">
                <a:solidFill>
                  <a:srgbClr val="1D2125"/>
                </a:solidFill>
                <a:latin typeface="Calibri"/>
                <a:ea typeface="Calibri"/>
                <a:cs typeface="Calibri"/>
                <a:sym typeface="Calibri"/>
              </a:rPr>
              <a:t> </a:t>
            </a:r>
            <a:r>
              <a:rPr lang="en" u="sng">
                <a:solidFill>
                  <a:schemeClr val="hlink"/>
                </a:solidFill>
                <a:latin typeface="Calibri"/>
                <a:ea typeface="Calibri"/>
                <a:cs typeface="Calibri"/>
                <a:sym typeface="Calibri"/>
                <a:hlinkClick action="ppaction://hlinksldjump" r:id="rId2"/>
              </a:rPr>
              <a:t>Learning Strategies slide</a:t>
            </a:r>
            <a:r>
              <a:rPr lang="en">
                <a:solidFill>
                  <a:srgbClr val="1D2125"/>
                </a:solidFill>
                <a:latin typeface="Calibri"/>
                <a:ea typeface="Calibri"/>
                <a:cs typeface="Calibri"/>
                <a:sym typeface="Calibri"/>
              </a:rPr>
              <a:t>!</a:t>
            </a:r>
            <a:endParaRPr>
              <a:solidFill>
                <a:srgbClr val="1D2125"/>
              </a:solidFill>
              <a:latin typeface="Calibri"/>
              <a:ea typeface="Calibri"/>
              <a:cs typeface="Calibri"/>
              <a:sym typeface="Calibri"/>
            </a:endParaRPr>
          </a:p>
          <a:p>
            <a:pPr indent="-298450" lvl="0" marL="457200" rtl="0" algn="l">
              <a:spcBef>
                <a:spcPts val="0"/>
              </a:spcBef>
              <a:spcAft>
                <a:spcPts val="0"/>
              </a:spcAft>
              <a:buClr>
                <a:srgbClr val="1D2125"/>
              </a:buClr>
              <a:buSzPts val="1100"/>
              <a:buFont typeface="Calibri"/>
              <a:buChar char="●"/>
            </a:pPr>
            <a:r>
              <a:rPr lang="en">
                <a:solidFill>
                  <a:schemeClr val="dk1"/>
                </a:solidFill>
                <a:latin typeface="Calibri"/>
                <a:ea typeface="Calibri"/>
                <a:cs typeface="Calibri"/>
                <a:sym typeface="Calibri"/>
              </a:rPr>
              <a:t>For students looking for an extra challenge, be sure to review the </a:t>
            </a:r>
            <a:r>
              <a:rPr lang="en" u="sng">
                <a:solidFill>
                  <a:schemeClr val="hlink"/>
                </a:solidFill>
                <a:latin typeface="Calibri"/>
                <a:ea typeface="Calibri"/>
                <a:cs typeface="Calibri"/>
                <a:sym typeface="Calibri"/>
                <a:hlinkClick action="ppaction://hlinksldjump" r:id="rId3"/>
              </a:rPr>
              <a:t>Extending Your Thinking slide</a:t>
            </a:r>
            <a:r>
              <a:rPr lang="en">
                <a:solidFill>
                  <a:srgbClr val="1D2125"/>
                </a:solidFill>
                <a:latin typeface="Calibri"/>
                <a:ea typeface="Calibri"/>
                <a:cs typeface="Calibri"/>
                <a:sym typeface="Calibri"/>
              </a:rPr>
              <a:t>!</a:t>
            </a:r>
            <a:endParaRPr>
              <a:solidFill>
                <a:srgbClr val="1D2125"/>
              </a:solidFill>
              <a:latin typeface="Calibri"/>
              <a:ea typeface="Calibri"/>
              <a:cs typeface="Calibri"/>
              <a:sym typeface="Calibri"/>
            </a:endParaRPr>
          </a:p>
          <a:p>
            <a:pPr indent="0" lvl="0" marL="0" rtl="0" algn="l">
              <a:spcBef>
                <a:spcPts val="0"/>
              </a:spcBef>
              <a:spcAft>
                <a:spcPts val="0"/>
              </a:spcAft>
              <a:buNone/>
            </a:pPr>
            <a:r>
              <a:t/>
            </a:r>
            <a:endParaRPr>
              <a:solidFill>
                <a:srgbClr val="1D2125"/>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b="1" lang="en">
                <a:solidFill>
                  <a:schemeClr val="dk1"/>
                </a:solidFill>
                <a:latin typeface="Calibri"/>
                <a:ea typeface="Calibri"/>
                <a:cs typeface="Calibri"/>
                <a:sym typeface="Calibri"/>
              </a:rPr>
              <a:t>Activity (15 minutes)</a:t>
            </a:r>
            <a:endParaRPr b="1">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lang="en">
                <a:solidFill>
                  <a:schemeClr val="dk1"/>
                </a:solidFill>
                <a:latin typeface="Calibri"/>
                <a:ea typeface="Calibri"/>
                <a:cs typeface="Calibri"/>
                <a:sym typeface="Calibri"/>
              </a:rPr>
              <a:t>The goal of this activity is to illustrate that a perfect-square expression can take different forms, some of which may not look like (something)⋅(something) or (something)</a:t>
            </a:r>
            <a:r>
              <a:rPr baseline="30000" lang="en">
                <a:solidFill>
                  <a:schemeClr val="dk1"/>
                </a:solidFill>
                <a:latin typeface="Calibri"/>
                <a:ea typeface="Calibri"/>
                <a:cs typeface="Calibri"/>
                <a:sym typeface="Calibri"/>
              </a:rPr>
              <a:t>2</a:t>
            </a:r>
            <a:r>
              <a:rPr lang="en">
                <a:solidFill>
                  <a:schemeClr val="dk1"/>
                </a:solidFill>
                <a:latin typeface="Calibri"/>
                <a:ea typeface="Calibri"/>
                <a:cs typeface="Calibri"/>
                <a:sym typeface="Calibri"/>
              </a:rPr>
              <a:t>. The work here prompts students to recognize structure in perfect-square expressions, particularly when written in standard form, preparing them to complete the square in an upcoming lesson.</a:t>
            </a:r>
            <a:endParaRPr>
              <a:solidFill>
                <a:schemeClr val="dk1"/>
              </a:solidFill>
              <a:latin typeface="Calibri"/>
              <a:ea typeface="Calibri"/>
              <a:cs typeface="Calibri"/>
              <a:sym typeface="Calibri"/>
            </a:endParaRPr>
          </a:p>
          <a:p>
            <a:pPr indent="0" lvl="0" marL="0" rtl="0" algn="l">
              <a:spcBef>
                <a:spcPts val="0"/>
              </a:spcBef>
              <a:spcAft>
                <a:spcPts val="0"/>
              </a:spcAft>
              <a:buNone/>
            </a:pPr>
            <a:r>
              <a:t/>
            </a:r>
            <a:endParaRPr>
              <a:solidFill>
                <a:schemeClr val="dk1"/>
              </a:solidFill>
              <a:latin typeface="Calibri"/>
              <a:ea typeface="Calibri"/>
              <a:cs typeface="Calibri"/>
              <a:sym typeface="Calibri"/>
            </a:endParaRPr>
          </a:p>
          <a:p>
            <a:pPr indent="0" lvl="0" marL="0" rtl="0" algn="l">
              <a:spcBef>
                <a:spcPts val="0"/>
              </a:spcBef>
              <a:spcAft>
                <a:spcPts val="0"/>
              </a:spcAft>
              <a:buNone/>
            </a:pPr>
            <a:r>
              <a:rPr b="1" lang="en">
                <a:solidFill>
                  <a:schemeClr val="dk1"/>
                </a:solidFill>
                <a:latin typeface="Calibri"/>
                <a:ea typeface="Calibri"/>
                <a:cs typeface="Calibri"/>
                <a:sym typeface="Calibri"/>
              </a:rPr>
              <a:t>Launch</a:t>
            </a:r>
            <a:endParaRPr b="1">
              <a:solidFill>
                <a:schemeClr val="dk1"/>
              </a:solidFill>
              <a:latin typeface="Calibri"/>
              <a:ea typeface="Calibri"/>
              <a:cs typeface="Calibri"/>
              <a:sym typeface="Calibri"/>
            </a:endParaRPr>
          </a:p>
          <a:p>
            <a:pPr indent="-298450" lvl="0" marL="457200" rtl="0" algn="l">
              <a:spcBef>
                <a:spcPts val="0"/>
              </a:spcBef>
              <a:spcAft>
                <a:spcPts val="0"/>
              </a:spcAft>
              <a:buClr>
                <a:schemeClr val="dk1"/>
              </a:buClr>
              <a:buSzPts val="1100"/>
              <a:buFont typeface="Calibri"/>
              <a:buAutoNum type="arabicPeriod"/>
            </a:pPr>
            <a:r>
              <a:rPr lang="en">
                <a:solidFill>
                  <a:schemeClr val="dk1"/>
                </a:solidFill>
                <a:latin typeface="Calibri"/>
                <a:ea typeface="Calibri"/>
                <a:cs typeface="Calibri"/>
                <a:sym typeface="Calibri"/>
              </a:rPr>
              <a:t>Encourage and support opportunities for peer interactions. </a:t>
            </a:r>
            <a:endParaRPr>
              <a:solidFill>
                <a:schemeClr val="dk1"/>
              </a:solidFill>
              <a:latin typeface="Calibri"/>
              <a:ea typeface="Calibri"/>
              <a:cs typeface="Calibri"/>
              <a:sym typeface="Calibri"/>
            </a:endParaRPr>
          </a:p>
          <a:p>
            <a:pPr indent="-298450" lvl="0" marL="457200" rtl="0" algn="l">
              <a:spcBef>
                <a:spcPts val="0"/>
              </a:spcBef>
              <a:spcAft>
                <a:spcPts val="0"/>
              </a:spcAft>
              <a:buClr>
                <a:schemeClr val="dk1"/>
              </a:buClr>
              <a:buSzPts val="1100"/>
              <a:buFont typeface="Calibri"/>
              <a:buAutoNum type="arabicPeriod"/>
            </a:pPr>
            <a:r>
              <a:rPr lang="en">
                <a:solidFill>
                  <a:schemeClr val="dk1"/>
                </a:solidFill>
                <a:latin typeface="Calibri"/>
                <a:ea typeface="Calibri"/>
                <a:cs typeface="Calibri"/>
                <a:sym typeface="Calibri"/>
              </a:rPr>
              <a:t>Invite students to talk about their ideas with a partner before writing them down.</a:t>
            </a:r>
            <a:endParaRPr>
              <a:solidFill>
                <a:schemeClr val="dk1"/>
              </a:solidFill>
              <a:latin typeface="Calibri"/>
              <a:ea typeface="Calibri"/>
              <a:cs typeface="Calibri"/>
              <a:sym typeface="Calibri"/>
            </a:endParaRPr>
          </a:p>
          <a:p>
            <a:pPr indent="0" lvl="0" marL="0" rtl="0" algn="l">
              <a:spcBef>
                <a:spcPts val="0"/>
              </a:spcBef>
              <a:spcAft>
                <a:spcPts val="0"/>
              </a:spcAft>
              <a:buNone/>
            </a:pPr>
            <a:r>
              <a:t/>
            </a:r>
            <a:endParaRPr>
              <a:solidFill>
                <a:schemeClr val="dk1"/>
              </a:solidFill>
              <a:latin typeface="Calibri"/>
              <a:ea typeface="Calibri"/>
              <a:cs typeface="Calibri"/>
              <a:sym typeface="Calibri"/>
            </a:endParaRPr>
          </a:p>
          <a:p>
            <a:pPr indent="0" lvl="0" marL="0" rtl="0" algn="l">
              <a:spcBef>
                <a:spcPts val="0"/>
              </a:spcBef>
              <a:spcAft>
                <a:spcPts val="0"/>
              </a:spcAft>
              <a:buNone/>
            </a:pPr>
            <a:r>
              <a:rPr b="1" i="1" lang="en">
                <a:solidFill>
                  <a:schemeClr val="dk1"/>
                </a:solidFill>
                <a:latin typeface="Calibri"/>
                <a:ea typeface="Calibri"/>
                <a:cs typeface="Calibri"/>
                <a:sym typeface="Calibri"/>
              </a:rPr>
              <a:t>Continue scrolling down for answers to the activity questions, anticipated misconceptions, and synthesis questions. </a:t>
            </a:r>
            <a:endParaRPr b="1" i="1">
              <a:solidFill>
                <a:schemeClr val="dk1"/>
              </a:solidFill>
              <a:latin typeface="Calibri"/>
              <a:ea typeface="Calibri"/>
              <a:cs typeface="Calibri"/>
              <a:sym typeface="Calibri"/>
            </a:endParaRPr>
          </a:p>
          <a:p>
            <a:pPr indent="0" lvl="0" marL="0" rtl="0" algn="l">
              <a:spcBef>
                <a:spcPts val="0"/>
              </a:spcBef>
              <a:spcAft>
                <a:spcPts val="0"/>
              </a:spcAft>
              <a:buNone/>
            </a:pPr>
            <a:r>
              <a:t/>
            </a:r>
            <a:endParaRPr i="1">
              <a:solidFill>
                <a:schemeClr val="dk1"/>
              </a:solidFill>
              <a:latin typeface="Calibri"/>
              <a:ea typeface="Calibri"/>
              <a:cs typeface="Calibri"/>
              <a:sym typeface="Calibri"/>
            </a:endParaRPr>
          </a:p>
          <a:p>
            <a:pPr indent="0" lvl="0" marL="0" rtl="0" algn="l">
              <a:spcBef>
                <a:spcPts val="0"/>
              </a:spcBef>
              <a:spcAft>
                <a:spcPts val="0"/>
              </a:spcAft>
              <a:buNone/>
            </a:pPr>
            <a:r>
              <a:rPr b="1" lang="en">
                <a:solidFill>
                  <a:schemeClr val="dk1"/>
                </a:solidFill>
                <a:latin typeface="Calibri"/>
                <a:ea typeface="Calibri"/>
                <a:cs typeface="Calibri"/>
                <a:sym typeface="Calibri"/>
              </a:rPr>
              <a:t>Answers</a:t>
            </a:r>
            <a:endParaRPr b="1">
              <a:solidFill>
                <a:schemeClr val="dk1"/>
              </a:solidFill>
              <a:latin typeface="Calibri"/>
              <a:ea typeface="Calibri"/>
              <a:cs typeface="Calibri"/>
              <a:sym typeface="Calibri"/>
            </a:endParaRPr>
          </a:p>
          <a:p>
            <a:pPr indent="-298450" lvl="0" marL="457200" rtl="0" algn="l">
              <a:spcBef>
                <a:spcPts val="0"/>
              </a:spcBef>
              <a:spcAft>
                <a:spcPts val="0"/>
              </a:spcAft>
              <a:buClr>
                <a:schemeClr val="dk1"/>
              </a:buClr>
              <a:buSzPts val="1100"/>
              <a:buAutoNum type="arabicPeriod"/>
            </a:pPr>
            <a:r>
              <a:rPr lang="en">
                <a:solidFill>
                  <a:schemeClr val="dk1"/>
                </a:solidFill>
                <a:latin typeface="Calibri"/>
                <a:ea typeface="Calibri"/>
                <a:cs typeface="Calibri"/>
                <a:sym typeface="Calibri"/>
              </a:rPr>
              <a:t>a. 9</a:t>
            </a:r>
            <a:r>
              <a:rPr i="1" lang="en">
                <a:solidFill>
                  <a:schemeClr val="dk1"/>
                </a:solidFill>
                <a:latin typeface="Times New Roman"/>
                <a:ea typeface="Times New Roman"/>
                <a:cs typeface="Times New Roman"/>
                <a:sym typeface="Times New Roman"/>
              </a:rPr>
              <a:t>x</a:t>
            </a:r>
            <a:r>
              <a:rPr baseline="30000" lang="en">
                <a:solidFill>
                  <a:schemeClr val="dk1"/>
                </a:solidFill>
                <a:latin typeface="Calibri"/>
                <a:ea typeface="Calibri"/>
                <a:cs typeface="Calibri"/>
                <a:sym typeface="Calibri"/>
              </a:rPr>
              <a:t>2</a:t>
            </a:r>
            <a:endParaRPr baseline="30000">
              <a:solidFill>
                <a:schemeClr val="dk1"/>
              </a:solidFill>
              <a:latin typeface="Calibri"/>
              <a:ea typeface="Calibri"/>
              <a:cs typeface="Calibri"/>
              <a:sym typeface="Calibri"/>
            </a:endParaRPr>
          </a:p>
          <a:p>
            <a:pPr indent="0" lvl="0" marL="457200" rtl="0" algn="l">
              <a:spcBef>
                <a:spcPts val="0"/>
              </a:spcBef>
              <a:spcAft>
                <a:spcPts val="0"/>
              </a:spcAft>
              <a:buNone/>
            </a:pPr>
            <a:r>
              <a:rPr lang="en">
                <a:solidFill>
                  <a:schemeClr val="dk1"/>
                </a:solidFill>
                <a:latin typeface="Calibri"/>
                <a:ea typeface="Calibri"/>
                <a:cs typeface="Calibri"/>
                <a:sym typeface="Calibri"/>
              </a:rPr>
              <a:t>b. 49</a:t>
            </a:r>
            <a:r>
              <a:rPr i="1" lang="en">
                <a:solidFill>
                  <a:schemeClr val="dk1"/>
                </a:solidFill>
                <a:latin typeface="Times New Roman"/>
                <a:ea typeface="Times New Roman"/>
                <a:cs typeface="Times New Roman"/>
                <a:sym typeface="Times New Roman"/>
              </a:rPr>
              <a:t>x</a:t>
            </a:r>
            <a:r>
              <a:rPr baseline="30000" lang="en">
                <a:solidFill>
                  <a:schemeClr val="dk1"/>
                </a:solidFill>
                <a:latin typeface="Calibri"/>
                <a:ea typeface="Calibri"/>
                <a:cs typeface="Calibri"/>
                <a:sym typeface="Calibri"/>
              </a:rPr>
              <a:t>2</a:t>
            </a:r>
            <a:endParaRPr baseline="30000">
              <a:solidFill>
                <a:schemeClr val="dk1"/>
              </a:solidFill>
              <a:latin typeface="Calibri"/>
              <a:ea typeface="Calibri"/>
              <a:cs typeface="Calibri"/>
              <a:sym typeface="Calibri"/>
            </a:endParaRPr>
          </a:p>
          <a:p>
            <a:pPr indent="0" lvl="0" marL="457200" rtl="0" algn="l">
              <a:spcBef>
                <a:spcPts val="0"/>
              </a:spcBef>
              <a:spcAft>
                <a:spcPts val="0"/>
              </a:spcAft>
              <a:buNone/>
            </a:pPr>
            <a:r>
              <a:rPr lang="en">
                <a:solidFill>
                  <a:schemeClr val="dk1"/>
                </a:solidFill>
                <a:latin typeface="Calibri"/>
                <a:ea typeface="Calibri"/>
                <a:cs typeface="Calibri"/>
                <a:sym typeface="Calibri"/>
              </a:rPr>
              <a:t>c. </a:t>
            </a:r>
            <a:r>
              <a:rPr i="1" lang="en">
                <a:solidFill>
                  <a:schemeClr val="dk1"/>
                </a:solidFill>
                <a:latin typeface="Times New Roman"/>
                <a:ea typeface="Times New Roman"/>
                <a:cs typeface="Times New Roman"/>
                <a:sym typeface="Times New Roman"/>
              </a:rPr>
              <a:t>x</a:t>
            </a:r>
            <a:r>
              <a:rPr baseline="30000" lang="en">
                <a:solidFill>
                  <a:schemeClr val="dk1"/>
                </a:solidFill>
                <a:latin typeface="Calibri"/>
                <a:ea typeface="Calibri"/>
                <a:cs typeface="Calibri"/>
                <a:sym typeface="Calibri"/>
              </a:rPr>
              <a:t>2 </a:t>
            </a:r>
            <a:r>
              <a:rPr lang="en">
                <a:solidFill>
                  <a:schemeClr val="dk1"/>
                </a:solidFill>
                <a:latin typeface="Calibri"/>
                <a:ea typeface="Calibri"/>
                <a:cs typeface="Calibri"/>
                <a:sym typeface="Calibri"/>
              </a:rPr>
              <a:t>+ 8</a:t>
            </a:r>
            <a:r>
              <a:rPr i="1" lang="en">
                <a:solidFill>
                  <a:schemeClr val="dk1"/>
                </a:solidFill>
                <a:latin typeface="Times New Roman"/>
                <a:ea typeface="Times New Roman"/>
                <a:cs typeface="Times New Roman"/>
                <a:sym typeface="Times New Roman"/>
              </a:rPr>
              <a:t>x </a:t>
            </a:r>
            <a:r>
              <a:rPr lang="en">
                <a:solidFill>
                  <a:schemeClr val="dk1"/>
                </a:solidFill>
                <a:latin typeface="Calibri"/>
                <a:ea typeface="Calibri"/>
                <a:cs typeface="Calibri"/>
                <a:sym typeface="Calibri"/>
              </a:rPr>
              <a:t>+ 16</a:t>
            </a:r>
            <a:endParaRPr>
              <a:solidFill>
                <a:schemeClr val="dk1"/>
              </a:solidFill>
              <a:latin typeface="Calibri"/>
              <a:ea typeface="Calibri"/>
              <a:cs typeface="Calibri"/>
              <a:sym typeface="Calibri"/>
            </a:endParaRPr>
          </a:p>
          <a:p>
            <a:pPr indent="0" lvl="0" marL="457200" rtl="0" algn="l">
              <a:spcBef>
                <a:spcPts val="0"/>
              </a:spcBef>
              <a:spcAft>
                <a:spcPts val="0"/>
              </a:spcAft>
              <a:buNone/>
            </a:pPr>
            <a:r>
              <a:rPr lang="en">
                <a:solidFill>
                  <a:schemeClr val="dk1"/>
                </a:solidFill>
                <a:latin typeface="Calibri"/>
                <a:ea typeface="Calibri"/>
                <a:cs typeface="Calibri"/>
                <a:sym typeface="Calibri"/>
              </a:rPr>
              <a:t>d. </a:t>
            </a:r>
            <a:r>
              <a:rPr i="1" lang="en">
                <a:solidFill>
                  <a:schemeClr val="dk1"/>
                </a:solidFill>
                <a:latin typeface="Times New Roman"/>
                <a:ea typeface="Times New Roman"/>
                <a:cs typeface="Times New Roman"/>
                <a:sym typeface="Times New Roman"/>
              </a:rPr>
              <a:t>x</a:t>
            </a:r>
            <a:r>
              <a:rPr baseline="30000" lang="en">
                <a:solidFill>
                  <a:schemeClr val="dk1"/>
                </a:solidFill>
                <a:latin typeface="Calibri"/>
                <a:ea typeface="Calibri"/>
                <a:cs typeface="Calibri"/>
                <a:sym typeface="Calibri"/>
              </a:rPr>
              <a:t>2</a:t>
            </a:r>
            <a:r>
              <a:rPr baseline="-25000" lang="en">
                <a:solidFill>
                  <a:schemeClr val="dk1"/>
                </a:solidFill>
                <a:latin typeface="Calibri"/>
                <a:ea typeface="Calibri"/>
                <a:cs typeface="Calibri"/>
                <a:sym typeface="Calibri"/>
              </a:rPr>
              <a:t>  </a:t>
            </a:r>
            <a:r>
              <a:rPr lang="en">
                <a:solidFill>
                  <a:schemeClr val="dk1"/>
                </a:solidFill>
                <a:latin typeface="Calibri"/>
                <a:ea typeface="Calibri"/>
                <a:cs typeface="Calibri"/>
                <a:sym typeface="Calibri"/>
              </a:rPr>
              <a:t>+ 2</a:t>
            </a:r>
            <a:r>
              <a:rPr i="1" lang="en">
                <a:solidFill>
                  <a:schemeClr val="dk1"/>
                </a:solidFill>
                <a:latin typeface="Times New Roman"/>
                <a:ea typeface="Times New Roman"/>
                <a:cs typeface="Times New Roman"/>
                <a:sym typeface="Times New Roman"/>
              </a:rPr>
              <a:t>x</a:t>
            </a:r>
            <a:r>
              <a:rPr i="1" lang="en">
                <a:solidFill>
                  <a:schemeClr val="dk1"/>
                </a:solidFill>
                <a:latin typeface="Calibri"/>
                <a:ea typeface="Calibri"/>
                <a:cs typeface="Calibri"/>
                <a:sym typeface="Calibri"/>
              </a:rPr>
              <a:t> </a:t>
            </a:r>
            <a:r>
              <a:rPr lang="en">
                <a:solidFill>
                  <a:schemeClr val="dk1"/>
                </a:solidFill>
                <a:latin typeface="Calibri"/>
                <a:ea typeface="Calibri"/>
                <a:cs typeface="Calibri"/>
                <a:sym typeface="Calibri"/>
              </a:rPr>
              <a:t>+ 1</a:t>
            </a:r>
            <a:endParaRPr>
              <a:solidFill>
                <a:schemeClr val="dk1"/>
              </a:solidFill>
              <a:latin typeface="Calibri"/>
              <a:ea typeface="Calibri"/>
              <a:cs typeface="Calibri"/>
              <a:sym typeface="Calibri"/>
            </a:endParaRPr>
          </a:p>
          <a:p>
            <a:pPr indent="0" lvl="0" marL="457200" rtl="0" algn="l">
              <a:spcBef>
                <a:spcPts val="0"/>
              </a:spcBef>
              <a:spcAft>
                <a:spcPts val="0"/>
              </a:spcAft>
              <a:buNone/>
            </a:pPr>
            <a:r>
              <a:rPr lang="en">
                <a:solidFill>
                  <a:schemeClr val="dk1"/>
                </a:solidFill>
                <a:latin typeface="Calibri"/>
                <a:ea typeface="Calibri"/>
                <a:cs typeface="Calibri"/>
                <a:sym typeface="Calibri"/>
              </a:rPr>
              <a:t>e. </a:t>
            </a:r>
            <a:r>
              <a:rPr i="1" lang="en">
                <a:solidFill>
                  <a:schemeClr val="dk1"/>
                </a:solidFill>
                <a:latin typeface="Times New Roman"/>
                <a:ea typeface="Times New Roman"/>
                <a:cs typeface="Times New Roman"/>
                <a:sym typeface="Times New Roman"/>
              </a:rPr>
              <a:t>x</a:t>
            </a:r>
            <a:r>
              <a:rPr baseline="30000" lang="en">
                <a:solidFill>
                  <a:schemeClr val="dk1"/>
                </a:solidFill>
                <a:latin typeface="Calibri"/>
                <a:ea typeface="Calibri"/>
                <a:cs typeface="Calibri"/>
                <a:sym typeface="Calibri"/>
              </a:rPr>
              <a:t>2 </a:t>
            </a:r>
            <a:r>
              <a:rPr lang="en">
                <a:solidFill>
                  <a:schemeClr val="dk1"/>
                </a:solidFill>
                <a:latin typeface="Calibri"/>
                <a:ea typeface="Calibri"/>
                <a:cs typeface="Calibri"/>
                <a:sym typeface="Calibri"/>
              </a:rPr>
              <a:t>– 14</a:t>
            </a:r>
            <a:r>
              <a:rPr i="1" lang="en">
                <a:solidFill>
                  <a:schemeClr val="dk1"/>
                </a:solidFill>
                <a:latin typeface="Times New Roman"/>
                <a:ea typeface="Times New Roman"/>
                <a:cs typeface="Times New Roman"/>
                <a:sym typeface="Times New Roman"/>
              </a:rPr>
              <a:t>x </a:t>
            </a:r>
            <a:r>
              <a:rPr lang="en">
                <a:solidFill>
                  <a:schemeClr val="dk1"/>
                </a:solidFill>
                <a:latin typeface="Calibri"/>
                <a:ea typeface="Calibri"/>
                <a:cs typeface="Calibri"/>
                <a:sym typeface="Calibri"/>
              </a:rPr>
              <a:t>+ 49</a:t>
            </a:r>
            <a:endParaRPr>
              <a:solidFill>
                <a:schemeClr val="dk1"/>
              </a:solidFill>
              <a:latin typeface="Calibri"/>
              <a:ea typeface="Calibri"/>
              <a:cs typeface="Calibri"/>
              <a:sym typeface="Calibri"/>
            </a:endParaRPr>
          </a:p>
          <a:p>
            <a:pPr indent="0" lvl="0" marL="457200" rtl="0" algn="l">
              <a:spcBef>
                <a:spcPts val="0"/>
              </a:spcBef>
              <a:spcAft>
                <a:spcPts val="0"/>
              </a:spcAft>
              <a:buClr>
                <a:schemeClr val="dk1"/>
              </a:buClr>
              <a:buSzPts val="1100"/>
              <a:buFont typeface="Arial"/>
              <a:buNone/>
            </a:pPr>
            <a:r>
              <a:rPr lang="en">
                <a:solidFill>
                  <a:schemeClr val="dk1"/>
                </a:solidFill>
                <a:latin typeface="Calibri"/>
                <a:ea typeface="Calibri"/>
                <a:cs typeface="Calibri"/>
                <a:sym typeface="Calibri"/>
              </a:rPr>
              <a:t>f. </a:t>
            </a:r>
            <a:r>
              <a:rPr i="1" lang="en">
                <a:solidFill>
                  <a:schemeClr val="dk1"/>
                </a:solidFill>
                <a:latin typeface="Times New Roman"/>
                <a:ea typeface="Times New Roman"/>
                <a:cs typeface="Times New Roman"/>
                <a:sym typeface="Times New Roman"/>
              </a:rPr>
              <a:t>x</a:t>
            </a:r>
            <a:r>
              <a:rPr baseline="30000" lang="en">
                <a:solidFill>
                  <a:schemeClr val="dk1"/>
                </a:solidFill>
                <a:latin typeface="Calibri"/>
                <a:ea typeface="Calibri"/>
                <a:cs typeface="Calibri"/>
                <a:sym typeface="Calibri"/>
              </a:rPr>
              <a:t>2 </a:t>
            </a:r>
            <a:r>
              <a:rPr lang="en">
                <a:solidFill>
                  <a:schemeClr val="dk1"/>
                </a:solidFill>
                <a:latin typeface="Calibri"/>
                <a:ea typeface="Calibri"/>
                <a:cs typeface="Calibri"/>
                <a:sym typeface="Calibri"/>
              </a:rPr>
              <a:t>+ 2</a:t>
            </a:r>
            <a:r>
              <a:rPr i="1" lang="en">
                <a:solidFill>
                  <a:schemeClr val="dk1"/>
                </a:solidFill>
                <a:latin typeface="Times New Roman"/>
                <a:ea typeface="Times New Roman"/>
                <a:cs typeface="Times New Roman"/>
                <a:sym typeface="Times New Roman"/>
              </a:rPr>
              <a:t>nx</a:t>
            </a:r>
            <a:r>
              <a:rPr i="1" lang="en">
                <a:solidFill>
                  <a:schemeClr val="dk1"/>
                </a:solidFill>
                <a:latin typeface="Calibri"/>
                <a:ea typeface="Calibri"/>
                <a:cs typeface="Calibri"/>
                <a:sym typeface="Calibri"/>
              </a:rPr>
              <a:t> </a:t>
            </a:r>
            <a:r>
              <a:rPr lang="en">
                <a:solidFill>
                  <a:schemeClr val="dk1"/>
                </a:solidFill>
                <a:latin typeface="Calibri"/>
                <a:ea typeface="Calibri"/>
                <a:cs typeface="Calibri"/>
                <a:sym typeface="Calibri"/>
              </a:rPr>
              <a:t>+ </a:t>
            </a:r>
            <a:r>
              <a:rPr i="1" lang="en">
                <a:solidFill>
                  <a:schemeClr val="dk1"/>
                </a:solidFill>
                <a:latin typeface="Times New Roman"/>
                <a:ea typeface="Times New Roman"/>
                <a:cs typeface="Times New Roman"/>
                <a:sym typeface="Times New Roman"/>
              </a:rPr>
              <a:t>n</a:t>
            </a:r>
            <a:r>
              <a:rPr baseline="30000" lang="en">
                <a:solidFill>
                  <a:schemeClr val="dk1"/>
                </a:solidFill>
                <a:latin typeface="Calibri"/>
                <a:ea typeface="Calibri"/>
                <a:cs typeface="Calibri"/>
                <a:sym typeface="Calibri"/>
              </a:rPr>
              <a:t>2</a:t>
            </a:r>
            <a:endParaRPr>
              <a:solidFill>
                <a:schemeClr val="dk1"/>
              </a:solidFill>
              <a:latin typeface="Calibri"/>
              <a:ea typeface="Calibri"/>
              <a:cs typeface="Calibri"/>
              <a:sym typeface="Calibri"/>
            </a:endParaRPr>
          </a:p>
          <a:p>
            <a:pPr indent="-298450" lvl="0" marL="457200" rtl="0" algn="l">
              <a:spcBef>
                <a:spcPts val="0"/>
              </a:spcBef>
              <a:spcAft>
                <a:spcPts val="0"/>
              </a:spcAft>
              <a:buClr>
                <a:schemeClr val="dk1"/>
              </a:buClr>
              <a:buSzPts val="1100"/>
              <a:buFont typeface="Calibri"/>
              <a:buAutoNum type="arabicPeriod"/>
            </a:pPr>
            <a:r>
              <a:rPr lang="en">
                <a:solidFill>
                  <a:schemeClr val="dk1"/>
                </a:solidFill>
                <a:latin typeface="Calibri"/>
                <a:ea typeface="Calibri"/>
                <a:cs typeface="Calibri"/>
                <a:sym typeface="Calibri"/>
              </a:rPr>
              <a:t>If these expressions are written in factored form, each one is the square of a linear expression:</a:t>
            </a:r>
            <a:endParaRPr>
              <a:solidFill>
                <a:schemeClr val="dk1"/>
              </a:solidFill>
              <a:latin typeface="Calibri"/>
              <a:ea typeface="Calibri"/>
              <a:cs typeface="Calibri"/>
              <a:sym typeface="Calibri"/>
            </a:endParaRPr>
          </a:p>
          <a:p>
            <a:pPr indent="0" lvl="0" marL="457200" rtl="0" algn="l">
              <a:spcBef>
                <a:spcPts val="0"/>
              </a:spcBef>
              <a:spcAft>
                <a:spcPts val="0"/>
              </a:spcAft>
              <a:buNone/>
            </a:pPr>
            <a:r>
              <a:rPr lang="en">
                <a:solidFill>
                  <a:schemeClr val="dk1"/>
                </a:solidFill>
                <a:latin typeface="Calibri"/>
                <a:ea typeface="Calibri"/>
                <a:cs typeface="Calibri"/>
                <a:sym typeface="Calibri"/>
              </a:rPr>
              <a:t>(</a:t>
            </a:r>
            <a:r>
              <a:rPr i="1" lang="en">
                <a:solidFill>
                  <a:schemeClr val="dk1"/>
                </a:solidFill>
                <a:latin typeface="Times New Roman"/>
                <a:ea typeface="Times New Roman"/>
                <a:cs typeface="Times New Roman"/>
                <a:sym typeface="Times New Roman"/>
              </a:rPr>
              <a:t>x</a:t>
            </a:r>
            <a:r>
              <a:rPr lang="en">
                <a:solidFill>
                  <a:schemeClr val="dk1"/>
                </a:solidFill>
                <a:latin typeface="Calibri"/>
                <a:ea typeface="Calibri"/>
                <a:cs typeface="Calibri"/>
                <a:sym typeface="Calibri"/>
              </a:rPr>
              <a:t> + 3)</a:t>
            </a:r>
            <a:r>
              <a:rPr baseline="30000" lang="en">
                <a:solidFill>
                  <a:schemeClr val="dk1"/>
                </a:solidFill>
                <a:latin typeface="Calibri"/>
                <a:ea typeface="Calibri"/>
                <a:cs typeface="Calibri"/>
                <a:sym typeface="Calibri"/>
              </a:rPr>
              <a:t>2</a:t>
            </a:r>
            <a:r>
              <a:rPr lang="en">
                <a:solidFill>
                  <a:schemeClr val="dk1"/>
                </a:solidFill>
                <a:latin typeface="Calibri"/>
                <a:ea typeface="Calibri"/>
                <a:cs typeface="Calibri"/>
                <a:sym typeface="Calibri"/>
              </a:rPr>
              <a:t>; (</a:t>
            </a:r>
            <a:r>
              <a:rPr i="1" lang="en">
                <a:solidFill>
                  <a:schemeClr val="dk1"/>
                </a:solidFill>
                <a:latin typeface="Times New Roman"/>
                <a:ea typeface="Times New Roman"/>
                <a:cs typeface="Times New Roman"/>
                <a:sym typeface="Times New Roman"/>
              </a:rPr>
              <a:t>x</a:t>
            </a:r>
            <a:r>
              <a:rPr lang="en">
                <a:solidFill>
                  <a:schemeClr val="dk1"/>
                </a:solidFill>
                <a:latin typeface="Calibri"/>
                <a:ea typeface="Calibri"/>
                <a:cs typeface="Calibri"/>
                <a:sym typeface="Calibri"/>
              </a:rPr>
              <a:t> – 8)</a:t>
            </a:r>
            <a:r>
              <a:rPr baseline="30000" lang="en">
                <a:solidFill>
                  <a:schemeClr val="dk1"/>
                </a:solidFill>
                <a:latin typeface="Calibri"/>
                <a:ea typeface="Calibri"/>
                <a:cs typeface="Calibri"/>
                <a:sym typeface="Calibri"/>
              </a:rPr>
              <a:t>2</a:t>
            </a:r>
            <a:r>
              <a:rPr lang="en">
                <a:solidFill>
                  <a:schemeClr val="dk1"/>
                </a:solidFill>
                <a:latin typeface="Calibri"/>
                <a:ea typeface="Calibri"/>
                <a:cs typeface="Calibri"/>
                <a:sym typeface="Calibri"/>
              </a:rPr>
              <a:t>; and (</a:t>
            </a:r>
            <a:r>
              <a:rPr i="1" lang="en">
                <a:solidFill>
                  <a:schemeClr val="dk1"/>
                </a:solidFill>
                <a:latin typeface="Times New Roman"/>
                <a:ea typeface="Times New Roman"/>
                <a:cs typeface="Times New Roman"/>
                <a:sym typeface="Times New Roman"/>
              </a:rPr>
              <a:t>x</a:t>
            </a:r>
            <a:r>
              <a:rPr lang="en">
                <a:solidFill>
                  <a:schemeClr val="dk1"/>
                </a:solidFill>
                <a:latin typeface="Calibri"/>
                <a:ea typeface="Calibri"/>
                <a:cs typeface="Calibri"/>
                <a:sym typeface="Calibri"/>
              </a:rPr>
              <a:t> + ⅙)</a:t>
            </a:r>
            <a:r>
              <a:rPr baseline="30000" lang="en">
                <a:solidFill>
                  <a:schemeClr val="dk1"/>
                </a:solidFill>
                <a:latin typeface="Calibri"/>
                <a:ea typeface="Calibri"/>
                <a:cs typeface="Calibri"/>
                <a:sym typeface="Calibri"/>
              </a:rPr>
              <a:t>2</a:t>
            </a:r>
            <a:r>
              <a:rPr lang="en">
                <a:solidFill>
                  <a:schemeClr val="dk1"/>
                </a:solidFill>
                <a:latin typeface="Calibri"/>
                <a:ea typeface="Calibri"/>
                <a:cs typeface="Calibri"/>
                <a:sym typeface="Calibri"/>
              </a:rPr>
              <a:t>.</a:t>
            </a:r>
            <a:endParaRPr>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t/>
            </a:r>
            <a:endParaRPr>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b="1" lang="en">
                <a:solidFill>
                  <a:schemeClr val="dk1"/>
                </a:solidFill>
                <a:latin typeface="Calibri"/>
                <a:ea typeface="Calibri"/>
                <a:cs typeface="Calibri"/>
                <a:sym typeface="Calibri"/>
              </a:rPr>
              <a:t>Anticipated Misconceptions</a:t>
            </a:r>
            <a:endParaRPr b="1">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lang="en">
                <a:solidFill>
                  <a:schemeClr val="dk1"/>
                </a:solidFill>
                <a:latin typeface="Calibri"/>
                <a:ea typeface="Calibri"/>
                <a:cs typeface="Calibri"/>
                <a:sym typeface="Calibri"/>
              </a:rPr>
              <a:t>If students have trouble generalizing (</a:t>
            </a:r>
            <a:r>
              <a:rPr i="1" lang="en">
                <a:solidFill>
                  <a:schemeClr val="dk1"/>
                </a:solidFill>
                <a:latin typeface="Times New Roman"/>
                <a:ea typeface="Times New Roman"/>
                <a:cs typeface="Times New Roman"/>
                <a:sym typeface="Times New Roman"/>
              </a:rPr>
              <a:t>x</a:t>
            </a:r>
            <a:r>
              <a:rPr i="1" lang="en">
                <a:solidFill>
                  <a:schemeClr val="dk1"/>
                </a:solidFill>
                <a:latin typeface="Calibri"/>
                <a:ea typeface="Calibri"/>
                <a:cs typeface="Calibri"/>
                <a:sym typeface="Calibri"/>
              </a:rPr>
              <a:t> </a:t>
            </a:r>
            <a:r>
              <a:rPr lang="en">
                <a:solidFill>
                  <a:schemeClr val="dk1"/>
                </a:solidFill>
                <a:latin typeface="Calibri"/>
                <a:ea typeface="Calibri"/>
                <a:cs typeface="Calibri"/>
                <a:sym typeface="Calibri"/>
              </a:rPr>
              <a:t>+ </a:t>
            </a:r>
            <a:r>
              <a:rPr i="1" lang="en">
                <a:solidFill>
                  <a:schemeClr val="dk1"/>
                </a:solidFill>
                <a:latin typeface="Times New Roman"/>
                <a:ea typeface="Times New Roman"/>
                <a:cs typeface="Times New Roman"/>
                <a:sym typeface="Times New Roman"/>
              </a:rPr>
              <a:t>n</a:t>
            </a:r>
            <a:r>
              <a:rPr lang="en">
                <a:solidFill>
                  <a:schemeClr val="dk1"/>
                </a:solidFill>
                <a:latin typeface="Calibri"/>
                <a:ea typeface="Calibri"/>
                <a:cs typeface="Calibri"/>
                <a:sym typeface="Calibri"/>
              </a:rPr>
              <a:t>)</a:t>
            </a:r>
            <a:r>
              <a:rPr baseline="30000" lang="en">
                <a:solidFill>
                  <a:schemeClr val="dk1"/>
                </a:solidFill>
                <a:latin typeface="Calibri"/>
                <a:ea typeface="Calibri"/>
                <a:cs typeface="Calibri"/>
                <a:sym typeface="Calibri"/>
              </a:rPr>
              <a:t>2</a:t>
            </a:r>
            <a:r>
              <a:rPr lang="en">
                <a:solidFill>
                  <a:schemeClr val="dk1"/>
                </a:solidFill>
                <a:latin typeface="Calibri"/>
                <a:ea typeface="Calibri"/>
                <a:cs typeface="Calibri"/>
                <a:sym typeface="Calibri"/>
              </a:rPr>
              <a:t> as </a:t>
            </a:r>
            <a:r>
              <a:rPr i="1" lang="en">
                <a:solidFill>
                  <a:schemeClr val="dk1"/>
                </a:solidFill>
                <a:latin typeface="Times New Roman"/>
                <a:ea typeface="Times New Roman"/>
                <a:cs typeface="Times New Roman"/>
                <a:sym typeface="Times New Roman"/>
              </a:rPr>
              <a:t>x</a:t>
            </a:r>
            <a:r>
              <a:rPr baseline="30000" lang="en">
                <a:solidFill>
                  <a:schemeClr val="dk1"/>
                </a:solidFill>
                <a:latin typeface="Calibri"/>
                <a:ea typeface="Calibri"/>
                <a:cs typeface="Calibri"/>
                <a:sym typeface="Calibri"/>
              </a:rPr>
              <a:t>2 </a:t>
            </a:r>
            <a:r>
              <a:rPr lang="en">
                <a:solidFill>
                  <a:schemeClr val="dk1"/>
                </a:solidFill>
                <a:latin typeface="Calibri"/>
                <a:ea typeface="Calibri"/>
                <a:cs typeface="Calibri"/>
                <a:sym typeface="Calibri"/>
              </a:rPr>
              <a:t>+ 2</a:t>
            </a:r>
            <a:r>
              <a:rPr i="1" lang="en">
                <a:solidFill>
                  <a:schemeClr val="dk1"/>
                </a:solidFill>
                <a:latin typeface="Times New Roman"/>
                <a:ea typeface="Times New Roman"/>
                <a:cs typeface="Times New Roman"/>
                <a:sym typeface="Times New Roman"/>
              </a:rPr>
              <a:t>nx</a:t>
            </a:r>
            <a:r>
              <a:rPr i="1" lang="en">
                <a:solidFill>
                  <a:schemeClr val="dk1"/>
                </a:solidFill>
                <a:latin typeface="Calibri"/>
                <a:ea typeface="Calibri"/>
                <a:cs typeface="Calibri"/>
                <a:sym typeface="Calibri"/>
              </a:rPr>
              <a:t> </a:t>
            </a:r>
            <a:r>
              <a:rPr lang="en">
                <a:solidFill>
                  <a:schemeClr val="dk1"/>
                </a:solidFill>
                <a:latin typeface="Calibri"/>
                <a:ea typeface="Calibri"/>
                <a:cs typeface="Calibri"/>
                <a:sym typeface="Calibri"/>
              </a:rPr>
              <a:t>+ </a:t>
            </a:r>
            <a:r>
              <a:rPr i="1" lang="en">
                <a:solidFill>
                  <a:schemeClr val="dk1"/>
                </a:solidFill>
                <a:latin typeface="Times New Roman"/>
                <a:ea typeface="Times New Roman"/>
                <a:cs typeface="Times New Roman"/>
                <a:sym typeface="Times New Roman"/>
              </a:rPr>
              <a:t>n</a:t>
            </a:r>
            <a:r>
              <a:rPr baseline="30000" lang="en">
                <a:solidFill>
                  <a:schemeClr val="dk1"/>
                </a:solidFill>
                <a:latin typeface="Calibri"/>
                <a:ea typeface="Calibri"/>
                <a:cs typeface="Calibri"/>
                <a:sym typeface="Calibri"/>
              </a:rPr>
              <a:t>2</a:t>
            </a:r>
            <a:r>
              <a:rPr lang="en">
                <a:solidFill>
                  <a:schemeClr val="dk1"/>
                </a:solidFill>
                <a:latin typeface="Calibri"/>
                <a:ea typeface="Calibri"/>
                <a:cs typeface="Calibri"/>
                <a:sym typeface="Calibri"/>
              </a:rPr>
              <a:t> from working only with expressions, ask them to draw a rectangular diagram showing </a:t>
            </a:r>
            <a:r>
              <a:rPr i="1" lang="en">
                <a:solidFill>
                  <a:schemeClr val="dk1"/>
                </a:solidFill>
                <a:latin typeface="Times New Roman"/>
                <a:ea typeface="Times New Roman"/>
                <a:cs typeface="Times New Roman"/>
                <a:sym typeface="Times New Roman"/>
              </a:rPr>
              <a:t>x</a:t>
            </a:r>
            <a:endParaRPr i="1">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lang="en">
                <a:solidFill>
                  <a:schemeClr val="dk1"/>
                </a:solidFill>
                <a:latin typeface="Calibri"/>
                <a:ea typeface="Calibri"/>
                <a:cs typeface="Calibri"/>
                <a:sym typeface="Calibri"/>
              </a:rPr>
              <a:t> and </a:t>
            </a:r>
            <a:r>
              <a:rPr i="1" lang="en">
                <a:solidFill>
                  <a:schemeClr val="dk1"/>
                </a:solidFill>
                <a:latin typeface="Times New Roman"/>
                <a:ea typeface="Times New Roman"/>
                <a:cs typeface="Times New Roman"/>
                <a:sym typeface="Times New Roman"/>
              </a:rPr>
              <a:t>n</a:t>
            </a:r>
            <a:r>
              <a:rPr lang="en">
                <a:solidFill>
                  <a:schemeClr val="dk1"/>
                </a:solidFill>
                <a:latin typeface="Calibri"/>
                <a:ea typeface="Calibri"/>
                <a:cs typeface="Calibri"/>
                <a:sym typeface="Calibri"/>
              </a:rPr>
              <a:t> along both sides of the rectangle and see if they can show on the diagram where the 2</a:t>
            </a:r>
            <a:r>
              <a:rPr i="1" lang="en">
                <a:solidFill>
                  <a:schemeClr val="dk1"/>
                </a:solidFill>
                <a:latin typeface="Times New Roman"/>
                <a:ea typeface="Times New Roman"/>
                <a:cs typeface="Times New Roman"/>
                <a:sym typeface="Times New Roman"/>
              </a:rPr>
              <a:t>n</a:t>
            </a:r>
            <a:r>
              <a:rPr lang="en">
                <a:solidFill>
                  <a:schemeClr val="dk1"/>
                </a:solidFill>
                <a:latin typeface="Calibri"/>
                <a:ea typeface="Calibri"/>
                <a:cs typeface="Calibri"/>
                <a:sym typeface="Calibri"/>
              </a:rPr>
              <a:t> and </a:t>
            </a:r>
            <a:r>
              <a:rPr i="1" lang="en">
                <a:solidFill>
                  <a:schemeClr val="dk1"/>
                </a:solidFill>
                <a:latin typeface="Times New Roman"/>
                <a:ea typeface="Times New Roman"/>
                <a:cs typeface="Times New Roman"/>
                <a:sym typeface="Times New Roman"/>
              </a:rPr>
              <a:t>n</a:t>
            </a:r>
            <a:r>
              <a:rPr baseline="30000" lang="en">
                <a:solidFill>
                  <a:schemeClr val="dk1"/>
                </a:solidFill>
                <a:latin typeface="Calibri"/>
                <a:ea typeface="Calibri"/>
                <a:cs typeface="Calibri"/>
                <a:sym typeface="Calibri"/>
              </a:rPr>
              <a:t>2</a:t>
            </a:r>
            <a:r>
              <a:rPr lang="en">
                <a:solidFill>
                  <a:schemeClr val="dk1"/>
                </a:solidFill>
                <a:latin typeface="Calibri"/>
                <a:ea typeface="Calibri"/>
                <a:cs typeface="Calibri"/>
                <a:sym typeface="Calibri"/>
              </a:rPr>
              <a:t> come from. (If some scaffolding is needed, consider starting with numbers, for example, (10 + 4)</a:t>
            </a:r>
            <a:r>
              <a:rPr baseline="30000" lang="en">
                <a:solidFill>
                  <a:schemeClr val="dk1"/>
                </a:solidFill>
                <a:latin typeface="Calibri"/>
                <a:ea typeface="Calibri"/>
                <a:cs typeface="Calibri"/>
                <a:sym typeface="Calibri"/>
              </a:rPr>
              <a:t>2</a:t>
            </a:r>
            <a:r>
              <a:rPr lang="en">
                <a:solidFill>
                  <a:schemeClr val="dk1"/>
                </a:solidFill>
                <a:latin typeface="Calibri"/>
                <a:ea typeface="Calibri"/>
                <a:cs typeface="Calibri"/>
                <a:sym typeface="Calibri"/>
              </a:rPr>
              <a:t>, then (</a:t>
            </a:r>
            <a:r>
              <a:rPr i="1" lang="en">
                <a:solidFill>
                  <a:schemeClr val="dk1"/>
                </a:solidFill>
                <a:latin typeface="Times New Roman"/>
                <a:ea typeface="Times New Roman"/>
                <a:cs typeface="Times New Roman"/>
                <a:sym typeface="Times New Roman"/>
              </a:rPr>
              <a:t>x </a:t>
            </a:r>
            <a:r>
              <a:rPr lang="en">
                <a:solidFill>
                  <a:schemeClr val="dk1"/>
                </a:solidFill>
                <a:latin typeface="Calibri"/>
                <a:ea typeface="Calibri"/>
                <a:cs typeface="Calibri"/>
                <a:sym typeface="Calibri"/>
              </a:rPr>
              <a:t>+ 4)</a:t>
            </a:r>
            <a:r>
              <a:rPr baseline="30000" lang="en">
                <a:solidFill>
                  <a:schemeClr val="dk1"/>
                </a:solidFill>
                <a:latin typeface="Calibri"/>
                <a:ea typeface="Calibri"/>
                <a:cs typeface="Calibri"/>
                <a:sym typeface="Calibri"/>
              </a:rPr>
              <a:t>2</a:t>
            </a:r>
            <a:r>
              <a:rPr lang="en">
                <a:solidFill>
                  <a:schemeClr val="dk1"/>
                </a:solidFill>
                <a:latin typeface="Calibri"/>
                <a:ea typeface="Calibri"/>
                <a:cs typeface="Calibri"/>
                <a:sym typeface="Calibri"/>
              </a:rPr>
              <a:t>, and then (</a:t>
            </a:r>
            <a:r>
              <a:rPr i="1" lang="en">
                <a:solidFill>
                  <a:schemeClr val="dk1"/>
                </a:solidFill>
                <a:latin typeface="Times New Roman"/>
                <a:ea typeface="Times New Roman"/>
                <a:cs typeface="Times New Roman"/>
                <a:sym typeface="Times New Roman"/>
              </a:rPr>
              <a:t>x</a:t>
            </a:r>
            <a:r>
              <a:rPr i="1" lang="en">
                <a:solidFill>
                  <a:schemeClr val="dk1"/>
                </a:solidFill>
                <a:latin typeface="Calibri"/>
                <a:ea typeface="Calibri"/>
                <a:cs typeface="Calibri"/>
                <a:sym typeface="Calibri"/>
              </a:rPr>
              <a:t> </a:t>
            </a:r>
            <a:r>
              <a:rPr lang="en">
                <a:solidFill>
                  <a:schemeClr val="dk1"/>
                </a:solidFill>
                <a:latin typeface="Calibri"/>
                <a:ea typeface="Calibri"/>
                <a:cs typeface="Calibri"/>
                <a:sym typeface="Calibri"/>
              </a:rPr>
              <a:t>+ </a:t>
            </a:r>
            <a:r>
              <a:rPr i="1" lang="en">
                <a:solidFill>
                  <a:schemeClr val="dk1"/>
                </a:solidFill>
                <a:latin typeface="Times New Roman"/>
                <a:ea typeface="Times New Roman"/>
                <a:cs typeface="Times New Roman"/>
                <a:sym typeface="Times New Roman"/>
              </a:rPr>
              <a:t>n</a:t>
            </a:r>
            <a:r>
              <a:rPr lang="en">
                <a:solidFill>
                  <a:schemeClr val="dk1"/>
                </a:solidFill>
                <a:latin typeface="Calibri"/>
                <a:ea typeface="Calibri"/>
                <a:cs typeface="Calibri"/>
                <a:sym typeface="Calibri"/>
              </a:rPr>
              <a:t>)</a:t>
            </a:r>
            <a:r>
              <a:rPr baseline="30000" lang="en">
                <a:solidFill>
                  <a:schemeClr val="dk1"/>
                </a:solidFill>
                <a:latin typeface="Calibri"/>
                <a:ea typeface="Calibri"/>
                <a:cs typeface="Calibri"/>
                <a:sym typeface="Calibri"/>
              </a:rPr>
              <a:t>2</a:t>
            </a:r>
            <a:r>
              <a:rPr lang="en">
                <a:solidFill>
                  <a:schemeClr val="dk1"/>
                </a:solidFill>
                <a:latin typeface="Calibri"/>
                <a:ea typeface="Calibri"/>
                <a:cs typeface="Calibri"/>
                <a:sym typeface="Calibri"/>
              </a:rPr>
              <a:t> .) An example box diagram to help students expand the polynomial is located in the </a:t>
            </a:r>
            <a:r>
              <a:rPr lang="en" u="sng">
                <a:solidFill>
                  <a:schemeClr val="hlink"/>
                </a:solidFill>
                <a:latin typeface="Calibri"/>
                <a:ea typeface="Calibri"/>
                <a:cs typeface="Calibri"/>
                <a:sym typeface="Calibri"/>
                <a:hlinkClick r:id="rId4"/>
              </a:rPr>
              <a:t>OpenStax online teacher version</a:t>
            </a:r>
            <a:r>
              <a:rPr lang="en">
                <a:solidFill>
                  <a:schemeClr val="dk1"/>
                </a:solidFill>
                <a:latin typeface="Calibri"/>
                <a:ea typeface="Calibri"/>
                <a:cs typeface="Calibri"/>
                <a:sym typeface="Calibri"/>
              </a:rPr>
              <a:t>.</a:t>
            </a:r>
            <a:endParaRPr>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t/>
            </a:r>
            <a:endParaRPr>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lang="en">
                <a:solidFill>
                  <a:schemeClr val="dk1"/>
                </a:solidFill>
                <a:latin typeface="Calibri"/>
                <a:ea typeface="Calibri"/>
                <a:cs typeface="Calibri"/>
                <a:sym typeface="Calibri"/>
              </a:rPr>
              <a:t>Additionally, many students will jump from (</a:t>
            </a:r>
            <a:r>
              <a:rPr i="1" lang="en">
                <a:solidFill>
                  <a:schemeClr val="dk1"/>
                </a:solidFill>
                <a:latin typeface="Times New Roman"/>
                <a:ea typeface="Times New Roman"/>
                <a:cs typeface="Times New Roman"/>
                <a:sym typeface="Times New Roman"/>
              </a:rPr>
              <a:t>x</a:t>
            </a:r>
            <a:r>
              <a:rPr i="1" lang="en">
                <a:solidFill>
                  <a:schemeClr val="dk1"/>
                </a:solidFill>
                <a:latin typeface="Calibri"/>
                <a:ea typeface="Calibri"/>
                <a:cs typeface="Calibri"/>
                <a:sym typeface="Calibri"/>
              </a:rPr>
              <a:t> </a:t>
            </a:r>
            <a:r>
              <a:rPr lang="en">
                <a:solidFill>
                  <a:schemeClr val="dk1"/>
                </a:solidFill>
                <a:latin typeface="Calibri"/>
                <a:ea typeface="Calibri"/>
                <a:cs typeface="Calibri"/>
                <a:sym typeface="Calibri"/>
              </a:rPr>
              <a:t>+ </a:t>
            </a:r>
            <a:r>
              <a:rPr i="1" lang="en">
                <a:solidFill>
                  <a:schemeClr val="dk1"/>
                </a:solidFill>
                <a:latin typeface="Times New Roman"/>
                <a:ea typeface="Times New Roman"/>
                <a:cs typeface="Times New Roman"/>
                <a:sym typeface="Times New Roman"/>
              </a:rPr>
              <a:t>n</a:t>
            </a:r>
            <a:r>
              <a:rPr lang="en">
                <a:solidFill>
                  <a:schemeClr val="dk1"/>
                </a:solidFill>
                <a:latin typeface="Calibri"/>
                <a:ea typeface="Calibri"/>
                <a:cs typeface="Calibri"/>
                <a:sym typeface="Calibri"/>
              </a:rPr>
              <a:t>)</a:t>
            </a:r>
            <a:r>
              <a:rPr baseline="30000" lang="en">
                <a:solidFill>
                  <a:schemeClr val="dk1"/>
                </a:solidFill>
                <a:latin typeface="Calibri"/>
                <a:ea typeface="Calibri"/>
                <a:cs typeface="Calibri"/>
                <a:sym typeface="Calibri"/>
              </a:rPr>
              <a:t>2</a:t>
            </a:r>
            <a:r>
              <a:rPr lang="en">
                <a:solidFill>
                  <a:schemeClr val="dk1"/>
                </a:solidFill>
                <a:latin typeface="Calibri"/>
                <a:ea typeface="Calibri"/>
                <a:cs typeface="Calibri"/>
                <a:sym typeface="Calibri"/>
              </a:rPr>
              <a:t> to </a:t>
            </a:r>
            <a:r>
              <a:rPr i="1" lang="en">
                <a:solidFill>
                  <a:schemeClr val="dk1"/>
                </a:solidFill>
                <a:latin typeface="Times New Roman"/>
                <a:ea typeface="Times New Roman"/>
                <a:cs typeface="Times New Roman"/>
                <a:sym typeface="Times New Roman"/>
              </a:rPr>
              <a:t>x</a:t>
            </a:r>
            <a:r>
              <a:rPr baseline="30000" lang="en">
                <a:solidFill>
                  <a:schemeClr val="dk1"/>
                </a:solidFill>
                <a:latin typeface="Calibri"/>
                <a:ea typeface="Calibri"/>
                <a:cs typeface="Calibri"/>
                <a:sym typeface="Calibri"/>
              </a:rPr>
              <a:t>2  </a:t>
            </a:r>
            <a:r>
              <a:rPr lang="en">
                <a:solidFill>
                  <a:schemeClr val="dk1"/>
                </a:solidFill>
                <a:latin typeface="Calibri"/>
                <a:ea typeface="Calibri"/>
                <a:cs typeface="Calibri"/>
                <a:sym typeface="Calibri"/>
              </a:rPr>
              <a:t>+ </a:t>
            </a:r>
            <a:r>
              <a:rPr i="1" lang="en">
                <a:solidFill>
                  <a:schemeClr val="dk1"/>
                </a:solidFill>
                <a:latin typeface="Times New Roman"/>
                <a:ea typeface="Times New Roman"/>
                <a:cs typeface="Times New Roman"/>
                <a:sym typeface="Times New Roman"/>
              </a:rPr>
              <a:t>n</a:t>
            </a:r>
            <a:r>
              <a:rPr baseline="30000" lang="en">
                <a:solidFill>
                  <a:schemeClr val="dk1"/>
                </a:solidFill>
                <a:latin typeface="Calibri"/>
                <a:ea typeface="Calibri"/>
                <a:cs typeface="Calibri"/>
                <a:sym typeface="Calibri"/>
              </a:rPr>
              <a:t>2</a:t>
            </a:r>
            <a:r>
              <a:rPr lang="en">
                <a:solidFill>
                  <a:schemeClr val="dk1"/>
                </a:solidFill>
                <a:latin typeface="Calibri"/>
                <a:ea typeface="Calibri"/>
                <a:cs typeface="Calibri"/>
                <a:sym typeface="Calibri"/>
              </a:rPr>
              <a:t>. It can be helpful to show students that this is not equivalent to the answer </a:t>
            </a:r>
            <a:r>
              <a:rPr i="1" lang="en">
                <a:solidFill>
                  <a:schemeClr val="dk1"/>
                </a:solidFill>
                <a:latin typeface="Times New Roman"/>
                <a:ea typeface="Times New Roman"/>
                <a:cs typeface="Times New Roman"/>
                <a:sym typeface="Times New Roman"/>
              </a:rPr>
              <a:t>x</a:t>
            </a:r>
            <a:r>
              <a:rPr baseline="30000" lang="en">
                <a:solidFill>
                  <a:schemeClr val="dk1"/>
                </a:solidFill>
                <a:latin typeface="Calibri"/>
                <a:ea typeface="Calibri"/>
                <a:cs typeface="Calibri"/>
                <a:sym typeface="Calibri"/>
              </a:rPr>
              <a:t>2 </a:t>
            </a:r>
            <a:r>
              <a:rPr lang="en">
                <a:solidFill>
                  <a:schemeClr val="dk1"/>
                </a:solidFill>
                <a:latin typeface="Calibri"/>
                <a:ea typeface="Calibri"/>
                <a:cs typeface="Calibri"/>
                <a:sym typeface="Calibri"/>
              </a:rPr>
              <a:t>+ 2</a:t>
            </a:r>
            <a:r>
              <a:rPr i="1" lang="en">
                <a:solidFill>
                  <a:schemeClr val="dk1"/>
                </a:solidFill>
                <a:latin typeface="Times New Roman"/>
                <a:ea typeface="Times New Roman"/>
                <a:cs typeface="Times New Roman"/>
                <a:sym typeface="Times New Roman"/>
              </a:rPr>
              <a:t>nx</a:t>
            </a:r>
            <a:r>
              <a:rPr i="1" lang="en">
                <a:solidFill>
                  <a:schemeClr val="dk1"/>
                </a:solidFill>
                <a:latin typeface="Calibri"/>
                <a:ea typeface="Calibri"/>
                <a:cs typeface="Calibri"/>
                <a:sym typeface="Calibri"/>
              </a:rPr>
              <a:t> </a:t>
            </a:r>
            <a:r>
              <a:rPr lang="en">
                <a:solidFill>
                  <a:schemeClr val="dk1"/>
                </a:solidFill>
                <a:latin typeface="Calibri"/>
                <a:ea typeface="Calibri"/>
                <a:cs typeface="Calibri"/>
                <a:sym typeface="Calibri"/>
              </a:rPr>
              <a:t>+ </a:t>
            </a:r>
            <a:r>
              <a:rPr i="1" lang="en">
                <a:solidFill>
                  <a:schemeClr val="dk1"/>
                </a:solidFill>
                <a:latin typeface="Times New Roman"/>
                <a:ea typeface="Times New Roman"/>
                <a:cs typeface="Times New Roman"/>
                <a:sym typeface="Times New Roman"/>
              </a:rPr>
              <a:t>n</a:t>
            </a:r>
            <a:r>
              <a:rPr baseline="30000" lang="en">
                <a:solidFill>
                  <a:schemeClr val="dk1"/>
                </a:solidFill>
                <a:latin typeface="Calibri"/>
                <a:ea typeface="Calibri"/>
                <a:cs typeface="Calibri"/>
                <a:sym typeface="Calibri"/>
              </a:rPr>
              <a:t>2</a:t>
            </a:r>
            <a:r>
              <a:rPr lang="en">
                <a:solidFill>
                  <a:schemeClr val="dk1"/>
                </a:solidFill>
                <a:latin typeface="Calibri"/>
                <a:ea typeface="Calibri"/>
                <a:cs typeface="Calibri"/>
                <a:sym typeface="Calibri"/>
              </a:rPr>
              <a:t>. Encourage students to always rewrite expressions of the form (</a:t>
            </a:r>
            <a:r>
              <a:rPr i="1" lang="en">
                <a:solidFill>
                  <a:schemeClr val="dk1"/>
                </a:solidFill>
                <a:latin typeface="Times New Roman"/>
                <a:ea typeface="Times New Roman"/>
                <a:cs typeface="Times New Roman"/>
                <a:sym typeface="Times New Roman"/>
              </a:rPr>
              <a:t>x</a:t>
            </a:r>
            <a:r>
              <a:rPr i="1" lang="en">
                <a:solidFill>
                  <a:schemeClr val="dk1"/>
                </a:solidFill>
                <a:latin typeface="Calibri"/>
                <a:ea typeface="Calibri"/>
                <a:cs typeface="Calibri"/>
                <a:sym typeface="Calibri"/>
              </a:rPr>
              <a:t> </a:t>
            </a:r>
            <a:r>
              <a:rPr lang="en">
                <a:solidFill>
                  <a:schemeClr val="dk1"/>
                </a:solidFill>
                <a:latin typeface="Calibri"/>
                <a:ea typeface="Calibri"/>
                <a:cs typeface="Calibri"/>
                <a:sym typeface="Calibri"/>
              </a:rPr>
              <a:t>+ </a:t>
            </a:r>
            <a:r>
              <a:rPr i="1" lang="en">
                <a:solidFill>
                  <a:schemeClr val="dk1"/>
                </a:solidFill>
                <a:latin typeface="Times New Roman"/>
                <a:ea typeface="Times New Roman"/>
                <a:cs typeface="Times New Roman"/>
                <a:sym typeface="Times New Roman"/>
              </a:rPr>
              <a:t>n</a:t>
            </a:r>
            <a:r>
              <a:rPr lang="en">
                <a:solidFill>
                  <a:schemeClr val="dk1"/>
                </a:solidFill>
                <a:latin typeface="Calibri"/>
                <a:ea typeface="Calibri"/>
                <a:cs typeface="Calibri"/>
                <a:sym typeface="Calibri"/>
              </a:rPr>
              <a:t>)</a:t>
            </a:r>
            <a:r>
              <a:rPr baseline="30000" lang="en">
                <a:solidFill>
                  <a:schemeClr val="dk1"/>
                </a:solidFill>
                <a:latin typeface="Calibri"/>
                <a:ea typeface="Calibri"/>
                <a:cs typeface="Calibri"/>
                <a:sym typeface="Calibri"/>
              </a:rPr>
              <a:t>2</a:t>
            </a:r>
            <a:r>
              <a:rPr lang="en">
                <a:solidFill>
                  <a:schemeClr val="dk1"/>
                </a:solidFill>
                <a:latin typeface="Calibri"/>
                <a:ea typeface="Calibri"/>
                <a:cs typeface="Calibri"/>
                <a:sym typeface="Calibri"/>
              </a:rPr>
              <a:t> as (</a:t>
            </a:r>
            <a:r>
              <a:rPr i="1" lang="en">
                <a:solidFill>
                  <a:schemeClr val="dk1"/>
                </a:solidFill>
                <a:latin typeface="Times New Roman"/>
                <a:ea typeface="Times New Roman"/>
                <a:cs typeface="Times New Roman"/>
                <a:sym typeface="Times New Roman"/>
              </a:rPr>
              <a:t>x</a:t>
            </a:r>
            <a:r>
              <a:rPr i="1" lang="en">
                <a:solidFill>
                  <a:schemeClr val="dk1"/>
                </a:solidFill>
                <a:latin typeface="Calibri"/>
                <a:ea typeface="Calibri"/>
                <a:cs typeface="Calibri"/>
                <a:sym typeface="Calibri"/>
              </a:rPr>
              <a:t> </a:t>
            </a:r>
            <a:r>
              <a:rPr lang="en">
                <a:solidFill>
                  <a:schemeClr val="dk1"/>
                </a:solidFill>
                <a:latin typeface="Calibri"/>
                <a:ea typeface="Calibri"/>
                <a:cs typeface="Calibri"/>
                <a:sym typeface="Calibri"/>
              </a:rPr>
              <a:t>+ </a:t>
            </a:r>
            <a:r>
              <a:rPr i="1" lang="en">
                <a:solidFill>
                  <a:schemeClr val="dk1"/>
                </a:solidFill>
                <a:latin typeface="Times New Roman"/>
                <a:ea typeface="Times New Roman"/>
                <a:cs typeface="Times New Roman"/>
                <a:sym typeface="Times New Roman"/>
              </a:rPr>
              <a:t>n</a:t>
            </a:r>
            <a:r>
              <a:rPr lang="en">
                <a:solidFill>
                  <a:schemeClr val="dk1"/>
                </a:solidFill>
                <a:latin typeface="Calibri"/>
                <a:ea typeface="Calibri"/>
                <a:cs typeface="Calibri"/>
                <a:sym typeface="Calibri"/>
              </a:rPr>
              <a:t>)(</a:t>
            </a:r>
            <a:r>
              <a:rPr i="1" lang="en">
                <a:solidFill>
                  <a:schemeClr val="dk1"/>
                </a:solidFill>
                <a:latin typeface="Times New Roman"/>
                <a:ea typeface="Times New Roman"/>
                <a:cs typeface="Times New Roman"/>
                <a:sym typeface="Times New Roman"/>
              </a:rPr>
              <a:t>x</a:t>
            </a:r>
            <a:r>
              <a:rPr i="1" lang="en">
                <a:solidFill>
                  <a:schemeClr val="dk1"/>
                </a:solidFill>
                <a:latin typeface="Calibri"/>
                <a:ea typeface="Calibri"/>
                <a:cs typeface="Calibri"/>
                <a:sym typeface="Calibri"/>
              </a:rPr>
              <a:t> </a:t>
            </a:r>
            <a:r>
              <a:rPr lang="en">
                <a:solidFill>
                  <a:schemeClr val="dk1"/>
                </a:solidFill>
                <a:latin typeface="Calibri"/>
                <a:ea typeface="Calibri"/>
                <a:cs typeface="Calibri"/>
                <a:sym typeface="Calibri"/>
              </a:rPr>
              <a:t>+ </a:t>
            </a:r>
            <a:r>
              <a:rPr i="1" lang="en">
                <a:solidFill>
                  <a:schemeClr val="dk1"/>
                </a:solidFill>
                <a:latin typeface="Times New Roman"/>
                <a:ea typeface="Times New Roman"/>
                <a:cs typeface="Times New Roman"/>
                <a:sym typeface="Times New Roman"/>
              </a:rPr>
              <a:t>n</a:t>
            </a:r>
            <a:r>
              <a:rPr lang="en">
                <a:solidFill>
                  <a:schemeClr val="dk1"/>
                </a:solidFill>
                <a:latin typeface="Calibri"/>
                <a:ea typeface="Calibri"/>
                <a:cs typeface="Calibri"/>
                <a:sym typeface="Calibri"/>
              </a:rPr>
              <a:t>).</a:t>
            </a:r>
            <a:endParaRPr>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t/>
            </a:r>
            <a:endParaRPr>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b="1" lang="en">
                <a:solidFill>
                  <a:schemeClr val="dk1"/>
                </a:solidFill>
                <a:latin typeface="Calibri"/>
                <a:ea typeface="Calibri"/>
                <a:cs typeface="Calibri"/>
                <a:sym typeface="Calibri"/>
              </a:rPr>
              <a:t>Activity Synthesis</a:t>
            </a:r>
            <a:endParaRPr b="1">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lang="en">
                <a:solidFill>
                  <a:schemeClr val="dk1"/>
                </a:solidFill>
                <a:latin typeface="Calibri"/>
                <a:ea typeface="Calibri"/>
                <a:cs typeface="Calibri"/>
                <a:sym typeface="Calibri"/>
              </a:rPr>
              <a:t>Invite students to share their responses and reasoning for the last question. Make sure students see the structure that relates the expression in standard form and its equivalent expression in factored form. Highlight that:</a:t>
            </a:r>
            <a:endParaRPr>
              <a:solidFill>
                <a:schemeClr val="dk1"/>
              </a:solidFill>
              <a:latin typeface="Calibri"/>
              <a:ea typeface="Calibri"/>
              <a:cs typeface="Calibri"/>
              <a:sym typeface="Calibri"/>
            </a:endParaRPr>
          </a:p>
          <a:p>
            <a:pPr indent="-298450" lvl="0" marL="457200" rtl="0" algn="l">
              <a:spcBef>
                <a:spcPts val="0"/>
              </a:spcBef>
              <a:spcAft>
                <a:spcPts val="0"/>
              </a:spcAft>
              <a:buClr>
                <a:schemeClr val="dk1"/>
              </a:buClr>
              <a:buSzPts val="1100"/>
              <a:buFont typeface="Calibri"/>
              <a:buChar char="●"/>
            </a:pPr>
            <a:r>
              <a:rPr lang="en">
                <a:solidFill>
                  <a:schemeClr val="dk1"/>
                </a:solidFill>
                <a:latin typeface="Calibri"/>
                <a:ea typeface="Calibri"/>
                <a:cs typeface="Calibri"/>
                <a:sym typeface="Calibri"/>
              </a:rPr>
              <a:t>In each given example, the constant term is a number squared (</a:t>
            </a:r>
            <a:r>
              <a:rPr i="1" lang="en">
                <a:solidFill>
                  <a:schemeClr val="dk1"/>
                </a:solidFill>
                <a:latin typeface="Times New Roman"/>
                <a:ea typeface="Times New Roman"/>
                <a:cs typeface="Times New Roman"/>
                <a:sym typeface="Times New Roman"/>
              </a:rPr>
              <a:t>n</a:t>
            </a:r>
            <a:r>
              <a:rPr baseline="30000" lang="en">
                <a:solidFill>
                  <a:schemeClr val="dk1"/>
                </a:solidFill>
                <a:latin typeface="Calibri"/>
                <a:ea typeface="Calibri"/>
                <a:cs typeface="Calibri"/>
                <a:sym typeface="Calibri"/>
              </a:rPr>
              <a:t>2</a:t>
            </a:r>
            <a:r>
              <a:rPr lang="en">
                <a:solidFill>
                  <a:schemeClr val="dk1"/>
                </a:solidFill>
                <a:latin typeface="Calibri"/>
                <a:ea typeface="Calibri"/>
                <a:cs typeface="Calibri"/>
                <a:sym typeface="Calibri"/>
              </a:rPr>
              <a:t>), and the coefficient of the linear term is twice that number (2</a:t>
            </a:r>
            <a:r>
              <a:rPr i="1" lang="en">
                <a:solidFill>
                  <a:schemeClr val="dk1"/>
                </a:solidFill>
                <a:latin typeface="Times New Roman"/>
                <a:ea typeface="Times New Roman"/>
                <a:cs typeface="Times New Roman"/>
                <a:sym typeface="Times New Roman"/>
              </a:rPr>
              <a:t>n</a:t>
            </a:r>
            <a:r>
              <a:rPr lang="en">
                <a:solidFill>
                  <a:schemeClr val="dk1"/>
                </a:solidFill>
                <a:latin typeface="Calibri"/>
                <a:ea typeface="Calibri"/>
                <a:cs typeface="Calibri"/>
                <a:sym typeface="Calibri"/>
              </a:rPr>
              <a:t>).</a:t>
            </a:r>
            <a:endParaRPr>
              <a:solidFill>
                <a:schemeClr val="dk1"/>
              </a:solidFill>
              <a:latin typeface="Calibri"/>
              <a:ea typeface="Calibri"/>
              <a:cs typeface="Calibri"/>
              <a:sym typeface="Calibri"/>
            </a:endParaRPr>
          </a:p>
          <a:p>
            <a:pPr indent="-298450" lvl="0" marL="457200" rtl="0" algn="l">
              <a:spcBef>
                <a:spcPts val="0"/>
              </a:spcBef>
              <a:spcAft>
                <a:spcPts val="0"/>
              </a:spcAft>
              <a:buClr>
                <a:schemeClr val="dk1"/>
              </a:buClr>
              <a:buSzPts val="1100"/>
              <a:buFont typeface="Calibri"/>
              <a:buChar char="●"/>
            </a:pPr>
            <a:r>
              <a:rPr lang="en">
                <a:solidFill>
                  <a:schemeClr val="dk1"/>
                </a:solidFill>
                <a:latin typeface="Calibri"/>
                <a:ea typeface="Calibri"/>
                <a:cs typeface="Calibri"/>
                <a:sym typeface="Calibri"/>
              </a:rPr>
              <a:t>This is also true for the expression that contains fractions: </a:t>
            </a:r>
            <a:r>
              <a:rPr baseline="30000" lang="en">
                <a:solidFill>
                  <a:schemeClr val="dk1"/>
                </a:solidFill>
                <a:latin typeface="Calibri"/>
                <a:ea typeface="Calibri"/>
                <a:cs typeface="Calibri"/>
                <a:sym typeface="Calibri"/>
              </a:rPr>
              <a:t>1</a:t>
            </a:r>
            <a:r>
              <a:rPr lang="en">
                <a:solidFill>
                  <a:schemeClr val="dk1"/>
                </a:solidFill>
                <a:latin typeface="Calibri"/>
                <a:ea typeface="Calibri"/>
                <a:cs typeface="Calibri"/>
                <a:sym typeface="Calibri"/>
              </a:rPr>
              <a:t>/</a:t>
            </a:r>
            <a:r>
              <a:rPr baseline="-25000" lang="en">
                <a:solidFill>
                  <a:schemeClr val="dk1"/>
                </a:solidFill>
                <a:latin typeface="Calibri"/>
                <a:ea typeface="Calibri"/>
                <a:cs typeface="Calibri"/>
                <a:sym typeface="Calibri"/>
              </a:rPr>
              <a:t>36</a:t>
            </a:r>
            <a:r>
              <a:rPr lang="en">
                <a:solidFill>
                  <a:schemeClr val="dk1"/>
                </a:solidFill>
                <a:latin typeface="Calibri"/>
                <a:ea typeface="Calibri"/>
                <a:cs typeface="Calibri"/>
                <a:sym typeface="Calibri"/>
              </a:rPr>
              <a:t> is (⅙)</a:t>
            </a:r>
            <a:r>
              <a:rPr baseline="30000" lang="en">
                <a:solidFill>
                  <a:schemeClr val="dk1"/>
                </a:solidFill>
                <a:latin typeface="Calibri"/>
                <a:ea typeface="Calibri"/>
                <a:cs typeface="Calibri"/>
                <a:sym typeface="Calibri"/>
              </a:rPr>
              <a:t>2</a:t>
            </a:r>
            <a:r>
              <a:rPr lang="en">
                <a:solidFill>
                  <a:schemeClr val="dk1"/>
                </a:solidFill>
                <a:latin typeface="Calibri"/>
                <a:ea typeface="Calibri"/>
                <a:cs typeface="Calibri"/>
                <a:sym typeface="Calibri"/>
              </a:rPr>
              <a:t> and ⅓ is 2⋅(⅙).</a:t>
            </a:r>
            <a:endParaRPr>
              <a:solidFill>
                <a:schemeClr val="dk1"/>
              </a:solidFill>
              <a:latin typeface="Calibri"/>
              <a:ea typeface="Calibri"/>
              <a:cs typeface="Calibri"/>
              <a:sym typeface="Calibri"/>
            </a:endParaRPr>
          </a:p>
          <a:p>
            <a:pPr indent="-298450" lvl="0" marL="457200" rtl="0" algn="l">
              <a:spcBef>
                <a:spcPts val="0"/>
              </a:spcBef>
              <a:spcAft>
                <a:spcPts val="0"/>
              </a:spcAft>
              <a:buClr>
                <a:schemeClr val="dk1"/>
              </a:buClr>
              <a:buSzPts val="1100"/>
              <a:buFont typeface="Calibri"/>
              <a:buChar char="●"/>
            </a:pPr>
            <a:r>
              <a:rPr lang="en">
                <a:solidFill>
                  <a:schemeClr val="dk1"/>
                </a:solidFill>
                <a:latin typeface="Calibri"/>
                <a:ea typeface="Calibri"/>
                <a:cs typeface="Calibri"/>
                <a:sym typeface="Calibri"/>
              </a:rPr>
              <a:t>We call these expressions "</a:t>
            </a:r>
            <a:r>
              <a:rPr b="1" lang="en">
                <a:solidFill>
                  <a:schemeClr val="dk1"/>
                </a:solidFill>
                <a:latin typeface="Calibri"/>
                <a:ea typeface="Calibri"/>
                <a:cs typeface="Calibri"/>
                <a:sym typeface="Calibri"/>
              </a:rPr>
              <a:t>perfect squares</a:t>
            </a:r>
            <a:r>
              <a:rPr lang="en">
                <a:solidFill>
                  <a:schemeClr val="dk1"/>
                </a:solidFill>
                <a:latin typeface="Calibri"/>
                <a:ea typeface="Calibri"/>
                <a:cs typeface="Calibri"/>
                <a:sym typeface="Calibri"/>
              </a:rPr>
              <a:t>" because they can be written as something squared: (</a:t>
            </a:r>
            <a:r>
              <a:rPr i="1" lang="en">
                <a:solidFill>
                  <a:schemeClr val="dk1"/>
                </a:solidFill>
                <a:latin typeface="Times New Roman"/>
                <a:ea typeface="Times New Roman"/>
                <a:cs typeface="Times New Roman"/>
                <a:sym typeface="Times New Roman"/>
              </a:rPr>
              <a:t>x</a:t>
            </a:r>
            <a:r>
              <a:rPr i="1" lang="en">
                <a:solidFill>
                  <a:schemeClr val="dk1"/>
                </a:solidFill>
                <a:latin typeface="Calibri"/>
                <a:ea typeface="Calibri"/>
                <a:cs typeface="Calibri"/>
                <a:sym typeface="Calibri"/>
              </a:rPr>
              <a:t> </a:t>
            </a:r>
            <a:r>
              <a:rPr lang="en">
                <a:solidFill>
                  <a:schemeClr val="dk1"/>
                </a:solidFill>
                <a:latin typeface="Calibri"/>
                <a:ea typeface="Calibri"/>
                <a:cs typeface="Calibri"/>
                <a:sym typeface="Calibri"/>
              </a:rPr>
              <a:t>+ 3)</a:t>
            </a:r>
            <a:r>
              <a:rPr baseline="30000" lang="en">
                <a:solidFill>
                  <a:schemeClr val="dk1"/>
                </a:solidFill>
                <a:latin typeface="Calibri"/>
                <a:ea typeface="Calibri"/>
                <a:cs typeface="Calibri"/>
                <a:sym typeface="Calibri"/>
              </a:rPr>
              <a:t>2</a:t>
            </a:r>
            <a:r>
              <a:rPr lang="en">
                <a:solidFill>
                  <a:schemeClr val="dk1"/>
                </a:solidFill>
                <a:latin typeface="Calibri"/>
                <a:ea typeface="Calibri"/>
                <a:cs typeface="Calibri"/>
                <a:sym typeface="Calibri"/>
              </a:rPr>
              <a:t>, (</a:t>
            </a:r>
            <a:r>
              <a:rPr i="1" lang="en">
                <a:solidFill>
                  <a:schemeClr val="dk1"/>
                </a:solidFill>
                <a:latin typeface="Times New Roman"/>
                <a:ea typeface="Times New Roman"/>
                <a:cs typeface="Times New Roman"/>
                <a:sym typeface="Times New Roman"/>
              </a:rPr>
              <a:t>x</a:t>
            </a:r>
            <a:r>
              <a:rPr i="1" lang="en">
                <a:solidFill>
                  <a:schemeClr val="dk1"/>
                </a:solidFill>
                <a:latin typeface="Calibri"/>
                <a:ea typeface="Calibri"/>
                <a:cs typeface="Calibri"/>
                <a:sym typeface="Calibri"/>
              </a:rPr>
              <a:t> </a:t>
            </a:r>
            <a:r>
              <a:rPr lang="en">
                <a:solidFill>
                  <a:schemeClr val="dk1"/>
                </a:solidFill>
                <a:latin typeface="Calibri"/>
                <a:ea typeface="Calibri"/>
                <a:cs typeface="Calibri"/>
                <a:sym typeface="Calibri"/>
              </a:rPr>
              <a:t>− 8)</a:t>
            </a:r>
            <a:r>
              <a:rPr baseline="30000" lang="en">
                <a:solidFill>
                  <a:schemeClr val="dk1"/>
                </a:solidFill>
                <a:latin typeface="Calibri"/>
                <a:ea typeface="Calibri"/>
                <a:cs typeface="Calibri"/>
                <a:sym typeface="Calibri"/>
              </a:rPr>
              <a:t>2</a:t>
            </a:r>
            <a:r>
              <a:rPr lang="en">
                <a:solidFill>
                  <a:schemeClr val="dk1"/>
                </a:solidFill>
                <a:latin typeface="Calibri"/>
                <a:ea typeface="Calibri"/>
                <a:cs typeface="Calibri"/>
                <a:sym typeface="Calibri"/>
              </a:rPr>
              <a:t>, and (</a:t>
            </a:r>
            <a:r>
              <a:rPr i="1" lang="en">
                <a:solidFill>
                  <a:schemeClr val="dk1"/>
                </a:solidFill>
                <a:latin typeface="Times New Roman"/>
                <a:ea typeface="Times New Roman"/>
                <a:cs typeface="Times New Roman"/>
                <a:sym typeface="Times New Roman"/>
              </a:rPr>
              <a:t>x</a:t>
            </a:r>
            <a:r>
              <a:rPr i="1" lang="en">
                <a:solidFill>
                  <a:schemeClr val="dk1"/>
                </a:solidFill>
                <a:latin typeface="Calibri"/>
                <a:ea typeface="Calibri"/>
                <a:cs typeface="Calibri"/>
                <a:sym typeface="Calibri"/>
              </a:rPr>
              <a:t> </a:t>
            </a:r>
            <a:r>
              <a:rPr lang="en">
                <a:solidFill>
                  <a:schemeClr val="dk1"/>
                </a:solidFill>
                <a:latin typeface="Calibri"/>
                <a:ea typeface="Calibri"/>
                <a:cs typeface="Calibri"/>
                <a:sym typeface="Calibri"/>
              </a:rPr>
              <a:t>+ 16)</a:t>
            </a:r>
            <a:r>
              <a:rPr baseline="30000" lang="en">
                <a:solidFill>
                  <a:schemeClr val="dk1"/>
                </a:solidFill>
                <a:latin typeface="Calibri"/>
                <a:ea typeface="Calibri"/>
                <a:cs typeface="Calibri"/>
                <a:sym typeface="Calibri"/>
              </a:rPr>
              <a:t>2</a:t>
            </a:r>
            <a:r>
              <a:rPr lang="en">
                <a:solidFill>
                  <a:schemeClr val="dk1"/>
                </a:solidFill>
                <a:latin typeface="Calibri"/>
                <a:ea typeface="Calibri"/>
                <a:cs typeface="Calibri"/>
                <a:sym typeface="Calibri"/>
              </a:rPr>
              <a:t>.</a:t>
            </a:r>
            <a:endParaRPr>
              <a:solidFill>
                <a:schemeClr val="dk1"/>
              </a:solidFill>
              <a:latin typeface="Calibri"/>
              <a:ea typeface="Calibri"/>
              <a:cs typeface="Calibri"/>
              <a:sym typeface="Calibri"/>
            </a:endParaRPr>
          </a:p>
          <a:p>
            <a:pPr indent="-298450" lvl="0" marL="457200" rtl="0" algn="l">
              <a:spcBef>
                <a:spcPts val="0"/>
              </a:spcBef>
              <a:spcAft>
                <a:spcPts val="0"/>
              </a:spcAft>
              <a:buClr>
                <a:schemeClr val="dk1"/>
              </a:buClr>
              <a:buSzPts val="1100"/>
              <a:buFont typeface="Calibri"/>
              <a:buChar char="●"/>
            </a:pPr>
            <a:r>
              <a:rPr lang="en">
                <a:solidFill>
                  <a:schemeClr val="dk1"/>
                </a:solidFill>
                <a:latin typeface="Calibri"/>
                <a:ea typeface="Calibri"/>
                <a:cs typeface="Calibri"/>
                <a:sym typeface="Calibri"/>
              </a:rPr>
              <a:t>In general, when (</a:t>
            </a:r>
            <a:r>
              <a:rPr i="1" lang="en">
                <a:solidFill>
                  <a:schemeClr val="dk1"/>
                </a:solidFill>
                <a:latin typeface="Times New Roman"/>
                <a:ea typeface="Times New Roman"/>
                <a:cs typeface="Times New Roman"/>
                <a:sym typeface="Times New Roman"/>
              </a:rPr>
              <a:t>x</a:t>
            </a:r>
            <a:r>
              <a:rPr i="1" lang="en">
                <a:solidFill>
                  <a:schemeClr val="dk1"/>
                </a:solidFill>
                <a:latin typeface="Calibri"/>
                <a:ea typeface="Calibri"/>
                <a:cs typeface="Calibri"/>
                <a:sym typeface="Calibri"/>
              </a:rPr>
              <a:t> </a:t>
            </a:r>
            <a:r>
              <a:rPr lang="en">
                <a:solidFill>
                  <a:schemeClr val="dk1"/>
                </a:solidFill>
                <a:latin typeface="Calibri"/>
                <a:ea typeface="Calibri"/>
                <a:cs typeface="Calibri"/>
                <a:sym typeface="Calibri"/>
              </a:rPr>
              <a:t>+ </a:t>
            </a:r>
            <a:r>
              <a:rPr i="1" lang="en">
                <a:solidFill>
                  <a:schemeClr val="dk1"/>
                </a:solidFill>
                <a:latin typeface="Times New Roman"/>
                <a:ea typeface="Times New Roman"/>
                <a:cs typeface="Times New Roman"/>
                <a:sym typeface="Times New Roman"/>
              </a:rPr>
              <a:t>n</a:t>
            </a:r>
            <a:r>
              <a:rPr lang="en">
                <a:solidFill>
                  <a:schemeClr val="dk1"/>
                </a:solidFill>
                <a:latin typeface="Calibri"/>
                <a:ea typeface="Calibri"/>
                <a:cs typeface="Calibri"/>
                <a:sym typeface="Calibri"/>
              </a:rPr>
              <a:t>) is squared and expanded, we have: </a:t>
            </a:r>
            <a:r>
              <a:rPr i="1" lang="en">
                <a:solidFill>
                  <a:schemeClr val="dk1"/>
                </a:solidFill>
                <a:latin typeface="Times New Roman"/>
                <a:ea typeface="Times New Roman"/>
                <a:cs typeface="Times New Roman"/>
                <a:sym typeface="Times New Roman"/>
              </a:rPr>
              <a:t>x</a:t>
            </a:r>
            <a:r>
              <a:rPr baseline="30000" lang="en">
                <a:solidFill>
                  <a:schemeClr val="dk1"/>
                </a:solidFill>
                <a:latin typeface="Calibri"/>
                <a:ea typeface="Calibri"/>
                <a:cs typeface="Calibri"/>
                <a:sym typeface="Calibri"/>
              </a:rPr>
              <a:t>2 </a:t>
            </a:r>
            <a:r>
              <a:rPr lang="en">
                <a:solidFill>
                  <a:schemeClr val="dk1"/>
                </a:solidFill>
                <a:latin typeface="Calibri"/>
                <a:ea typeface="Calibri"/>
                <a:cs typeface="Calibri"/>
                <a:sym typeface="Calibri"/>
              </a:rPr>
              <a:t>+ 2</a:t>
            </a:r>
            <a:r>
              <a:rPr i="1" lang="en">
                <a:solidFill>
                  <a:schemeClr val="dk1"/>
                </a:solidFill>
                <a:latin typeface="Times New Roman"/>
                <a:ea typeface="Times New Roman"/>
                <a:cs typeface="Times New Roman"/>
                <a:sym typeface="Times New Roman"/>
              </a:rPr>
              <a:t>nx</a:t>
            </a:r>
            <a:r>
              <a:rPr i="1" lang="en">
                <a:solidFill>
                  <a:schemeClr val="dk1"/>
                </a:solidFill>
                <a:latin typeface="Calibri"/>
                <a:ea typeface="Calibri"/>
                <a:cs typeface="Calibri"/>
                <a:sym typeface="Calibri"/>
              </a:rPr>
              <a:t> </a:t>
            </a:r>
            <a:r>
              <a:rPr lang="en">
                <a:solidFill>
                  <a:schemeClr val="dk1"/>
                </a:solidFill>
                <a:latin typeface="Calibri"/>
                <a:ea typeface="Calibri"/>
                <a:cs typeface="Calibri"/>
                <a:sym typeface="Calibri"/>
              </a:rPr>
              <a:t>+ </a:t>
            </a:r>
            <a:r>
              <a:rPr i="1" lang="en">
                <a:solidFill>
                  <a:schemeClr val="dk1"/>
                </a:solidFill>
                <a:latin typeface="Times New Roman"/>
                <a:ea typeface="Times New Roman"/>
                <a:cs typeface="Times New Roman"/>
                <a:sym typeface="Times New Roman"/>
              </a:rPr>
              <a:t>n</a:t>
            </a:r>
            <a:r>
              <a:rPr baseline="30000" lang="en">
                <a:solidFill>
                  <a:schemeClr val="dk1"/>
                </a:solidFill>
                <a:latin typeface="Calibri"/>
                <a:ea typeface="Calibri"/>
                <a:cs typeface="Calibri"/>
                <a:sym typeface="Calibri"/>
              </a:rPr>
              <a:t>2</a:t>
            </a:r>
            <a:r>
              <a:rPr lang="en">
                <a:solidFill>
                  <a:schemeClr val="dk1"/>
                </a:solidFill>
                <a:latin typeface="Calibri"/>
                <a:ea typeface="Calibri"/>
                <a:cs typeface="Calibri"/>
                <a:sym typeface="Calibri"/>
              </a:rPr>
              <a:t>.</a:t>
            </a:r>
            <a:endParaRPr>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lang="en">
                <a:solidFill>
                  <a:schemeClr val="dk1"/>
                </a:solidFill>
                <a:latin typeface="Calibri"/>
                <a:ea typeface="Calibri"/>
                <a:cs typeface="Calibri"/>
                <a:sym typeface="Calibri"/>
              </a:rPr>
              <a:t>Tell students that knowing about quadratic expressions that are perfect squares can help us solve all kinds of equations in upcoming lessons.</a:t>
            </a:r>
            <a:endParaRPr>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t/>
            </a:r>
            <a:endParaRPr>
              <a:solidFill>
                <a:schemeClr val="dk1"/>
              </a:solidFill>
              <a:latin typeface="Calibri"/>
              <a:ea typeface="Calibri"/>
              <a:cs typeface="Calibri"/>
              <a:sym typeface="Calibri"/>
            </a:endParaRPr>
          </a:p>
          <a:p>
            <a:pPr indent="0" lvl="0" marL="0" rtl="0" algn="l">
              <a:spcBef>
                <a:spcPts val="0"/>
              </a:spcBef>
              <a:spcAft>
                <a:spcPts val="0"/>
              </a:spcAft>
              <a:buNone/>
            </a:pPr>
            <a:r>
              <a:t/>
            </a:r>
            <a:endParaRPr b="1" i="1">
              <a:solidFill>
                <a:schemeClr val="dk1"/>
              </a:solidFill>
              <a:latin typeface="Calibri"/>
              <a:ea typeface="Calibri"/>
              <a:cs typeface="Calibri"/>
              <a:sym typeface="Calibri"/>
            </a:endParaRPr>
          </a:p>
          <a:p>
            <a:pPr indent="0" lvl="0" marL="0" rtl="0" algn="l">
              <a:spcBef>
                <a:spcPts val="0"/>
              </a:spcBef>
              <a:spcAft>
                <a:spcPts val="0"/>
              </a:spcAft>
              <a:buNone/>
            </a:pPr>
            <a:r>
              <a:t/>
            </a:r>
            <a:endParaRPr>
              <a:solidFill>
                <a:schemeClr val="dk1"/>
              </a:solidFill>
              <a:latin typeface="Calibri"/>
              <a:ea typeface="Calibri"/>
              <a:cs typeface="Calibri"/>
              <a:sym typeface="Calibri"/>
            </a:endParaRPr>
          </a:p>
          <a:p>
            <a:pPr indent="0" lvl="0" marL="0" rtl="0" algn="l">
              <a:spcBef>
                <a:spcPts val="0"/>
              </a:spcBef>
              <a:spcAft>
                <a:spcPts val="0"/>
              </a:spcAft>
              <a:buNone/>
            </a:pPr>
            <a:r>
              <a:t/>
            </a:r>
            <a:endParaRPr>
              <a:solidFill>
                <a:schemeClr val="dk1"/>
              </a:solidFill>
              <a:latin typeface="Calibri"/>
              <a:ea typeface="Calibri"/>
              <a:cs typeface="Calibri"/>
              <a:sym typeface="Calibri"/>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1" name="Shape 171"/>
        <p:cNvGrpSpPr/>
        <p:nvPr/>
      </p:nvGrpSpPr>
      <p:grpSpPr>
        <a:xfrm>
          <a:off x="0" y="0"/>
          <a:ext cx="0" cy="0"/>
          <a:chOff x="0" y="0"/>
          <a:chExt cx="0" cy="0"/>
        </a:xfrm>
      </p:grpSpPr>
      <p:sp>
        <p:nvSpPr>
          <p:cNvPr id="172" name="Google Shape;172;g39c39c74e23_0_15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73" name="Google Shape;173;g39c39c74e23_0_15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u="sng">
                <a:solidFill>
                  <a:schemeClr val="hlink"/>
                </a:solidFill>
                <a:latin typeface="Calibri"/>
                <a:ea typeface="Calibri"/>
                <a:cs typeface="Calibri"/>
                <a:sym typeface="Calibri"/>
                <a:hlinkClick action="ppaction://hlinksldjump" r:id="rId2"/>
              </a:rPr>
              <a:t>Go back to Lesson Activity</a:t>
            </a:r>
            <a:endParaRPr>
              <a:solidFill>
                <a:schemeClr val="dk1"/>
              </a:solidFill>
              <a:latin typeface="Calibri"/>
              <a:ea typeface="Calibri"/>
              <a:cs typeface="Calibri"/>
              <a:sym typeface="Calibri"/>
            </a:endParaRPr>
          </a:p>
          <a:p>
            <a:pPr indent="0" lvl="0" marL="0" rtl="0" algn="l">
              <a:spcBef>
                <a:spcPts val="1000"/>
              </a:spcBef>
              <a:spcAft>
                <a:spcPts val="0"/>
              </a:spcAft>
              <a:buClr>
                <a:schemeClr val="dk1"/>
              </a:buClr>
              <a:buSzPts val="1100"/>
              <a:buFont typeface="Arial"/>
              <a:buNone/>
            </a:pPr>
            <a:r>
              <a:rPr b="1" lang="en">
                <a:solidFill>
                  <a:schemeClr val="dk1"/>
                </a:solidFill>
                <a:latin typeface="Calibri"/>
                <a:ea typeface="Calibri"/>
                <a:cs typeface="Calibri"/>
                <a:sym typeface="Calibri"/>
              </a:rPr>
              <a:t>Answer</a:t>
            </a:r>
            <a:endParaRPr b="1">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lang="en">
                <a:solidFill>
                  <a:schemeClr val="dk1"/>
                </a:solidFill>
                <a:latin typeface="Calibri"/>
                <a:ea typeface="Calibri"/>
                <a:cs typeface="Calibri"/>
                <a:sym typeface="Calibri"/>
              </a:rPr>
              <a:t>1. (</a:t>
            </a:r>
            <a:r>
              <a:rPr i="1" lang="en">
                <a:solidFill>
                  <a:schemeClr val="dk1"/>
                </a:solidFill>
                <a:latin typeface="Times New Roman"/>
                <a:ea typeface="Times New Roman"/>
                <a:cs typeface="Times New Roman"/>
                <a:sym typeface="Times New Roman"/>
              </a:rPr>
              <a:t>x</a:t>
            </a:r>
            <a:r>
              <a:rPr baseline="30000" lang="en">
                <a:solidFill>
                  <a:schemeClr val="dk1"/>
                </a:solidFill>
                <a:latin typeface="Calibri"/>
                <a:ea typeface="Calibri"/>
                <a:cs typeface="Calibri"/>
                <a:sym typeface="Calibri"/>
              </a:rPr>
              <a:t>2 </a:t>
            </a:r>
            <a:r>
              <a:rPr lang="en">
                <a:solidFill>
                  <a:schemeClr val="dk1"/>
                </a:solidFill>
                <a:latin typeface="Calibri"/>
                <a:ea typeface="Calibri"/>
                <a:cs typeface="Calibri"/>
                <a:sym typeface="Calibri"/>
              </a:rPr>
              <a:t>– 15)</a:t>
            </a:r>
            <a:r>
              <a:rPr baseline="30000" lang="en">
                <a:solidFill>
                  <a:schemeClr val="dk1"/>
                </a:solidFill>
                <a:latin typeface="Calibri"/>
                <a:ea typeface="Calibri"/>
                <a:cs typeface="Calibri"/>
                <a:sym typeface="Calibri"/>
              </a:rPr>
              <a:t>2</a:t>
            </a:r>
            <a:endParaRPr>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lang="en">
                <a:solidFill>
                  <a:schemeClr val="dk1"/>
                </a:solidFill>
                <a:latin typeface="Calibri"/>
                <a:ea typeface="Calibri"/>
                <a:cs typeface="Calibri"/>
                <a:sym typeface="Calibri"/>
              </a:rPr>
              <a:t>2. (√(</a:t>
            </a:r>
            <a:r>
              <a:rPr i="1" lang="en">
                <a:solidFill>
                  <a:schemeClr val="dk1"/>
                </a:solidFill>
                <a:latin typeface="Times New Roman"/>
                <a:ea typeface="Times New Roman"/>
                <a:cs typeface="Times New Roman"/>
                <a:sym typeface="Times New Roman"/>
              </a:rPr>
              <a:t>x</a:t>
            </a:r>
            <a:r>
              <a:rPr lang="en">
                <a:solidFill>
                  <a:schemeClr val="dk1"/>
                </a:solidFill>
                <a:latin typeface="Calibri"/>
                <a:ea typeface="Calibri"/>
                <a:cs typeface="Calibri"/>
                <a:sym typeface="Calibri"/>
              </a:rPr>
              <a:t>) + 7)</a:t>
            </a:r>
            <a:r>
              <a:rPr baseline="30000" lang="en">
                <a:solidFill>
                  <a:schemeClr val="dk1"/>
                </a:solidFill>
                <a:latin typeface="Calibri"/>
                <a:ea typeface="Calibri"/>
                <a:cs typeface="Calibri"/>
                <a:sym typeface="Calibri"/>
              </a:rPr>
              <a:t>2</a:t>
            </a:r>
            <a:endParaRPr>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lang="en">
                <a:solidFill>
                  <a:schemeClr val="dk1"/>
                </a:solidFill>
                <a:latin typeface="Calibri"/>
                <a:ea typeface="Calibri"/>
                <a:cs typeface="Calibri"/>
                <a:sym typeface="Calibri"/>
              </a:rPr>
              <a:t>3.(5</a:t>
            </a:r>
            <a:r>
              <a:rPr baseline="30000" i="1" lang="en">
                <a:solidFill>
                  <a:schemeClr val="dk1"/>
                </a:solidFill>
                <a:latin typeface="Times New Roman"/>
                <a:ea typeface="Times New Roman"/>
                <a:cs typeface="Times New Roman"/>
                <a:sym typeface="Times New Roman"/>
              </a:rPr>
              <a:t>x </a:t>
            </a:r>
            <a:r>
              <a:rPr lang="en">
                <a:solidFill>
                  <a:schemeClr val="dk1"/>
                </a:solidFill>
                <a:latin typeface="Calibri"/>
                <a:ea typeface="Calibri"/>
                <a:cs typeface="Calibri"/>
                <a:sym typeface="Calibri"/>
              </a:rPr>
              <a:t>+ 3)</a:t>
            </a:r>
            <a:r>
              <a:rPr baseline="30000" lang="en">
                <a:solidFill>
                  <a:schemeClr val="dk1"/>
                </a:solidFill>
                <a:latin typeface="Calibri"/>
                <a:ea typeface="Calibri"/>
                <a:cs typeface="Calibri"/>
                <a:sym typeface="Calibri"/>
              </a:rPr>
              <a:t>2</a:t>
            </a:r>
            <a:endParaRPr baseline="30000">
              <a:solidFill>
                <a:schemeClr val="dk1"/>
              </a:solidFill>
              <a:latin typeface="Calibri"/>
              <a:ea typeface="Calibri"/>
              <a:cs typeface="Calibri"/>
              <a:sym typeface="Calibri"/>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0" name="Shape 180"/>
        <p:cNvGrpSpPr/>
        <p:nvPr/>
      </p:nvGrpSpPr>
      <p:grpSpPr>
        <a:xfrm>
          <a:off x="0" y="0"/>
          <a:ext cx="0" cy="0"/>
          <a:chOff x="0" y="0"/>
          <a:chExt cx="0" cy="0"/>
        </a:xfrm>
      </p:grpSpPr>
      <p:sp>
        <p:nvSpPr>
          <p:cNvPr id="181" name="Google Shape;181;g34602a3bca2_0_4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82" name="Google Shape;182;g34602a3bca2_0_4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a:solidFill>
                  <a:schemeClr val="dk1"/>
                </a:solidFill>
                <a:latin typeface="Calibri"/>
                <a:ea typeface="Calibri"/>
                <a:cs typeface="Calibri"/>
                <a:sym typeface="Calibri"/>
              </a:rPr>
              <a:t>Answer Feedback -</a:t>
            </a:r>
            <a:endParaRPr b="1">
              <a:solidFill>
                <a:schemeClr val="dk1"/>
              </a:solidFill>
              <a:latin typeface="Calibri"/>
              <a:ea typeface="Calibri"/>
              <a:cs typeface="Calibri"/>
              <a:sym typeface="Calibri"/>
            </a:endParaRPr>
          </a:p>
          <a:p>
            <a:pPr indent="-298450" lvl="1" marL="457200" rtl="0" algn="l">
              <a:spcBef>
                <a:spcPts val="0"/>
              </a:spcBef>
              <a:spcAft>
                <a:spcPts val="0"/>
              </a:spcAft>
              <a:buClr>
                <a:schemeClr val="dk1"/>
              </a:buClr>
              <a:buSzPts val="1100"/>
              <a:buFont typeface="Noto Sans"/>
              <a:buAutoNum type="alphaLcPeriod"/>
            </a:pPr>
            <a:r>
              <a:rPr b="1" lang="en">
                <a:solidFill>
                  <a:schemeClr val="dk1"/>
                </a:solidFill>
                <a:latin typeface="Calibri"/>
                <a:ea typeface="Calibri"/>
                <a:cs typeface="Calibri"/>
                <a:sym typeface="Calibri"/>
              </a:rPr>
              <a:t>Incorrect. </a:t>
            </a:r>
            <a:r>
              <a:rPr lang="en">
                <a:solidFill>
                  <a:schemeClr val="dk1"/>
                </a:solidFill>
                <a:latin typeface="Calibri"/>
                <a:ea typeface="Calibri"/>
                <a:cs typeface="Calibri"/>
                <a:sym typeface="Calibri"/>
              </a:rPr>
              <a:t>Make sure to remember (</a:t>
            </a:r>
            <a:r>
              <a:rPr i="1" lang="en">
                <a:solidFill>
                  <a:schemeClr val="dk1"/>
                </a:solidFill>
                <a:latin typeface="Times New Roman"/>
                <a:ea typeface="Times New Roman"/>
                <a:cs typeface="Times New Roman"/>
                <a:sym typeface="Times New Roman"/>
              </a:rPr>
              <a:t>x </a:t>
            </a:r>
            <a:r>
              <a:rPr lang="en">
                <a:solidFill>
                  <a:schemeClr val="dk1"/>
                </a:solidFill>
                <a:latin typeface="Calibri"/>
                <a:ea typeface="Calibri"/>
                <a:cs typeface="Calibri"/>
                <a:sym typeface="Calibri"/>
              </a:rPr>
              <a:t>− 4)</a:t>
            </a:r>
            <a:r>
              <a:rPr baseline="30000" lang="en">
                <a:solidFill>
                  <a:schemeClr val="dk1"/>
                </a:solidFill>
                <a:latin typeface="Calibri"/>
                <a:ea typeface="Calibri"/>
                <a:cs typeface="Calibri"/>
                <a:sym typeface="Calibri"/>
              </a:rPr>
              <a:t>2 </a:t>
            </a:r>
            <a:r>
              <a:rPr lang="en">
                <a:solidFill>
                  <a:schemeClr val="dk1"/>
                </a:solidFill>
                <a:latin typeface="Calibri"/>
                <a:ea typeface="Calibri"/>
                <a:cs typeface="Calibri"/>
                <a:sym typeface="Calibri"/>
              </a:rPr>
              <a:t>= (</a:t>
            </a:r>
            <a:r>
              <a:rPr i="1" lang="en">
                <a:solidFill>
                  <a:schemeClr val="dk1"/>
                </a:solidFill>
                <a:latin typeface="Times New Roman"/>
                <a:ea typeface="Times New Roman"/>
                <a:cs typeface="Times New Roman"/>
                <a:sym typeface="Times New Roman"/>
              </a:rPr>
              <a:t>x </a:t>
            </a:r>
            <a:r>
              <a:rPr lang="en">
                <a:solidFill>
                  <a:schemeClr val="dk1"/>
                </a:solidFill>
                <a:latin typeface="Calibri"/>
                <a:ea typeface="Calibri"/>
                <a:cs typeface="Calibri"/>
                <a:sym typeface="Calibri"/>
              </a:rPr>
              <a:t>− 4)(</a:t>
            </a:r>
            <a:r>
              <a:rPr i="1" lang="en">
                <a:solidFill>
                  <a:schemeClr val="dk1"/>
                </a:solidFill>
                <a:latin typeface="Times New Roman"/>
                <a:ea typeface="Times New Roman"/>
                <a:cs typeface="Times New Roman"/>
                <a:sym typeface="Times New Roman"/>
              </a:rPr>
              <a:t>x </a:t>
            </a:r>
            <a:r>
              <a:rPr lang="en">
                <a:solidFill>
                  <a:schemeClr val="dk1"/>
                </a:solidFill>
                <a:latin typeface="Calibri"/>
                <a:ea typeface="Calibri"/>
                <a:cs typeface="Calibri"/>
                <a:sym typeface="Calibri"/>
              </a:rPr>
              <a:t>− 4). </a:t>
            </a:r>
            <a:endParaRPr>
              <a:solidFill>
                <a:schemeClr val="dk1"/>
              </a:solidFill>
              <a:latin typeface="Calibri"/>
              <a:ea typeface="Calibri"/>
              <a:cs typeface="Calibri"/>
              <a:sym typeface="Calibri"/>
            </a:endParaRPr>
          </a:p>
          <a:p>
            <a:pPr indent="-298450" lvl="1" marL="457200" rtl="0" algn="l">
              <a:spcBef>
                <a:spcPts val="0"/>
              </a:spcBef>
              <a:spcAft>
                <a:spcPts val="0"/>
              </a:spcAft>
              <a:buClr>
                <a:schemeClr val="dk1"/>
              </a:buClr>
              <a:buSzPts val="1100"/>
              <a:buFont typeface="Noto Sans"/>
              <a:buAutoNum type="alphaLcPeriod"/>
            </a:pPr>
            <a:r>
              <a:rPr b="1" lang="en">
                <a:solidFill>
                  <a:schemeClr val="dk1"/>
                </a:solidFill>
                <a:latin typeface="Calibri"/>
                <a:ea typeface="Calibri"/>
                <a:cs typeface="Calibri"/>
                <a:sym typeface="Calibri"/>
              </a:rPr>
              <a:t>Incorrect.</a:t>
            </a:r>
            <a:r>
              <a:rPr lang="en">
                <a:solidFill>
                  <a:schemeClr val="dk1"/>
                </a:solidFill>
                <a:latin typeface="Calibri"/>
                <a:ea typeface="Calibri"/>
                <a:cs typeface="Calibri"/>
                <a:sym typeface="Calibri"/>
              </a:rPr>
              <a:t> Make sure to remember (</a:t>
            </a:r>
            <a:r>
              <a:rPr i="1" lang="en">
                <a:solidFill>
                  <a:schemeClr val="dk1"/>
                </a:solidFill>
                <a:latin typeface="Times New Roman"/>
                <a:ea typeface="Times New Roman"/>
                <a:cs typeface="Times New Roman"/>
                <a:sym typeface="Times New Roman"/>
              </a:rPr>
              <a:t>x </a:t>
            </a:r>
            <a:r>
              <a:rPr lang="en">
                <a:solidFill>
                  <a:schemeClr val="dk1"/>
                </a:solidFill>
                <a:latin typeface="Calibri"/>
                <a:ea typeface="Calibri"/>
                <a:cs typeface="Calibri"/>
                <a:sym typeface="Calibri"/>
              </a:rPr>
              <a:t>− 4)</a:t>
            </a:r>
            <a:r>
              <a:rPr baseline="30000" lang="en">
                <a:solidFill>
                  <a:schemeClr val="dk1"/>
                </a:solidFill>
                <a:latin typeface="Calibri"/>
                <a:ea typeface="Calibri"/>
                <a:cs typeface="Calibri"/>
                <a:sym typeface="Calibri"/>
              </a:rPr>
              <a:t>2 </a:t>
            </a:r>
            <a:r>
              <a:rPr lang="en">
                <a:solidFill>
                  <a:schemeClr val="dk1"/>
                </a:solidFill>
                <a:latin typeface="Calibri"/>
                <a:ea typeface="Calibri"/>
                <a:cs typeface="Calibri"/>
                <a:sym typeface="Calibri"/>
              </a:rPr>
              <a:t>= (</a:t>
            </a:r>
            <a:r>
              <a:rPr i="1" lang="en">
                <a:solidFill>
                  <a:schemeClr val="dk1"/>
                </a:solidFill>
                <a:latin typeface="Times New Roman"/>
                <a:ea typeface="Times New Roman"/>
                <a:cs typeface="Times New Roman"/>
                <a:sym typeface="Times New Roman"/>
              </a:rPr>
              <a:t>x </a:t>
            </a:r>
            <a:r>
              <a:rPr lang="en">
                <a:solidFill>
                  <a:schemeClr val="dk1"/>
                </a:solidFill>
                <a:latin typeface="Calibri"/>
                <a:ea typeface="Calibri"/>
                <a:cs typeface="Calibri"/>
                <a:sym typeface="Calibri"/>
              </a:rPr>
              <a:t>− 4)(</a:t>
            </a:r>
            <a:r>
              <a:rPr i="1" lang="en">
                <a:solidFill>
                  <a:schemeClr val="dk1"/>
                </a:solidFill>
                <a:latin typeface="Times New Roman"/>
                <a:ea typeface="Times New Roman"/>
                <a:cs typeface="Times New Roman"/>
                <a:sym typeface="Times New Roman"/>
              </a:rPr>
              <a:t>x </a:t>
            </a:r>
            <a:r>
              <a:rPr lang="en">
                <a:solidFill>
                  <a:schemeClr val="dk1"/>
                </a:solidFill>
                <a:latin typeface="Calibri"/>
                <a:ea typeface="Calibri"/>
                <a:cs typeface="Calibri"/>
                <a:sym typeface="Calibri"/>
              </a:rPr>
              <a:t>− 4). </a:t>
            </a:r>
            <a:endParaRPr>
              <a:solidFill>
                <a:schemeClr val="dk1"/>
              </a:solidFill>
              <a:latin typeface="Calibri"/>
              <a:ea typeface="Calibri"/>
              <a:cs typeface="Calibri"/>
              <a:sym typeface="Calibri"/>
            </a:endParaRPr>
          </a:p>
          <a:p>
            <a:pPr indent="-298450" lvl="1" marL="457200" rtl="0" algn="l">
              <a:spcBef>
                <a:spcPts val="0"/>
              </a:spcBef>
              <a:spcAft>
                <a:spcPts val="0"/>
              </a:spcAft>
              <a:buClr>
                <a:schemeClr val="dk1"/>
              </a:buClr>
              <a:buSzPts val="1100"/>
              <a:buFont typeface="Noto Sans"/>
              <a:buAutoNum type="alphaLcPeriod"/>
            </a:pPr>
            <a:r>
              <a:rPr b="1" lang="en">
                <a:solidFill>
                  <a:schemeClr val="dk1"/>
                </a:solidFill>
                <a:latin typeface="Calibri"/>
                <a:ea typeface="Calibri"/>
                <a:cs typeface="Calibri"/>
                <a:sym typeface="Calibri"/>
              </a:rPr>
              <a:t>That’s correct! </a:t>
            </a:r>
            <a:r>
              <a:rPr lang="en">
                <a:solidFill>
                  <a:schemeClr val="dk1"/>
                </a:solidFill>
                <a:latin typeface="Calibri"/>
                <a:ea typeface="Calibri"/>
                <a:cs typeface="Calibri"/>
                <a:sym typeface="Calibri"/>
              </a:rPr>
              <a:t>Check yourself: (</a:t>
            </a:r>
            <a:r>
              <a:rPr i="1" lang="en">
                <a:solidFill>
                  <a:schemeClr val="dk1"/>
                </a:solidFill>
                <a:latin typeface="Times New Roman"/>
                <a:ea typeface="Times New Roman"/>
                <a:cs typeface="Times New Roman"/>
                <a:sym typeface="Times New Roman"/>
              </a:rPr>
              <a:t>x </a:t>
            </a:r>
            <a:r>
              <a:rPr lang="en">
                <a:solidFill>
                  <a:schemeClr val="dk1"/>
                </a:solidFill>
                <a:latin typeface="Calibri"/>
                <a:ea typeface="Calibri"/>
                <a:cs typeface="Calibri"/>
                <a:sym typeface="Calibri"/>
              </a:rPr>
              <a:t>− 4)</a:t>
            </a:r>
            <a:r>
              <a:rPr baseline="30000" lang="en">
                <a:solidFill>
                  <a:schemeClr val="dk1"/>
                </a:solidFill>
                <a:latin typeface="Calibri"/>
                <a:ea typeface="Calibri"/>
                <a:cs typeface="Calibri"/>
                <a:sym typeface="Calibri"/>
              </a:rPr>
              <a:t>2 </a:t>
            </a:r>
            <a:r>
              <a:rPr lang="en">
                <a:solidFill>
                  <a:schemeClr val="dk1"/>
                </a:solidFill>
                <a:latin typeface="Calibri"/>
                <a:ea typeface="Calibri"/>
                <a:cs typeface="Calibri"/>
                <a:sym typeface="Calibri"/>
              </a:rPr>
              <a:t>= (</a:t>
            </a:r>
            <a:r>
              <a:rPr i="1" lang="en">
                <a:solidFill>
                  <a:schemeClr val="dk1"/>
                </a:solidFill>
                <a:latin typeface="Times New Roman"/>
                <a:ea typeface="Times New Roman"/>
                <a:cs typeface="Times New Roman"/>
                <a:sym typeface="Times New Roman"/>
              </a:rPr>
              <a:t>x </a:t>
            </a:r>
            <a:r>
              <a:rPr lang="en">
                <a:solidFill>
                  <a:schemeClr val="dk1"/>
                </a:solidFill>
                <a:latin typeface="Calibri"/>
                <a:ea typeface="Calibri"/>
                <a:cs typeface="Calibri"/>
                <a:sym typeface="Calibri"/>
              </a:rPr>
              <a:t>− 4)(</a:t>
            </a:r>
            <a:r>
              <a:rPr i="1" lang="en">
                <a:solidFill>
                  <a:schemeClr val="dk1"/>
                </a:solidFill>
                <a:latin typeface="Times New Roman"/>
                <a:ea typeface="Times New Roman"/>
                <a:cs typeface="Times New Roman"/>
                <a:sym typeface="Times New Roman"/>
              </a:rPr>
              <a:t>x </a:t>
            </a:r>
            <a:r>
              <a:rPr lang="en">
                <a:solidFill>
                  <a:schemeClr val="dk1"/>
                </a:solidFill>
                <a:latin typeface="Calibri"/>
                <a:ea typeface="Calibri"/>
                <a:cs typeface="Calibri"/>
                <a:sym typeface="Calibri"/>
              </a:rPr>
              <a:t>− 4). Then use the distributive property (FOIL).</a:t>
            </a:r>
            <a:endParaRPr>
              <a:solidFill>
                <a:schemeClr val="dk1"/>
              </a:solidFill>
              <a:latin typeface="Calibri"/>
              <a:ea typeface="Calibri"/>
              <a:cs typeface="Calibri"/>
              <a:sym typeface="Calibri"/>
            </a:endParaRPr>
          </a:p>
          <a:p>
            <a:pPr indent="-298450" lvl="1" marL="457200" rtl="0" algn="l">
              <a:spcBef>
                <a:spcPts val="0"/>
              </a:spcBef>
              <a:spcAft>
                <a:spcPts val="0"/>
              </a:spcAft>
              <a:buClr>
                <a:schemeClr val="dk1"/>
              </a:buClr>
              <a:buSzPts val="1100"/>
              <a:buFont typeface="Noto Sans"/>
              <a:buAutoNum type="alphaLcPeriod"/>
            </a:pPr>
            <a:r>
              <a:rPr b="1" lang="en">
                <a:solidFill>
                  <a:schemeClr val="dk1"/>
                </a:solidFill>
                <a:latin typeface="Calibri"/>
                <a:ea typeface="Calibri"/>
                <a:cs typeface="Calibri"/>
                <a:sym typeface="Calibri"/>
              </a:rPr>
              <a:t>Incorrect.</a:t>
            </a:r>
            <a:r>
              <a:rPr lang="en">
                <a:solidFill>
                  <a:schemeClr val="dk1"/>
                </a:solidFill>
                <a:latin typeface="Calibri"/>
                <a:ea typeface="Calibri"/>
                <a:cs typeface="Calibri"/>
                <a:sym typeface="Calibri"/>
              </a:rPr>
              <a:t> Make sure to remember (</a:t>
            </a:r>
            <a:r>
              <a:rPr i="1" lang="en">
                <a:solidFill>
                  <a:schemeClr val="dk1"/>
                </a:solidFill>
                <a:latin typeface="Times New Roman"/>
                <a:ea typeface="Times New Roman"/>
                <a:cs typeface="Times New Roman"/>
                <a:sym typeface="Times New Roman"/>
              </a:rPr>
              <a:t>x </a:t>
            </a:r>
            <a:r>
              <a:rPr lang="en">
                <a:solidFill>
                  <a:schemeClr val="dk1"/>
                </a:solidFill>
                <a:latin typeface="Calibri"/>
                <a:ea typeface="Calibri"/>
                <a:cs typeface="Calibri"/>
                <a:sym typeface="Calibri"/>
              </a:rPr>
              <a:t>− 4)</a:t>
            </a:r>
            <a:r>
              <a:rPr baseline="30000" lang="en">
                <a:solidFill>
                  <a:schemeClr val="dk1"/>
                </a:solidFill>
                <a:latin typeface="Calibri"/>
                <a:ea typeface="Calibri"/>
                <a:cs typeface="Calibri"/>
                <a:sym typeface="Calibri"/>
              </a:rPr>
              <a:t>2 </a:t>
            </a:r>
            <a:r>
              <a:rPr lang="en">
                <a:solidFill>
                  <a:schemeClr val="dk1"/>
                </a:solidFill>
                <a:latin typeface="Calibri"/>
                <a:ea typeface="Calibri"/>
                <a:cs typeface="Calibri"/>
                <a:sym typeface="Calibri"/>
              </a:rPr>
              <a:t>= (</a:t>
            </a:r>
            <a:r>
              <a:rPr i="1" lang="en">
                <a:solidFill>
                  <a:schemeClr val="dk1"/>
                </a:solidFill>
                <a:latin typeface="Times New Roman"/>
                <a:ea typeface="Times New Roman"/>
                <a:cs typeface="Times New Roman"/>
                <a:sym typeface="Times New Roman"/>
              </a:rPr>
              <a:t>x </a:t>
            </a:r>
            <a:r>
              <a:rPr lang="en">
                <a:solidFill>
                  <a:schemeClr val="dk1"/>
                </a:solidFill>
                <a:latin typeface="Calibri"/>
                <a:ea typeface="Calibri"/>
                <a:cs typeface="Calibri"/>
                <a:sym typeface="Calibri"/>
              </a:rPr>
              <a:t>− 4)(</a:t>
            </a:r>
            <a:r>
              <a:rPr i="1" lang="en">
                <a:solidFill>
                  <a:schemeClr val="dk1"/>
                </a:solidFill>
                <a:latin typeface="Times New Roman"/>
                <a:ea typeface="Times New Roman"/>
                <a:cs typeface="Times New Roman"/>
                <a:sym typeface="Times New Roman"/>
              </a:rPr>
              <a:t>x </a:t>
            </a:r>
            <a:r>
              <a:rPr lang="en">
                <a:solidFill>
                  <a:schemeClr val="dk1"/>
                </a:solidFill>
                <a:latin typeface="Calibri"/>
                <a:ea typeface="Calibri"/>
                <a:cs typeface="Calibri"/>
                <a:sym typeface="Calibri"/>
              </a:rPr>
              <a:t>− 4). </a:t>
            </a:r>
            <a:endParaRPr sz="900">
              <a:solidFill>
                <a:schemeClr val="dk1"/>
              </a:solidFill>
              <a:latin typeface="Noto Sans"/>
              <a:ea typeface="Noto Sans"/>
              <a:cs typeface="Noto Sans"/>
              <a:sym typeface="Noto Sans"/>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9" name="Shape 189"/>
        <p:cNvGrpSpPr/>
        <p:nvPr/>
      </p:nvGrpSpPr>
      <p:grpSpPr>
        <a:xfrm>
          <a:off x="0" y="0"/>
          <a:ext cx="0" cy="0"/>
          <a:chOff x="0" y="0"/>
          <a:chExt cx="0" cy="0"/>
        </a:xfrm>
      </p:grpSpPr>
      <p:sp>
        <p:nvSpPr>
          <p:cNvPr id="190" name="Google Shape;190;g33b29274434_1_131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91" name="Google Shape;191;g33b29274434_1_131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100"/>
              <a:buFont typeface="Arial"/>
              <a:buNone/>
            </a:pPr>
            <a:r>
              <a:rPr b="1" lang="en">
                <a:solidFill>
                  <a:schemeClr val="dk1"/>
                </a:solidFill>
                <a:latin typeface="Calibri"/>
                <a:ea typeface="Calibri"/>
                <a:cs typeface="Calibri"/>
                <a:sym typeface="Calibri"/>
              </a:rPr>
              <a:t>Remind Students</a:t>
            </a:r>
            <a:endParaRPr b="1">
              <a:solidFill>
                <a:schemeClr val="dk1"/>
              </a:solidFill>
              <a:latin typeface="Calibri"/>
              <a:ea typeface="Calibri"/>
              <a:cs typeface="Calibri"/>
              <a:sym typeface="Calibri"/>
            </a:endParaRPr>
          </a:p>
          <a:p>
            <a:pPr indent="-298450" lvl="0" marL="457200" rtl="0" algn="l">
              <a:lnSpc>
                <a:spcPct val="100000"/>
              </a:lnSpc>
              <a:spcBef>
                <a:spcPts val="0"/>
              </a:spcBef>
              <a:spcAft>
                <a:spcPts val="0"/>
              </a:spcAft>
              <a:buClr>
                <a:schemeClr val="dk1"/>
              </a:buClr>
              <a:buSzPts val="1100"/>
              <a:buFont typeface="Calibri"/>
              <a:buChar char="●"/>
            </a:pPr>
            <a:r>
              <a:rPr i="1" lang="en">
                <a:solidFill>
                  <a:schemeClr val="dk1"/>
                </a:solidFill>
                <a:latin typeface="Times New Roman"/>
                <a:ea typeface="Times New Roman"/>
                <a:cs typeface="Times New Roman"/>
                <a:sym typeface="Times New Roman"/>
              </a:rPr>
              <a:t>x</a:t>
            </a:r>
            <a:r>
              <a:rPr lang="en">
                <a:solidFill>
                  <a:schemeClr val="dk1"/>
                </a:solidFill>
                <a:latin typeface="Calibri"/>
                <a:ea typeface="Calibri"/>
                <a:cs typeface="Calibri"/>
                <a:sym typeface="Calibri"/>
              </a:rPr>
              <a:t> times </a:t>
            </a:r>
            <a:r>
              <a:rPr i="1" lang="en">
                <a:solidFill>
                  <a:schemeClr val="dk1"/>
                </a:solidFill>
                <a:latin typeface="Times New Roman"/>
                <a:ea typeface="Times New Roman"/>
                <a:cs typeface="Times New Roman"/>
                <a:sym typeface="Times New Roman"/>
              </a:rPr>
              <a:t>x</a:t>
            </a:r>
            <a:r>
              <a:rPr lang="en">
                <a:solidFill>
                  <a:schemeClr val="dk1"/>
                </a:solidFill>
                <a:latin typeface="Calibri"/>
                <a:ea typeface="Calibri"/>
                <a:cs typeface="Calibri"/>
                <a:sym typeface="Calibri"/>
              </a:rPr>
              <a:t> is </a:t>
            </a:r>
            <a:r>
              <a:rPr i="1" lang="en">
                <a:solidFill>
                  <a:schemeClr val="dk1"/>
                </a:solidFill>
                <a:latin typeface="Times New Roman"/>
                <a:ea typeface="Times New Roman"/>
                <a:cs typeface="Times New Roman"/>
                <a:sym typeface="Times New Roman"/>
              </a:rPr>
              <a:t>x</a:t>
            </a:r>
            <a:r>
              <a:rPr baseline="30000" lang="en">
                <a:solidFill>
                  <a:schemeClr val="dk1"/>
                </a:solidFill>
                <a:latin typeface="Calibri"/>
                <a:ea typeface="Calibri"/>
                <a:cs typeface="Calibri"/>
                <a:sym typeface="Calibri"/>
              </a:rPr>
              <a:t>2</a:t>
            </a:r>
            <a:r>
              <a:rPr lang="en">
                <a:solidFill>
                  <a:schemeClr val="dk1"/>
                </a:solidFill>
                <a:latin typeface="Calibri"/>
                <a:ea typeface="Calibri"/>
                <a:cs typeface="Calibri"/>
                <a:sym typeface="Calibri"/>
              </a:rPr>
              <a:t>, not 2</a:t>
            </a:r>
            <a:r>
              <a:rPr i="1" lang="en">
                <a:solidFill>
                  <a:schemeClr val="dk1"/>
                </a:solidFill>
                <a:latin typeface="Times New Roman"/>
                <a:ea typeface="Times New Roman"/>
                <a:cs typeface="Times New Roman"/>
                <a:sym typeface="Times New Roman"/>
              </a:rPr>
              <a:t>x</a:t>
            </a:r>
            <a:endParaRPr>
              <a:solidFill>
                <a:schemeClr val="dk1"/>
              </a:solidFill>
              <a:latin typeface="Calibri"/>
              <a:ea typeface="Calibri"/>
              <a:cs typeface="Calibri"/>
              <a:sym typeface="Calibri"/>
            </a:endParaRPr>
          </a:p>
          <a:p>
            <a:pPr indent="-298450" lvl="0" marL="457200" rtl="0" algn="l">
              <a:lnSpc>
                <a:spcPct val="100000"/>
              </a:lnSpc>
              <a:spcBef>
                <a:spcPts val="0"/>
              </a:spcBef>
              <a:spcAft>
                <a:spcPts val="0"/>
              </a:spcAft>
              <a:buClr>
                <a:schemeClr val="dk1"/>
              </a:buClr>
              <a:buSzPts val="1100"/>
              <a:buFont typeface="Calibri"/>
              <a:buChar char="●"/>
            </a:pPr>
            <a:r>
              <a:rPr lang="en">
                <a:solidFill>
                  <a:schemeClr val="dk1"/>
                </a:solidFill>
                <a:latin typeface="Calibri"/>
                <a:ea typeface="Calibri"/>
                <a:cs typeface="Calibri"/>
                <a:sym typeface="Calibri"/>
              </a:rPr>
              <a:t>FOIL is “First, Outer, Inner, Last”</a:t>
            </a:r>
            <a:endParaRPr>
              <a:solidFill>
                <a:schemeClr val="dk1"/>
              </a:solidFill>
              <a:latin typeface="Calibri"/>
              <a:ea typeface="Calibri"/>
              <a:cs typeface="Calibri"/>
              <a:sym typeface="Calibri"/>
            </a:endParaRPr>
          </a:p>
          <a:p>
            <a:pPr indent="-298450" lvl="0" marL="457200" rtl="0" algn="l">
              <a:lnSpc>
                <a:spcPct val="100000"/>
              </a:lnSpc>
              <a:spcBef>
                <a:spcPts val="0"/>
              </a:spcBef>
              <a:spcAft>
                <a:spcPts val="0"/>
              </a:spcAft>
              <a:buClr>
                <a:schemeClr val="dk1"/>
              </a:buClr>
              <a:buSzPts val="1100"/>
              <a:buFont typeface="Calibri"/>
              <a:buChar char="●"/>
            </a:pPr>
            <a:r>
              <a:rPr lang="en">
                <a:solidFill>
                  <a:schemeClr val="dk1"/>
                </a:solidFill>
                <a:latin typeface="Calibri"/>
                <a:ea typeface="Calibri"/>
                <a:cs typeface="Calibri"/>
                <a:sym typeface="Calibri"/>
              </a:rPr>
              <a:t>Students may need a reminder about what like terms are.</a:t>
            </a:r>
            <a:endParaRPr>
              <a:solidFill>
                <a:schemeClr val="dk1"/>
              </a:solidFill>
              <a:latin typeface="Calibri"/>
              <a:ea typeface="Calibri"/>
              <a:cs typeface="Calibri"/>
              <a:sym typeface="Calibri"/>
            </a:endParaRPr>
          </a:p>
          <a:p>
            <a:pPr indent="0" lvl="0" marL="0" rtl="0" algn="l">
              <a:lnSpc>
                <a:spcPct val="100000"/>
              </a:lnSpc>
              <a:spcBef>
                <a:spcPts val="1200"/>
              </a:spcBef>
              <a:spcAft>
                <a:spcPts val="0"/>
              </a:spcAft>
              <a:buNone/>
            </a:pPr>
            <a:r>
              <a:rPr b="1" lang="en">
                <a:solidFill>
                  <a:schemeClr val="dk1"/>
                </a:solidFill>
                <a:latin typeface="Calibri"/>
                <a:ea typeface="Calibri"/>
                <a:cs typeface="Calibri"/>
                <a:sym typeface="Calibri"/>
              </a:rPr>
              <a:t>Answer:</a:t>
            </a:r>
            <a:r>
              <a:rPr lang="en">
                <a:solidFill>
                  <a:schemeClr val="dk1"/>
                </a:solidFill>
                <a:latin typeface="Calibri"/>
                <a:ea typeface="Calibri"/>
                <a:cs typeface="Calibri"/>
                <a:sym typeface="Calibri"/>
              </a:rPr>
              <a:t> </a:t>
            </a:r>
            <a:r>
              <a:rPr i="1" lang="en">
                <a:solidFill>
                  <a:schemeClr val="dk1"/>
                </a:solidFill>
                <a:latin typeface="Times New Roman"/>
                <a:ea typeface="Times New Roman"/>
                <a:cs typeface="Times New Roman"/>
                <a:sym typeface="Times New Roman"/>
              </a:rPr>
              <a:t>x</a:t>
            </a:r>
            <a:r>
              <a:rPr baseline="30000" lang="en">
                <a:solidFill>
                  <a:schemeClr val="dk1"/>
                </a:solidFill>
                <a:latin typeface="Calibri"/>
                <a:ea typeface="Calibri"/>
                <a:cs typeface="Calibri"/>
                <a:sym typeface="Calibri"/>
              </a:rPr>
              <a:t>2 </a:t>
            </a:r>
            <a:r>
              <a:rPr lang="en">
                <a:solidFill>
                  <a:schemeClr val="dk1"/>
                </a:solidFill>
                <a:latin typeface="Calibri"/>
                <a:ea typeface="Calibri"/>
                <a:cs typeface="Calibri"/>
                <a:sym typeface="Calibri"/>
              </a:rPr>
              <a:t>– 4</a:t>
            </a:r>
            <a:r>
              <a:rPr i="1" lang="en">
                <a:solidFill>
                  <a:schemeClr val="dk1"/>
                </a:solidFill>
                <a:latin typeface="Times New Roman"/>
                <a:ea typeface="Times New Roman"/>
                <a:cs typeface="Times New Roman"/>
                <a:sym typeface="Times New Roman"/>
              </a:rPr>
              <a:t>x</a:t>
            </a:r>
            <a:r>
              <a:rPr lang="en">
                <a:solidFill>
                  <a:schemeClr val="dk1"/>
                </a:solidFill>
                <a:latin typeface="Calibri"/>
                <a:ea typeface="Calibri"/>
                <a:cs typeface="Calibri"/>
                <a:sym typeface="Calibri"/>
              </a:rPr>
              <a:t> + 4</a:t>
            </a:r>
            <a:endParaRPr>
              <a:solidFill>
                <a:schemeClr val="dk1"/>
              </a:solidFill>
              <a:latin typeface="Calibri"/>
              <a:ea typeface="Calibri"/>
              <a:cs typeface="Calibri"/>
              <a:sym typeface="Calibri"/>
            </a:endParaRPr>
          </a:p>
          <a:p>
            <a:pPr indent="0" lvl="0" marL="0" rtl="0" algn="l">
              <a:lnSpc>
                <a:spcPct val="100000"/>
              </a:lnSpc>
              <a:spcBef>
                <a:spcPts val="0"/>
              </a:spcBef>
              <a:spcAft>
                <a:spcPts val="1000"/>
              </a:spcAft>
              <a:buNone/>
            </a:pPr>
            <a:r>
              <a:rPr lang="en">
                <a:solidFill>
                  <a:schemeClr val="dk1"/>
                </a:solidFill>
                <a:latin typeface="Calibri"/>
                <a:ea typeface="Calibri"/>
                <a:cs typeface="Calibri"/>
                <a:sym typeface="Calibri"/>
              </a:rPr>
              <a:t>To see the full worked problem and additional examples, see the </a:t>
            </a:r>
            <a:r>
              <a:rPr lang="en" u="sng">
                <a:solidFill>
                  <a:schemeClr val="hlink"/>
                </a:solidFill>
                <a:latin typeface="Calibri"/>
                <a:ea typeface="Calibri"/>
                <a:cs typeface="Calibri"/>
                <a:sym typeface="Calibri"/>
                <a:hlinkClick r:id="rId2"/>
              </a:rPr>
              <a:t>online textbook</a:t>
            </a:r>
            <a:r>
              <a:rPr lang="en">
                <a:solidFill>
                  <a:schemeClr val="dk1"/>
                </a:solidFill>
                <a:latin typeface="Calibri"/>
                <a:ea typeface="Calibri"/>
                <a:cs typeface="Calibri"/>
                <a:sym typeface="Calibri"/>
              </a:rPr>
              <a:t>.</a:t>
            </a:r>
            <a:endParaRPr>
              <a:solidFill>
                <a:schemeClr val="dk1"/>
              </a:solidFill>
              <a:latin typeface="Calibri"/>
              <a:ea typeface="Calibri"/>
              <a:cs typeface="Calibri"/>
              <a:sym typeface="Calibri"/>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9" name="Shape 199"/>
        <p:cNvGrpSpPr/>
        <p:nvPr/>
      </p:nvGrpSpPr>
      <p:grpSpPr>
        <a:xfrm>
          <a:off x="0" y="0"/>
          <a:ext cx="0" cy="0"/>
          <a:chOff x="0" y="0"/>
          <a:chExt cx="0" cy="0"/>
        </a:xfrm>
      </p:grpSpPr>
      <p:sp>
        <p:nvSpPr>
          <p:cNvPr id="200" name="Google Shape;200;g39c39c74e23_0_16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01" name="Google Shape;201;g39c39c74e23_0_16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6" name="Shape 206"/>
        <p:cNvGrpSpPr/>
        <p:nvPr/>
      </p:nvGrpSpPr>
      <p:grpSpPr>
        <a:xfrm>
          <a:off x="0" y="0"/>
          <a:ext cx="0" cy="0"/>
          <a:chOff x="0" y="0"/>
          <a:chExt cx="0" cy="0"/>
        </a:xfrm>
      </p:grpSpPr>
      <p:sp>
        <p:nvSpPr>
          <p:cNvPr id="207" name="Google Shape;207;g351b4548e97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08" name="Google Shape;208;g351b4548e97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en">
                <a:solidFill>
                  <a:schemeClr val="dk1"/>
                </a:solidFill>
                <a:latin typeface="Calibri"/>
                <a:ea typeface="Calibri"/>
                <a:cs typeface="Calibri"/>
                <a:sym typeface="Calibri"/>
              </a:rPr>
              <a:t>Support for English Language Learners: MLR 8: Discussion Supports: Conversing</a:t>
            </a:r>
            <a:endParaRPr>
              <a:solidFill>
                <a:schemeClr val="dk1"/>
              </a:solidFill>
              <a:latin typeface="Calibri"/>
              <a:ea typeface="Calibri"/>
              <a:cs typeface="Calibri"/>
              <a:sym typeface="Calibri"/>
            </a:endParaRPr>
          </a:p>
          <a:p>
            <a:pPr indent="0" lvl="0" marL="0" rtl="0" algn="l">
              <a:lnSpc>
                <a:spcPct val="115000"/>
              </a:lnSpc>
              <a:spcBef>
                <a:spcPts val="0"/>
              </a:spcBef>
              <a:spcAft>
                <a:spcPts val="0"/>
              </a:spcAft>
              <a:buNone/>
            </a:pPr>
            <a:r>
              <a:rPr lang="en">
                <a:solidFill>
                  <a:schemeClr val="dk1"/>
                </a:solidFill>
                <a:latin typeface="Calibri"/>
                <a:ea typeface="Calibri"/>
                <a:cs typeface="Calibri"/>
                <a:sym typeface="Calibri"/>
              </a:rPr>
              <a:t>In their groups of two, display the following sentence frames for students to use when describing their steps to solve each quadratic equation and questioning each others’ reasoning: “First, I _____ because . . .”, “I know _____ because . . .”, “Why did you . . .?”, and “How do you know . . . ?” Encourage students to challenge each other when they disagree. This will help students clarify their reasoning when solving quadratic equations using multiple methods.</a:t>
            </a:r>
            <a:endParaRPr>
              <a:solidFill>
                <a:schemeClr val="dk1"/>
              </a:solidFill>
              <a:latin typeface="Calibri"/>
              <a:ea typeface="Calibri"/>
              <a:cs typeface="Calibri"/>
              <a:sym typeface="Calibri"/>
            </a:endParaRPr>
          </a:p>
          <a:p>
            <a:pPr indent="0" lvl="0" marL="0" rtl="0" algn="l">
              <a:lnSpc>
                <a:spcPct val="115000"/>
              </a:lnSpc>
              <a:spcBef>
                <a:spcPts val="0"/>
              </a:spcBef>
              <a:spcAft>
                <a:spcPts val="0"/>
              </a:spcAft>
              <a:buNone/>
            </a:pPr>
            <a:r>
              <a:rPr i="1" lang="en">
                <a:solidFill>
                  <a:schemeClr val="dk1"/>
                </a:solidFill>
                <a:latin typeface="Calibri"/>
                <a:ea typeface="Calibri"/>
                <a:cs typeface="Calibri"/>
                <a:sym typeface="Calibri"/>
              </a:rPr>
              <a:t>Design Principle(s): Support sense-making; Maximize meta-awareness</a:t>
            </a:r>
            <a:endParaRPr>
              <a:solidFill>
                <a:schemeClr val="dk1"/>
              </a:solidFill>
              <a:latin typeface="Calibri"/>
              <a:ea typeface="Calibri"/>
              <a:cs typeface="Calibri"/>
              <a:sym typeface="Calibri"/>
            </a:endParaRPr>
          </a:p>
          <a:p>
            <a:pPr indent="0" lvl="0" marL="0" rtl="0" algn="l">
              <a:spcBef>
                <a:spcPts val="1200"/>
              </a:spcBef>
              <a:spcAft>
                <a:spcPts val="0"/>
              </a:spcAft>
              <a:buClr>
                <a:schemeClr val="dk1"/>
              </a:buClr>
              <a:buSzPts val="1100"/>
              <a:buFont typeface="Arial"/>
              <a:buNone/>
            </a:pPr>
            <a:r>
              <a:t/>
            </a:r>
            <a:endParaRPr b="1">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b="1" lang="en">
                <a:solidFill>
                  <a:schemeClr val="dk1"/>
                </a:solidFill>
                <a:latin typeface="Calibri"/>
                <a:ea typeface="Calibri"/>
                <a:cs typeface="Calibri"/>
                <a:sym typeface="Calibri"/>
              </a:rPr>
              <a:t>Support for Students with Disabilities: Representation: Internalize Comprehension</a:t>
            </a:r>
            <a:endParaRPr b="1">
              <a:solidFill>
                <a:schemeClr val="dk1"/>
              </a:solidFill>
              <a:latin typeface="Calibri"/>
              <a:ea typeface="Calibri"/>
              <a:cs typeface="Calibri"/>
              <a:sym typeface="Calibri"/>
            </a:endParaRPr>
          </a:p>
          <a:p>
            <a:pPr indent="0" lvl="0" marL="0" rtl="0" algn="l">
              <a:lnSpc>
                <a:spcPct val="115000"/>
              </a:lnSpc>
              <a:spcBef>
                <a:spcPts val="0"/>
              </a:spcBef>
              <a:spcAft>
                <a:spcPts val="0"/>
              </a:spcAft>
              <a:buClr>
                <a:schemeClr val="dk1"/>
              </a:buClr>
              <a:buSzPts val="1100"/>
              <a:buFont typeface="Arial"/>
              <a:buNone/>
            </a:pPr>
            <a:r>
              <a:rPr lang="en">
                <a:solidFill>
                  <a:schemeClr val="dk1"/>
                </a:solidFill>
                <a:latin typeface="Calibri"/>
                <a:ea typeface="Calibri"/>
                <a:cs typeface="Calibri"/>
                <a:sym typeface="Calibri"/>
              </a:rPr>
              <a:t>Use color coding and annotations to highlight connections between representations in a problem. For example, use the same color to call students' attention to the common elements of each method.</a:t>
            </a:r>
            <a:endParaRPr>
              <a:solidFill>
                <a:schemeClr val="dk1"/>
              </a:solidFill>
              <a:latin typeface="Calibri"/>
              <a:ea typeface="Calibri"/>
              <a:cs typeface="Calibri"/>
              <a:sym typeface="Calibri"/>
            </a:endParaRPr>
          </a:p>
          <a:p>
            <a:pPr indent="0" lvl="0" marL="0" rtl="0" algn="l">
              <a:lnSpc>
                <a:spcPct val="115000"/>
              </a:lnSpc>
              <a:spcBef>
                <a:spcPts val="0"/>
              </a:spcBef>
              <a:spcAft>
                <a:spcPts val="1200"/>
              </a:spcAft>
              <a:buClr>
                <a:schemeClr val="dk1"/>
              </a:buClr>
              <a:buSzPts val="1100"/>
              <a:buFont typeface="Arial"/>
              <a:buNone/>
            </a:pPr>
            <a:r>
              <a:rPr i="1" lang="en">
                <a:solidFill>
                  <a:schemeClr val="dk1"/>
                </a:solidFill>
                <a:latin typeface="Calibri"/>
                <a:ea typeface="Calibri"/>
                <a:cs typeface="Calibri"/>
                <a:sym typeface="Calibri"/>
              </a:rPr>
              <a:t>Supports accessibility for: Visual-spatial processing; Conceptual processing</a:t>
            </a:r>
            <a:endParaRPr>
              <a:solidFill>
                <a:schemeClr val="dk1"/>
              </a:solidFill>
              <a:latin typeface="Calibri"/>
              <a:ea typeface="Calibri"/>
              <a:cs typeface="Calibri"/>
              <a:sym typeface="Calibri"/>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8" name="Shape 218"/>
        <p:cNvGrpSpPr/>
        <p:nvPr/>
      </p:nvGrpSpPr>
      <p:grpSpPr>
        <a:xfrm>
          <a:off x="0" y="0"/>
          <a:ext cx="0" cy="0"/>
          <a:chOff x="0" y="0"/>
          <a:chExt cx="0" cy="0"/>
        </a:xfrm>
      </p:grpSpPr>
      <p:sp>
        <p:nvSpPr>
          <p:cNvPr id="219" name="Google Shape;219;g351b4548e97_0_12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20" name="Google Shape;220;g351b4548e97_0_12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100"/>
              <a:buFont typeface="Arial"/>
              <a:buNone/>
            </a:pPr>
            <a:r>
              <a:rPr b="1" lang="en">
                <a:solidFill>
                  <a:schemeClr val="dk1"/>
                </a:solidFill>
                <a:latin typeface="Calibri"/>
                <a:ea typeface="Calibri"/>
                <a:cs typeface="Calibri"/>
                <a:sym typeface="Calibri"/>
              </a:rPr>
              <a:t>Support for All Learners</a:t>
            </a:r>
            <a:endParaRPr b="1">
              <a:solidFill>
                <a:schemeClr val="dk1"/>
              </a:solidFill>
              <a:latin typeface="Calibri"/>
              <a:ea typeface="Calibri"/>
              <a:cs typeface="Calibri"/>
              <a:sym typeface="Calibri"/>
            </a:endParaRPr>
          </a:p>
          <a:p>
            <a:pPr indent="0" lvl="0" marL="0" rtl="0" algn="l">
              <a:lnSpc>
                <a:spcPct val="100000"/>
              </a:lnSpc>
              <a:spcBef>
                <a:spcPts val="0"/>
              </a:spcBef>
              <a:spcAft>
                <a:spcPts val="0"/>
              </a:spcAft>
              <a:buClr>
                <a:schemeClr val="dk1"/>
              </a:buClr>
              <a:buSzPts val="1100"/>
              <a:buFont typeface="Arial"/>
              <a:buNone/>
            </a:pPr>
            <a:r>
              <a:rPr lang="en">
                <a:solidFill>
                  <a:schemeClr val="dk1"/>
                </a:solidFill>
                <a:latin typeface="Calibri"/>
                <a:ea typeface="Calibri"/>
                <a:cs typeface="Calibri"/>
                <a:sym typeface="Calibri"/>
              </a:rPr>
              <a:t>This activity offers additional support for students:</a:t>
            </a:r>
            <a:endParaRPr>
              <a:solidFill>
                <a:schemeClr val="dk1"/>
              </a:solidFill>
              <a:latin typeface="Calibri"/>
              <a:ea typeface="Calibri"/>
              <a:cs typeface="Calibri"/>
              <a:sym typeface="Calibri"/>
            </a:endParaRPr>
          </a:p>
          <a:p>
            <a:pPr indent="-298450" lvl="0" marL="457200" rtl="0" algn="l">
              <a:lnSpc>
                <a:spcPct val="100000"/>
              </a:lnSpc>
              <a:spcBef>
                <a:spcPts val="0"/>
              </a:spcBef>
              <a:spcAft>
                <a:spcPts val="0"/>
              </a:spcAft>
              <a:buClr>
                <a:srgbClr val="1D2125"/>
              </a:buClr>
              <a:buSzPts val="1100"/>
              <a:buFont typeface="Calibri"/>
              <a:buChar char="●"/>
            </a:pPr>
            <a:r>
              <a:rPr lang="en">
                <a:solidFill>
                  <a:schemeClr val="dk1"/>
                </a:solidFill>
                <a:latin typeface="Calibri"/>
                <a:ea typeface="Calibri"/>
                <a:cs typeface="Calibri"/>
                <a:sym typeface="Calibri"/>
              </a:rPr>
              <a:t>For English language learners and students with disabilities, be sure to review the</a:t>
            </a:r>
            <a:r>
              <a:rPr lang="en">
                <a:solidFill>
                  <a:srgbClr val="1D2125"/>
                </a:solidFill>
                <a:latin typeface="Calibri"/>
                <a:ea typeface="Calibri"/>
                <a:cs typeface="Calibri"/>
                <a:sym typeface="Calibri"/>
              </a:rPr>
              <a:t> </a:t>
            </a:r>
            <a:r>
              <a:rPr lang="en" u="sng">
                <a:solidFill>
                  <a:schemeClr val="hlink"/>
                </a:solidFill>
                <a:latin typeface="Calibri"/>
                <a:ea typeface="Calibri"/>
                <a:cs typeface="Calibri"/>
                <a:sym typeface="Calibri"/>
                <a:hlinkClick action="ppaction://hlinksldjump" r:id="rId2"/>
              </a:rPr>
              <a:t>Learning Strategies slide</a:t>
            </a:r>
            <a:r>
              <a:rPr lang="en">
                <a:solidFill>
                  <a:srgbClr val="1D2125"/>
                </a:solidFill>
                <a:latin typeface="Calibri"/>
                <a:ea typeface="Calibri"/>
                <a:cs typeface="Calibri"/>
                <a:sym typeface="Calibri"/>
              </a:rPr>
              <a:t>!</a:t>
            </a:r>
            <a:endParaRPr>
              <a:solidFill>
                <a:schemeClr val="dk1"/>
              </a:solidFill>
              <a:latin typeface="Calibri"/>
              <a:ea typeface="Calibri"/>
              <a:cs typeface="Calibri"/>
              <a:sym typeface="Calibri"/>
            </a:endParaRPr>
          </a:p>
          <a:p>
            <a:pPr indent="0" lvl="0" marL="0" rtl="0" algn="l">
              <a:lnSpc>
                <a:spcPct val="100000"/>
              </a:lnSpc>
              <a:spcBef>
                <a:spcPts val="0"/>
              </a:spcBef>
              <a:spcAft>
                <a:spcPts val="0"/>
              </a:spcAft>
              <a:buClr>
                <a:schemeClr val="dk1"/>
              </a:buClr>
              <a:buSzPts val="1100"/>
              <a:buFont typeface="Arial"/>
              <a:buNone/>
            </a:pPr>
            <a:r>
              <a:t/>
            </a:r>
            <a:endParaRPr b="1">
              <a:solidFill>
                <a:schemeClr val="dk1"/>
              </a:solidFill>
              <a:latin typeface="Calibri"/>
              <a:ea typeface="Calibri"/>
              <a:cs typeface="Calibri"/>
              <a:sym typeface="Calibri"/>
            </a:endParaRPr>
          </a:p>
          <a:p>
            <a:pPr indent="0" lvl="0" marL="0" rtl="0" algn="l">
              <a:lnSpc>
                <a:spcPct val="100000"/>
              </a:lnSpc>
              <a:spcBef>
                <a:spcPts val="0"/>
              </a:spcBef>
              <a:spcAft>
                <a:spcPts val="0"/>
              </a:spcAft>
              <a:buNone/>
            </a:pPr>
            <a:r>
              <a:rPr b="1" lang="en">
                <a:solidFill>
                  <a:schemeClr val="dk1"/>
                </a:solidFill>
                <a:latin typeface="Calibri"/>
                <a:ea typeface="Calibri"/>
                <a:cs typeface="Calibri"/>
                <a:sym typeface="Calibri"/>
              </a:rPr>
              <a:t>Activity (15 minutes)</a:t>
            </a:r>
            <a:endParaRPr b="1">
              <a:solidFill>
                <a:schemeClr val="dk1"/>
              </a:solidFill>
              <a:latin typeface="Calibri"/>
              <a:ea typeface="Calibri"/>
              <a:cs typeface="Calibri"/>
              <a:sym typeface="Calibri"/>
            </a:endParaRPr>
          </a:p>
          <a:p>
            <a:pPr indent="0" lvl="0" marL="0" rtl="0" algn="l">
              <a:lnSpc>
                <a:spcPct val="100000"/>
              </a:lnSpc>
              <a:spcBef>
                <a:spcPts val="0"/>
              </a:spcBef>
              <a:spcAft>
                <a:spcPts val="0"/>
              </a:spcAft>
              <a:buNone/>
            </a:pPr>
            <a:r>
              <a:rPr lang="en">
                <a:solidFill>
                  <a:schemeClr val="dk1"/>
                </a:solidFill>
                <a:latin typeface="Calibri"/>
                <a:ea typeface="Calibri"/>
                <a:cs typeface="Calibri"/>
                <a:sym typeface="Calibri"/>
              </a:rPr>
              <a:t>Earlier in the unit, students solved equations with a squared variable on one side and a square number on the other, for example, </a:t>
            </a:r>
            <a:r>
              <a:rPr i="1" lang="en">
                <a:solidFill>
                  <a:schemeClr val="dk1"/>
                </a:solidFill>
                <a:latin typeface="Times New Roman"/>
                <a:ea typeface="Times New Roman"/>
                <a:cs typeface="Times New Roman"/>
                <a:sym typeface="Times New Roman"/>
              </a:rPr>
              <a:t>x</a:t>
            </a:r>
            <a:r>
              <a:rPr baseline="30000" lang="en">
                <a:solidFill>
                  <a:schemeClr val="dk1"/>
                </a:solidFill>
                <a:latin typeface="Calibri"/>
                <a:ea typeface="Calibri"/>
                <a:cs typeface="Calibri"/>
                <a:sym typeface="Calibri"/>
              </a:rPr>
              <a:t>2 </a:t>
            </a:r>
            <a:r>
              <a:rPr lang="en">
                <a:solidFill>
                  <a:schemeClr val="dk1"/>
                </a:solidFill>
                <a:latin typeface="Calibri"/>
                <a:ea typeface="Calibri"/>
                <a:cs typeface="Calibri"/>
                <a:sym typeface="Calibri"/>
              </a:rPr>
              <a:t>= 49 or 4</a:t>
            </a:r>
            <a:r>
              <a:rPr i="1" lang="en">
                <a:solidFill>
                  <a:schemeClr val="dk1"/>
                </a:solidFill>
                <a:latin typeface="Times New Roman"/>
                <a:ea typeface="Times New Roman"/>
                <a:cs typeface="Times New Roman"/>
                <a:sym typeface="Times New Roman"/>
              </a:rPr>
              <a:t>x</a:t>
            </a:r>
            <a:r>
              <a:rPr baseline="30000" lang="en">
                <a:solidFill>
                  <a:schemeClr val="dk1"/>
                </a:solidFill>
                <a:latin typeface="Calibri"/>
                <a:ea typeface="Calibri"/>
                <a:cs typeface="Calibri"/>
                <a:sym typeface="Calibri"/>
              </a:rPr>
              <a:t>2 </a:t>
            </a:r>
            <a:r>
              <a:rPr lang="en">
                <a:solidFill>
                  <a:schemeClr val="dk1"/>
                </a:solidFill>
                <a:latin typeface="Calibri"/>
                <a:ea typeface="Calibri"/>
                <a:cs typeface="Calibri"/>
                <a:sym typeface="Calibri"/>
              </a:rPr>
              <a:t>= 100. This activity allows students to see that more complicated quadratic equations can also be solved relatively easily when both sides of the equal sign are perfect squares. The work here motivates upcoming lessons on completing the square.</a:t>
            </a:r>
            <a:endParaRPr>
              <a:solidFill>
                <a:schemeClr val="dk1"/>
              </a:solidFill>
              <a:latin typeface="Calibri"/>
              <a:ea typeface="Calibri"/>
              <a:cs typeface="Calibri"/>
              <a:sym typeface="Calibri"/>
            </a:endParaRPr>
          </a:p>
          <a:p>
            <a:pPr indent="0" lvl="0" marL="0" rtl="0" algn="l">
              <a:lnSpc>
                <a:spcPct val="100000"/>
              </a:lnSpc>
              <a:spcBef>
                <a:spcPts val="0"/>
              </a:spcBef>
              <a:spcAft>
                <a:spcPts val="0"/>
              </a:spcAft>
              <a:buClr>
                <a:schemeClr val="dk1"/>
              </a:buClr>
              <a:buSzPts val="1100"/>
              <a:buFont typeface="Arial"/>
              <a:buNone/>
            </a:pPr>
            <a:r>
              <a:t/>
            </a:r>
            <a:endParaRPr b="1">
              <a:solidFill>
                <a:schemeClr val="dk1"/>
              </a:solidFill>
              <a:latin typeface="Calibri"/>
              <a:ea typeface="Calibri"/>
              <a:cs typeface="Calibri"/>
              <a:sym typeface="Calibri"/>
            </a:endParaRPr>
          </a:p>
          <a:p>
            <a:pPr indent="0" lvl="0" marL="0" rtl="0" algn="l">
              <a:lnSpc>
                <a:spcPct val="100000"/>
              </a:lnSpc>
              <a:spcBef>
                <a:spcPts val="0"/>
              </a:spcBef>
              <a:spcAft>
                <a:spcPts val="0"/>
              </a:spcAft>
              <a:buClr>
                <a:schemeClr val="dk1"/>
              </a:buClr>
              <a:buSzPts val="1100"/>
              <a:buFont typeface="Arial"/>
              <a:buNone/>
            </a:pPr>
            <a:r>
              <a:rPr b="1" lang="en">
                <a:solidFill>
                  <a:schemeClr val="dk1"/>
                </a:solidFill>
                <a:latin typeface="Calibri"/>
                <a:ea typeface="Calibri"/>
                <a:cs typeface="Calibri"/>
                <a:sym typeface="Calibri"/>
              </a:rPr>
              <a:t>Launch</a:t>
            </a:r>
            <a:endParaRPr b="1">
              <a:solidFill>
                <a:schemeClr val="dk1"/>
              </a:solidFill>
              <a:latin typeface="Calibri"/>
              <a:ea typeface="Calibri"/>
              <a:cs typeface="Calibri"/>
              <a:sym typeface="Calibri"/>
            </a:endParaRPr>
          </a:p>
          <a:p>
            <a:pPr indent="-298450" lvl="0" marL="457200" rtl="0" algn="l">
              <a:lnSpc>
                <a:spcPct val="100000"/>
              </a:lnSpc>
              <a:spcBef>
                <a:spcPts val="0"/>
              </a:spcBef>
              <a:spcAft>
                <a:spcPts val="0"/>
              </a:spcAft>
              <a:buClr>
                <a:schemeClr val="dk1"/>
              </a:buClr>
              <a:buSzPts val="1100"/>
              <a:buFont typeface="Calibri"/>
              <a:buAutoNum type="arabicPeriod"/>
            </a:pPr>
            <a:r>
              <a:rPr lang="en">
                <a:solidFill>
                  <a:schemeClr val="dk1"/>
                </a:solidFill>
                <a:latin typeface="Calibri"/>
                <a:ea typeface="Calibri"/>
                <a:cs typeface="Calibri"/>
                <a:sym typeface="Calibri"/>
              </a:rPr>
              <a:t>Arrange students in groups of two. </a:t>
            </a:r>
            <a:endParaRPr>
              <a:solidFill>
                <a:schemeClr val="dk1"/>
              </a:solidFill>
              <a:latin typeface="Calibri"/>
              <a:ea typeface="Calibri"/>
              <a:cs typeface="Calibri"/>
              <a:sym typeface="Calibri"/>
            </a:endParaRPr>
          </a:p>
          <a:p>
            <a:pPr indent="-298450" lvl="0" marL="457200" rtl="0" algn="l">
              <a:lnSpc>
                <a:spcPct val="100000"/>
              </a:lnSpc>
              <a:spcBef>
                <a:spcPts val="0"/>
              </a:spcBef>
              <a:spcAft>
                <a:spcPts val="0"/>
              </a:spcAft>
              <a:buClr>
                <a:schemeClr val="dk1"/>
              </a:buClr>
              <a:buSzPts val="1100"/>
              <a:buFont typeface="Calibri"/>
              <a:buAutoNum type="arabicPeriod"/>
            </a:pPr>
            <a:r>
              <a:rPr lang="en">
                <a:solidFill>
                  <a:schemeClr val="dk1"/>
                </a:solidFill>
                <a:latin typeface="Calibri"/>
                <a:ea typeface="Calibri"/>
                <a:cs typeface="Calibri"/>
                <a:sym typeface="Calibri"/>
              </a:rPr>
              <a:t>Display the two solutions from the task statement for all to see. </a:t>
            </a:r>
            <a:endParaRPr>
              <a:solidFill>
                <a:schemeClr val="dk1"/>
              </a:solidFill>
              <a:latin typeface="Calibri"/>
              <a:ea typeface="Calibri"/>
              <a:cs typeface="Calibri"/>
              <a:sym typeface="Calibri"/>
            </a:endParaRPr>
          </a:p>
          <a:p>
            <a:pPr indent="-298450" lvl="0" marL="457200" rtl="0" algn="l">
              <a:lnSpc>
                <a:spcPct val="100000"/>
              </a:lnSpc>
              <a:spcBef>
                <a:spcPts val="0"/>
              </a:spcBef>
              <a:spcAft>
                <a:spcPts val="0"/>
              </a:spcAft>
              <a:buClr>
                <a:schemeClr val="dk1"/>
              </a:buClr>
              <a:buSzPts val="1100"/>
              <a:buFont typeface="Calibri"/>
              <a:buAutoNum type="arabicPeriod"/>
            </a:pPr>
            <a:r>
              <a:rPr lang="en">
                <a:solidFill>
                  <a:schemeClr val="dk1"/>
                </a:solidFill>
                <a:latin typeface="Calibri"/>
                <a:ea typeface="Calibri"/>
                <a:cs typeface="Calibri"/>
                <a:sym typeface="Calibri"/>
              </a:rPr>
              <a:t>Give students a moment to study and make sense of the two methods. </a:t>
            </a:r>
            <a:endParaRPr>
              <a:solidFill>
                <a:schemeClr val="dk1"/>
              </a:solidFill>
              <a:latin typeface="Calibri"/>
              <a:ea typeface="Calibri"/>
              <a:cs typeface="Calibri"/>
              <a:sym typeface="Calibri"/>
            </a:endParaRPr>
          </a:p>
          <a:p>
            <a:pPr indent="-298450" lvl="0" marL="457200" rtl="0" algn="l">
              <a:lnSpc>
                <a:spcPct val="100000"/>
              </a:lnSpc>
              <a:spcBef>
                <a:spcPts val="0"/>
              </a:spcBef>
              <a:spcAft>
                <a:spcPts val="0"/>
              </a:spcAft>
              <a:buClr>
                <a:schemeClr val="dk1"/>
              </a:buClr>
              <a:buSzPts val="1100"/>
              <a:buFont typeface="Calibri"/>
              <a:buAutoNum type="arabicPeriod"/>
            </a:pPr>
            <a:r>
              <a:rPr lang="en">
                <a:solidFill>
                  <a:schemeClr val="dk1"/>
                </a:solidFill>
                <a:latin typeface="Calibri"/>
                <a:ea typeface="Calibri"/>
                <a:cs typeface="Calibri"/>
                <a:sym typeface="Calibri"/>
              </a:rPr>
              <a:t>Then, ask them to talk to their partner about what Han and Jada did at each step in their solution.</a:t>
            </a:r>
            <a:endParaRPr>
              <a:solidFill>
                <a:schemeClr val="dk1"/>
              </a:solidFill>
              <a:latin typeface="Calibri"/>
              <a:ea typeface="Calibri"/>
              <a:cs typeface="Calibri"/>
              <a:sym typeface="Calibri"/>
            </a:endParaRPr>
          </a:p>
          <a:p>
            <a:pPr indent="-298450" lvl="0" marL="457200" rtl="0" algn="l">
              <a:lnSpc>
                <a:spcPct val="100000"/>
              </a:lnSpc>
              <a:spcBef>
                <a:spcPts val="0"/>
              </a:spcBef>
              <a:spcAft>
                <a:spcPts val="0"/>
              </a:spcAft>
              <a:buClr>
                <a:schemeClr val="dk1"/>
              </a:buClr>
              <a:buSzPts val="1100"/>
              <a:buFont typeface="Calibri"/>
              <a:buAutoNum type="arabicPeriod"/>
            </a:pPr>
            <a:r>
              <a:rPr lang="en">
                <a:solidFill>
                  <a:schemeClr val="dk1"/>
                </a:solidFill>
                <a:latin typeface="Calibri"/>
                <a:ea typeface="Calibri"/>
                <a:cs typeface="Calibri"/>
                <a:sym typeface="Calibri"/>
              </a:rPr>
              <a:t>Next, ask students which method they prefer and why. They are likely to prefer Jada's method since it takes far fewer steps, but some might prefer Han's method because it is more familiar. </a:t>
            </a:r>
            <a:endParaRPr>
              <a:solidFill>
                <a:schemeClr val="dk1"/>
              </a:solidFill>
              <a:latin typeface="Calibri"/>
              <a:ea typeface="Calibri"/>
              <a:cs typeface="Calibri"/>
              <a:sym typeface="Calibri"/>
            </a:endParaRPr>
          </a:p>
          <a:p>
            <a:pPr indent="-298450" lvl="0" marL="457200" rtl="0" algn="l">
              <a:lnSpc>
                <a:spcPct val="100000"/>
              </a:lnSpc>
              <a:spcBef>
                <a:spcPts val="0"/>
              </a:spcBef>
              <a:spcAft>
                <a:spcPts val="0"/>
              </a:spcAft>
              <a:buClr>
                <a:schemeClr val="dk1"/>
              </a:buClr>
              <a:buSzPts val="1100"/>
              <a:buFont typeface="Calibri"/>
              <a:buAutoNum type="arabicPeriod"/>
            </a:pPr>
            <a:r>
              <a:rPr lang="en">
                <a:solidFill>
                  <a:schemeClr val="dk1"/>
                </a:solidFill>
                <a:latin typeface="Calibri"/>
                <a:ea typeface="Calibri"/>
                <a:cs typeface="Calibri"/>
                <a:sym typeface="Calibri"/>
              </a:rPr>
              <a:t>Tell partners that they will take turns solving equations with each method and get a better feel for each method.</a:t>
            </a:r>
            <a:endParaRPr>
              <a:solidFill>
                <a:schemeClr val="dk1"/>
              </a:solidFill>
              <a:latin typeface="Calibri"/>
              <a:ea typeface="Calibri"/>
              <a:cs typeface="Calibri"/>
              <a:sym typeface="Calibri"/>
            </a:endParaRPr>
          </a:p>
          <a:p>
            <a:pPr indent="0" lvl="0" marL="0" rtl="0" algn="l">
              <a:lnSpc>
                <a:spcPct val="100000"/>
              </a:lnSpc>
              <a:spcBef>
                <a:spcPts val="1200"/>
              </a:spcBef>
              <a:spcAft>
                <a:spcPts val="80"/>
              </a:spcAft>
              <a:buNone/>
            </a:pPr>
            <a:r>
              <a:rPr b="1" i="1" lang="en">
                <a:solidFill>
                  <a:schemeClr val="dk1"/>
                </a:solidFill>
                <a:latin typeface="Calibri"/>
                <a:ea typeface="Calibri"/>
                <a:cs typeface="Calibri"/>
                <a:sym typeface="Calibri"/>
              </a:rPr>
              <a:t>Activity questions, answers, anticipated misconceptions, and synthesis on the next slide.</a:t>
            </a:r>
            <a:endParaRPr>
              <a:solidFill>
                <a:schemeClr val="dk1"/>
              </a:solidFill>
              <a:latin typeface="Calibri"/>
              <a:ea typeface="Calibri"/>
              <a:cs typeface="Calibri"/>
              <a:sym typeface="Calibri"/>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8" name="Shape 228"/>
        <p:cNvGrpSpPr/>
        <p:nvPr/>
      </p:nvGrpSpPr>
      <p:grpSpPr>
        <a:xfrm>
          <a:off x="0" y="0"/>
          <a:ext cx="0" cy="0"/>
          <a:chOff x="0" y="0"/>
          <a:chExt cx="0" cy="0"/>
        </a:xfrm>
      </p:grpSpPr>
      <p:sp>
        <p:nvSpPr>
          <p:cNvPr id="229" name="Google Shape;229;g351b4548e97_0_14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30" name="Google Shape;230;g351b4548e97_0_14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100"/>
              <a:buFont typeface="Arial"/>
              <a:buNone/>
            </a:pPr>
            <a:r>
              <a:rPr b="1" lang="en">
                <a:solidFill>
                  <a:schemeClr val="dk1"/>
                </a:solidFill>
                <a:latin typeface="Calibri"/>
                <a:ea typeface="Calibri"/>
                <a:cs typeface="Calibri"/>
                <a:sym typeface="Calibri"/>
              </a:rPr>
              <a:t>Answers</a:t>
            </a:r>
            <a:endParaRPr b="1">
              <a:solidFill>
                <a:schemeClr val="dk1"/>
              </a:solidFill>
              <a:latin typeface="Calibri"/>
              <a:ea typeface="Calibri"/>
              <a:cs typeface="Calibri"/>
              <a:sym typeface="Calibri"/>
            </a:endParaRPr>
          </a:p>
          <a:p>
            <a:pPr indent="-298450" lvl="0" marL="457200" rtl="0" algn="l">
              <a:lnSpc>
                <a:spcPct val="100000"/>
              </a:lnSpc>
              <a:spcBef>
                <a:spcPts val="0"/>
              </a:spcBef>
              <a:spcAft>
                <a:spcPts val="0"/>
              </a:spcAft>
              <a:buClr>
                <a:schemeClr val="dk1"/>
              </a:buClr>
              <a:buSzPts val="1100"/>
              <a:buFont typeface="Calibri"/>
              <a:buAutoNum type="arabicPeriod"/>
            </a:pPr>
            <a:r>
              <a:rPr i="1" lang="en">
                <a:solidFill>
                  <a:schemeClr val="dk1"/>
                </a:solidFill>
                <a:latin typeface="Times New Roman"/>
                <a:ea typeface="Times New Roman"/>
                <a:cs typeface="Times New Roman"/>
                <a:sym typeface="Times New Roman"/>
              </a:rPr>
              <a:t>y</a:t>
            </a:r>
            <a:r>
              <a:rPr lang="en">
                <a:solidFill>
                  <a:schemeClr val="dk1"/>
                </a:solidFill>
                <a:latin typeface="Calibri"/>
                <a:ea typeface="Calibri"/>
                <a:cs typeface="Calibri"/>
                <a:sym typeface="Calibri"/>
              </a:rPr>
              <a:t> = 12 and </a:t>
            </a:r>
            <a:r>
              <a:rPr i="1" lang="en">
                <a:solidFill>
                  <a:schemeClr val="dk1"/>
                </a:solidFill>
                <a:latin typeface="Times New Roman"/>
                <a:ea typeface="Times New Roman"/>
                <a:cs typeface="Times New Roman"/>
                <a:sym typeface="Times New Roman"/>
              </a:rPr>
              <a:t>y</a:t>
            </a:r>
            <a:r>
              <a:rPr lang="en">
                <a:solidFill>
                  <a:schemeClr val="dk1"/>
                </a:solidFill>
                <a:latin typeface="Calibri"/>
                <a:ea typeface="Calibri"/>
                <a:cs typeface="Calibri"/>
                <a:sym typeface="Calibri"/>
              </a:rPr>
              <a:t> = –2</a:t>
            </a:r>
            <a:endParaRPr>
              <a:solidFill>
                <a:schemeClr val="dk1"/>
              </a:solidFill>
              <a:latin typeface="Calibri"/>
              <a:ea typeface="Calibri"/>
              <a:cs typeface="Calibri"/>
              <a:sym typeface="Calibri"/>
            </a:endParaRPr>
          </a:p>
          <a:p>
            <a:pPr indent="-298450" lvl="0" marL="457200" rtl="0" algn="l">
              <a:lnSpc>
                <a:spcPct val="100000"/>
              </a:lnSpc>
              <a:spcBef>
                <a:spcPts val="0"/>
              </a:spcBef>
              <a:spcAft>
                <a:spcPts val="0"/>
              </a:spcAft>
              <a:buClr>
                <a:schemeClr val="dk1"/>
              </a:buClr>
              <a:buSzPts val="1100"/>
              <a:buFont typeface="Calibri"/>
              <a:buAutoNum type="arabicPeriod"/>
            </a:pPr>
            <a:r>
              <a:rPr i="1" lang="en">
                <a:solidFill>
                  <a:schemeClr val="dk1"/>
                </a:solidFill>
                <a:latin typeface="Times New Roman"/>
                <a:ea typeface="Times New Roman"/>
                <a:cs typeface="Times New Roman"/>
                <a:sym typeface="Times New Roman"/>
              </a:rPr>
              <a:t>x</a:t>
            </a:r>
            <a:r>
              <a:rPr lang="en">
                <a:solidFill>
                  <a:schemeClr val="dk1"/>
                </a:solidFill>
                <a:latin typeface="Calibri"/>
                <a:ea typeface="Calibri"/>
                <a:cs typeface="Calibri"/>
                <a:sym typeface="Calibri"/>
              </a:rPr>
              <a:t> = –1 and </a:t>
            </a:r>
            <a:r>
              <a:rPr i="1" lang="en">
                <a:solidFill>
                  <a:schemeClr val="dk1"/>
                </a:solidFill>
                <a:latin typeface="Times New Roman"/>
                <a:ea typeface="Times New Roman"/>
                <a:cs typeface="Times New Roman"/>
                <a:sym typeface="Times New Roman"/>
              </a:rPr>
              <a:t>x</a:t>
            </a:r>
            <a:r>
              <a:rPr lang="en">
                <a:solidFill>
                  <a:schemeClr val="dk1"/>
                </a:solidFill>
                <a:latin typeface="Calibri"/>
                <a:ea typeface="Calibri"/>
                <a:cs typeface="Calibri"/>
                <a:sym typeface="Calibri"/>
              </a:rPr>
              <a:t> = –7</a:t>
            </a:r>
            <a:endParaRPr>
              <a:solidFill>
                <a:schemeClr val="dk1"/>
              </a:solidFill>
              <a:latin typeface="Calibri"/>
              <a:ea typeface="Calibri"/>
              <a:cs typeface="Calibri"/>
              <a:sym typeface="Calibri"/>
            </a:endParaRPr>
          </a:p>
          <a:p>
            <a:pPr indent="-298450" lvl="0" marL="457200" rtl="0" algn="l">
              <a:lnSpc>
                <a:spcPct val="100000"/>
              </a:lnSpc>
              <a:spcBef>
                <a:spcPts val="0"/>
              </a:spcBef>
              <a:spcAft>
                <a:spcPts val="0"/>
              </a:spcAft>
              <a:buClr>
                <a:schemeClr val="dk1"/>
              </a:buClr>
              <a:buSzPts val="1100"/>
              <a:buFont typeface="Calibri"/>
              <a:buAutoNum type="arabicPeriod"/>
            </a:pPr>
            <a:r>
              <a:rPr i="1" lang="en">
                <a:solidFill>
                  <a:schemeClr val="dk1"/>
                </a:solidFill>
                <a:latin typeface="Times New Roman"/>
                <a:ea typeface="Times New Roman"/>
                <a:cs typeface="Times New Roman"/>
                <a:sym typeface="Times New Roman"/>
              </a:rPr>
              <a:t>z</a:t>
            </a:r>
            <a:r>
              <a:rPr lang="en">
                <a:solidFill>
                  <a:schemeClr val="dk1"/>
                </a:solidFill>
                <a:latin typeface="Calibri"/>
                <a:ea typeface="Calibri"/>
                <a:cs typeface="Calibri"/>
                <a:sym typeface="Calibri"/>
              </a:rPr>
              <a:t> = 6.6666 or 6  ⅔ and </a:t>
            </a:r>
            <a:r>
              <a:rPr i="1" lang="en">
                <a:solidFill>
                  <a:schemeClr val="dk1"/>
                </a:solidFill>
                <a:latin typeface="Times New Roman"/>
                <a:ea typeface="Times New Roman"/>
                <a:cs typeface="Times New Roman"/>
                <a:sym typeface="Times New Roman"/>
              </a:rPr>
              <a:t>z</a:t>
            </a:r>
            <a:r>
              <a:rPr lang="en">
                <a:solidFill>
                  <a:schemeClr val="dk1"/>
                </a:solidFill>
                <a:latin typeface="Calibri"/>
                <a:ea typeface="Calibri"/>
                <a:cs typeface="Calibri"/>
                <a:sym typeface="Calibri"/>
              </a:rPr>
              <a:t> = –7.3333 or – 7 ⅓ </a:t>
            </a:r>
            <a:endParaRPr>
              <a:solidFill>
                <a:schemeClr val="dk1"/>
              </a:solidFill>
              <a:latin typeface="Calibri"/>
              <a:ea typeface="Calibri"/>
              <a:cs typeface="Calibri"/>
              <a:sym typeface="Calibri"/>
            </a:endParaRPr>
          </a:p>
          <a:p>
            <a:pPr indent="-298450" lvl="0" marL="457200" rtl="0" algn="l">
              <a:lnSpc>
                <a:spcPct val="100000"/>
              </a:lnSpc>
              <a:spcBef>
                <a:spcPts val="0"/>
              </a:spcBef>
              <a:spcAft>
                <a:spcPts val="0"/>
              </a:spcAft>
              <a:buClr>
                <a:schemeClr val="dk1"/>
              </a:buClr>
              <a:buSzPts val="1100"/>
              <a:buFont typeface="Calibri"/>
              <a:buAutoNum type="arabicPeriod"/>
            </a:pPr>
            <a:r>
              <a:rPr i="1" lang="en">
                <a:solidFill>
                  <a:schemeClr val="dk1"/>
                </a:solidFill>
                <a:latin typeface="Times New Roman"/>
                <a:ea typeface="Times New Roman"/>
                <a:cs typeface="Times New Roman"/>
                <a:sym typeface="Times New Roman"/>
              </a:rPr>
              <a:t>v</a:t>
            </a:r>
            <a:r>
              <a:rPr lang="en">
                <a:solidFill>
                  <a:schemeClr val="dk1"/>
                </a:solidFill>
                <a:latin typeface="Calibri"/>
                <a:ea typeface="Calibri"/>
                <a:cs typeface="Calibri"/>
                <a:sym typeface="Calibri"/>
              </a:rPr>
              <a:t> = 0.7 and </a:t>
            </a:r>
            <a:r>
              <a:rPr i="1" lang="en">
                <a:solidFill>
                  <a:schemeClr val="dk1"/>
                </a:solidFill>
                <a:latin typeface="Times New Roman"/>
                <a:ea typeface="Times New Roman"/>
                <a:cs typeface="Times New Roman"/>
                <a:sym typeface="Times New Roman"/>
              </a:rPr>
              <a:t>v</a:t>
            </a:r>
            <a:r>
              <a:rPr lang="en">
                <a:solidFill>
                  <a:schemeClr val="dk1"/>
                </a:solidFill>
                <a:latin typeface="Calibri"/>
                <a:ea typeface="Calibri"/>
                <a:cs typeface="Calibri"/>
                <a:sym typeface="Calibri"/>
              </a:rPr>
              <a:t> = – 0.5</a:t>
            </a:r>
            <a:endParaRPr>
              <a:solidFill>
                <a:schemeClr val="dk1"/>
              </a:solidFill>
              <a:latin typeface="Calibri"/>
              <a:ea typeface="Calibri"/>
              <a:cs typeface="Calibri"/>
              <a:sym typeface="Calibri"/>
            </a:endParaRPr>
          </a:p>
          <a:p>
            <a:pPr indent="0" lvl="0" marL="0" rtl="0" algn="l">
              <a:lnSpc>
                <a:spcPct val="100000"/>
              </a:lnSpc>
              <a:spcBef>
                <a:spcPts val="0"/>
              </a:spcBef>
              <a:spcAft>
                <a:spcPts val="0"/>
              </a:spcAft>
              <a:buClr>
                <a:schemeClr val="dk1"/>
              </a:buClr>
              <a:buSzPts val="1100"/>
              <a:buFont typeface="Arial"/>
              <a:buNone/>
            </a:pPr>
            <a:r>
              <a:t/>
            </a:r>
            <a:endParaRPr>
              <a:solidFill>
                <a:schemeClr val="dk1"/>
              </a:solidFill>
              <a:latin typeface="Calibri"/>
              <a:ea typeface="Calibri"/>
              <a:cs typeface="Calibri"/>
              <a:sym typeface="Calibri"/>
            </a:endParaRPr>
          </a:p>
          <a:p>
            <a:pPr indent="0" lvl="0" marL="0" rtl="0" algn="l">
              <a:lnSpc>
                <a:spcPct val="100000"/>
              </a:lnSpc>
              <a:spcBef>
                <a:spcPts val="0"/>
              </a:spcBef>
              <a:spcAft>
                <a:spcPts val="0"/>
              </a:spcAft>
              <a:buNone/>
            </a:pPr>
            <a:r>
              <a:rPr b="1" lang="en">
                <a:solidFill>
                  <a:schemeClr val="dk1"/>
                </a:solidFill>
                <a:latin typeface="Calibri"/>
                <a:ea typeface="Calibri"/>
                <a:cs typeface="Calibri"/>
                <a:sym typeface="Calibri"/>
              </a:rPr>
              <a:t>Anticipated Misconceptions</a:t>
            </a:r>
            <a:endParaRPr>
              <a:solidFill>
                <a:schemeClr val="dk1"/>
              </a:solidFill>
              <a:latin typeface="Calibri"/>
              <a:ea typeface="Calibri"/>
              <a:cs typeface="Calibri"/>
              <a:sym typeface="Calibri"/>
            </a:endParaRPr>
          </a:p>
          <a:p>
            <a:pPr indent="0" lvl="0" marL="0" rtl="0" algn="l">
              <a:lnSpc>
                <a:spcPct val="100000"/>
              </a:lnSpc>
              <a:spcBef>
                <a:spcPts val="0"/>
              </a:spcBef>
              <a:spcAft>
                <a:spcPts val="0"/>
              </a:spcAft>
              <a:buClr>
                <a:schemeClr val="dk1"/>
              </a:buClr>
              <a:buSzPts val="1100"/>
              <a:buFont typeface="Arial"/>
              <a:buNone/>
            </a:pPr>
            <a:r>
              <a:rPr lang="en">
                <a:solidFill>
                  <a:schemeClr val="dk1"/>
                </a:solidFill>
                <a:latin typeface="Calibri"/>
                <a:ea typeface="Calibri"/>
                <a:cs typeface="Calibri"/>
                <a:sym typeface="Calibri"/>
              </a:rPr>
              <a:t>Students may need scaffolding beginning with solving equations such as </a:t>
            </a:r>
            <a:r>
              <a:rPr i="1" lang="en">
                <a:solidFill>
                  <a:schemeClr val="dk1"/>
                </a:solidFill>
                <a:latin typeface="Times New Roman"/>
                <a:ea typeface="Times New Roman"/>
                <a:cs typeface="Times New Roman"/>
                <a:sym typeface="Times New Roman"/>
              </a:rPr>
              <a:t>x</a:t>
            </a:r>
            <a:r>
              <a:rPr baseline="30000" lang="en">
                <a:solidFill>
                  <a:schemeClr val="dk1"/>
                </a:solidFill>
                <a:latin typeface="Calibri"/>
                <a:ea typeface="Calibri"/>
                <a:cs typeface="Calibri"/>
                <a:sym typeface="Calibri"/>
              </a:rPr>
              <a:t>2 </a:t>
            </a:r>
            <a:r>
              <a:rPr lang="en">
                <a:solidFill>
                  <a:schemeClr val="dk1"/>
                </a:solidFill>
                <a:latin typeface="Calibri"/>
                <a:ea typeface="Calibri"/>
                <a:cs typeface="Calibri"/>
                <a:sym typeface="Calibri"/>
              </a:rPr>
              <a:t>= 9, which becomes √(</a:t>
            </a:r>
            <a:r>
              <a:rPr i="1" lang="en">
                <a:solidFill>
                  <a:schemeClr val="dk1"/>
                </a:solidFill>
                <a:latin typeface="Times New Roman"/>
                <a:ea typeface="Times New Roman"/>
                <a:cs typeface="Times New Roman"/>
                <a:sym typeface="Times New Roman"/>
              </a:rPr>
              <a:t>x</a:t>
            </a:r>
            <a:r>
              <a:rPr baseline="30000" lang="en">
                <a:solidFill>
                  <a:schemeClr val="dk1"/>
                </a:solidFill>
                <a:latin typeface="Calibri"/>
                <a:ea typeface="Calibri"/>
                <a:cs typeface="Calibri"/>
                <a:sym typeface="Calibri"/>
              </a:rPr>
              <a:t>2</a:t>
            </a:r>
            <a:r>
              <a:rPr lang="en">
                <a:solidFill>
                  <a:schemeClr val="dk1"/>
                </a:solidFill>
                <a:latin typeface="Calibri"/>
                <a:ea typeface="Calibri"/>
                <a:cs typeface="Calibri"/>
                <a:sym typeface="Calibri"/>
              </a:rPr>
              <a:t>) = √(9) so </a:t>
            </a:r>
            <a:r>
              <a:rPr i="1" lang="en">
                <a:solidFill>
                  <a:schemeClr val="dk1"/>
                </a:solidFill>
                <a:latin typeface="Times New Roman"/>
                <a:ea typeface="Times New Roman"/>
                <a:cs typeface="Times New Roman"/>
                <a:sym typeface="Times New Roman"/>
              </a:rPr>
              <a:t>x</a:t>
            </a:r>
            <a:r>
              <a:rPr lang="en">
                <a:solidFill>
                  <a:schemeClr val="dk1"/>
                </a:solidFill>
                <a:latin typeface="Calibri"/>
                <a:ea typeface="Calibri"/>
                <a:cs typeface="Calibri"/>
                <a:sym typeface="Calibri"/>
              </a:rPr>
              <a:t> = ±3. Show students that both solutions </a:t>
            </a:r>
            <a:r>
              <a:rPr i="1" lang="en">
                <a:solidFill>
                  <a:schemeClr val="dk1"/>
                </a:solidFill>
                <a:latin typeface="Times New Roman"/>
                <a:ea typeface="Times New Roman"/>
                <a:cs typeface="Times New Roman"/>
                <a:sym typeface="Times New Roman"/>
              </a:rPr>
              <a:t>x</a:t>
            </a:r>
            <a:r>
              <a:rPr lang="en">
                <a:solidFill>
                  <a:schemeClr val="dk1"/>
                </a:solidFill>
                <a:latin typeface="Calibri"/>
                <a:ea typeface="Calibri"/>
                <a:cs typeface="Calibri"/>
                <a:sym typeface="Calibri"/>
              </a:rPr>
              <a:t> = 3 and </a:t>
            </a:r>
            <a:r>
              <a:rPr i="1" lang="en">
                <a:solidFill>
                  <a:schemeClr val="dk1"/>
                </a:solidFill>
                <a:latin typeface="Times New Roman"/>
                <a:ea typeface="Times New Roman"/>
                <a:cs typeface="Times New Roman"/>
                <a:sym typeface="Times New Roman"/>
              </a:rPr>
              <a:t>x</a:t>
            </a:r>
            <a:r>
              <a:rPr lang="en">
                <a:solidFill>
                  <a:schemeClr val="dk1"/>
                </a:solidFill>
                <a:latin typeface="Calibri"/>
                <a:ea typeface="Calibri"/>
                <a:cs typeface="Calibri"/>
                <a:sym typeface="Calibri"/>
              </a:rPr>
              <a:t> = −3 work when checked into the original equation. Students have limited experience with the ± that is needed and may need further explanation and practice to show that √(x</a:t>
            </a:r>
            <a:r>
              <a:rPr baseline="30000" lang="en">
                <a:solidFill>
                  <a:schemeClr val="dk1"/>
                </a:solidFill>
                <a:latin typeface="Calibri"/>
                <a:ea typeface="Calibri"/>
                <a:cs typeface="Calibri"/>
                <a:sym typeface="Calibri"/>
              </a:rPr>
              <a:t>2</a:t>
            </a:r>
            <a:r>
              <a:rPr lang="en">
                <a:solidFill>
                  <a:schemeClr val="dk1"/>
                </a:solidFill>
                <a:latin typeface="Calibri"/>
                <a:ea typeface="Calibri"/>
                <a:cs typeface="Calibri"/>
                <a:sym typeface="Calibri"/>
              </a:rPr>
              <a:t>) will result in two solutions.</a:t>
            </a:r>
            <a:endParaRPr>
              <a:solidFill>
                <a:schemeClr val="dk1"/>
              </a:solidFill>
              <a:latin typeface="Calibri"/>
              <a:ea typeface="Calibri"/>
              <a:cs typeface="Calibri"/>
              <a:sym typeface="Calibri"/>
            </a:endParaRPr>
          </a:p>
          <a:p>
            <a:pPr indent="0" lvl="0" marL="0" rtl="0" algn="l">
              <a:lnSpc>
                <a:spcPct val="100000"/>
              </a:lnSpc>
              <a:spcBef>
                <a:spcPts val="0"/>
              </a:spcBef>
              <a:spcAft>
                <a:spcPts val="0"/>
              </a:spcAft>
              <a:buNone/>
            </a:pPr>
            <a:r>
              <a:t/>
            </a:r>
            <a:endParaRPr b="1">
              <a:solidFill>
                <a:schemeClr val="dk1"/>
              </a:solidFill>
              <a:latin typeface="Calibri"/>
              <a:ea typeface="Calibri"/>
              <a:cs typeface="Calibri"/>
              <a:sym typeface="Calibri"/>
            </a:endParaRPr>
          </a:p>
          <a:p>
            <a:pPr indent="0" lvl="0" marL="0" rtl="0" algn="l">
              <a:lnSpc>
                <a:spcPct val="100000"/>
              </a:lnSpc>
              <a:spcBef>
                <a:spcPts val="0"/>
              </a:spcBef>
              <a:spcAft>
                <a:spcPts val="0"/>
              </a:spcAft>
              <a:buNone/>
            </a:pPr>
            <a:r>
              <a:rPr b="1" lang="en">
                <a:solidFill>
                  <a:schemeClr val="dk1"/>
                </a:solidFill>
                <a:latin typeface="Calibri"/>
                <a:ea typeface="Calibri"/>
                <a:cs typeface="Calibri"/>
                <a:sym typeface="Calibri"/>
              </a:rPr>
              <a:t>Activity Synthesis</a:t>
            </a:r>
            <a:endParaRPr b="1">
              <a:solidFill>
                <a:schemeClr val="dk1"/>
              </a:solidFill>
              <a:latin typeface="Calibri"/>
              <a:ea typeface="Calibri"/>
              <a:cs typeface="Calibri"/>
              <a:sym typeface="Calibri"/>
            </a:endParaRPr>
          </a:p>
          <a:p>
            <a:pPr indent="0" lvl="0" marL="0" rtl="0" algn="l">
              <a:lnSpc>
                <a:spcPct val="100000"/>
              </a:lnSpc>
              <a:spcBef>
                <a:spcPts val="0"/>
              </a:spcBef>
              <a:spcAft>
                <a:spcPts val="0"/>
              </a:spcAft>
              <a:buClr>
                <a:schemeClr val="dk1"/>
              </a:buClr>
              <a:buSzPts val="1100"/>
              <a:buFont typeface="Arial"/>
              <a:buNone/>
            </a:pPr>
            <a:r>
              <a:rPr lang="en">
                <a:solidFill>
                  <a:schemeClr val="dk1"/>
                </a:solidFill>
                <a:latin typeface="Calibri"/>
                <a:ea typeface="Calibri"/>
                <a:cs typeface="Calibri"/>
                <a:sym typeface="Calibri"/>
              </a:rPr>
              <a:t>Select students to display their solutions for all to see. Ask students to reflect on the merits of the solution methods. Make sure they recognize that when equations are in perfect squares, they are easier to solve because we can find their square roots.</a:t>
            </a:r>
            <a:endParaRPr>
              <a:solidFill>
                <a:schemeClr val="dk1"/>
              </a:solidFill>
              <a:latin typeface="Calibri"/>
              <a:ea typeface="Calibri"/>
              <a:cs typeface="Calibri"/>
              <a:sym typeface="Calibri"/>
            </a:endParaRPr>
          </a:p>
          <a:p>
            <a:pPr indent="0" lvl="0" marL="0" rtl="0" algn="l">
              <a:lnSpc>
                <a:spcPct val="100000"/>
              </a:lnSpc>
              <a:spcBef>
                <a:spcPts val="1200"/>
              </a:spcBef>
              <a:spcAft>
                <a:spcPts val="0"/>
              </a:spcAft>
              <a:buClr>
                <a:schemeClr val="dk1"/>
              </a:buClr>
              <a:buSzPts val="1100"/>
              <a:buFont typeface="Arial"/>
              <a:buNone/>
            </a:pPr>
            <a:r>
              <a:rPr lang="en">
                <a:solidFill>
                  <a:schemeClr val="dk1"/>
                </a:solidFill>
                <a:latin typeface="Calibri"/>
                <a:ea typeface="Calibri"/>
                <a:cs typeface="Calibri"/>
                <a:sym typeface="Calibri"/>
              </a:rPr>
              <a:t>Point out that all the equations in this activity already have perfect squares on both sides, but most equations that we need to solve do not. Tell students that in upcoming lessons, they will learn how to transform equations so that they have a perfect square and can be more easily solved.</a:t>
            </a:r>
            <a:endParaRPr>
              <a:solidFill>
                <a:schemeClr val="dk1"/>
              </a:solidFill>
              <a:latin typeface="Calibri"/>
              <a:ea typeface="Calibri"/>
              <a:cs typeface="Calibri"/>
              <a:sym typeface="Calibri"/>
            </a:endParaRPr>
          </a:p>
          <a:p>
            <a:pPr indent="0" lvl="0" marL="0" rtl="0" algn="l">
              <a:lnSpc>
                <a:spcPct val="100000"/>
              </a:lnSpc>
              <a:spcBef>
                <a:spcPts val="1200"/>
              </a:spcBef>
              <a:spcAft>
                <a:spcPts val="0"/>
              </a:spcAft>
              <a:buNone/>
            </a:pPr>
            <a:r>
              <a:t/>
            </a:r>
            <a:endParaRPr>
              <a:solidFill>
                <a:schemeClr val="dk1"/>
              </a:solidFill>
              <a:latin typeface="Calibri"/>
              <a:ea typeface="Calibri"/>
              <a:cs typeface="Calibri"/>
              <a:sym typeface="Calibri"/>
            </a:endParaRPr>
          </a:p>
          <a:p>
            <a:pPr indent="0" lvl="0" marL="0" rtl="0" algn="l">
              <a:lnSpc>
                <a:spcPct val="100000"/>
              </a:lnSpc>
              <a:spcBef>
                <a:spcPts val="0"/>
              </a:spcBef>
              <a:spcAft>
                <a:spcPts val="0"/>
              </a:spcAft>
              <a:buClr>
                <a:schemeClr val="dk1"/>
              </a:buClr>
              <a:buSzPts val="1100"/>
              <a:buFont typeface="Arial"/>
              <a:buNone/>
            </a:pPr>
            <a:r>
              <a:t/>
            </a:r>
            <a:endParaRPr>
              <a:solidFill>
                <a:schemeClr val="dk1"/>
              </a:solidFill>
              <a:latin typeface="Calibri"/>
              <a:ea typeface="Calibri"/>
              <a:cs typeface="Calibri"/>
              <a:sym typeface="Calibri"/>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7" name="Shape 237"/>
        <p:cNvGrpSpPr/>
        <p:nvPr/>
      </p:nvGrpSpPr>
      <p:grpSpPr>
        <a:xfrm>
          <a:off x="0" y="0"/>
          <a:ext cx="0" cy="0"/>
          <a:chOff x="0" y="0"/>
          <a:chExt cx="0" cy="0"/>
        </a:xfrm>
      </p:grpSpPr>
      <p:sp>
        <p:nvSpPr>
          <p:cNvPr id="238" name="Google Shape;238;g33b29274434_1_151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39" name="Google Shape;239;g33b29274434_1_151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a:solidFill>
                  <a:schemeClr val="dk1"/>
                </a:solidFill>
                <a:latin typeface="Calibri"/>
                <a:ea typeface="Calibri"/>
                <a:cs typeface="Calibri"/>
                <a:sym typeface="Calibri"/>
              </a:rPr>
              <a:t>This video discusses question 2 of activity 9.1.3.</a:t>
            </a:r>
            <a:r>
              <a:rPr b="1" lang="en">
                <a:solidFill>
                  <a:srgbClr val="9900FF"/>
                </a:solidFill>
                <a:highlight>
                  <a:srgbClr val="FFFF00"/>
                </a:highlight>
                <a:latin typeface="Calibri"/>
                <a:ea typeface="Calibri"/>
                <a:cs typeface="Calibri"/>
                <a:sym typeface="Calibri"/>
              </a:rPr>
              <a:t> </a:t>
            </a:r>
            <a:endParaRPr b="1">
              <a:solidFill>
                <a:srgbClr val="9900FF"/>
              </a:solidFill>
              <a:highlight>
                <a:srgbClr val="FFFF00"/>
              </a:highlight>
              <a:latin typeface="Calibri"/>
              <a:ea typeface="Calibri"/>
              <a:cs typeface="Calibri"/>
              <a:sym typeface="Calibri"/>
            </a:endParaRPr>
          </a:p>
          <a:p>
            <a:pPr indent="0" lvl="0" marL="0" rtl="0" algn="l">
              <a:spcBef>
                <a:spcPts val="0"/>
              </a:spcBef>
              <a:spcAft>
                <a:spcPts val="0"/>
              </a:spcAft>
              <a:buNone/>
            </a:pPr>
            <a:r>
              <a:t/>
            </a:r>
            <a:endParaRPr b="1">
              <a:solidFill>
                <a:schemeClr val="dk1"/>
              </a:solidFill>
              <a:latin typeface="Calibri"/>
              <a:ea typeface="Calibri"/>
              <a:cs typeface="Calibri"/>
              <a:sym typeface="Calibri"/>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6" name="Shape 246"/>
        <p:cNvGrpSpPr/>
        <p:nvPr/>
      </p:nvGrpSpPr>
      <p:grpSpPr>
        <a:xfrm>
          <a:off x="0" y="0"/>
          <a:ext cx="0" cy="0"/>
          <a:chOff x="0" y="0"/>
          <a:chExt cx="0" cy="0"/>
        </a:xfrm>
      </p:grpSpPr>
      <p:sp>
        <p:nvSpPr>
          <p:cNvPr id="247" name="Google Shape;247;g34602a3bca2_0_18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48" name="Google Shape;248;g34602a3bca2_0_18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a:solidFill>
                  <a:schemeClr val="dk1"/>
                </a:solidFill>
                <a:latin typeface="Calibri"/>
                <a:ea typeface="Calibri"/>
                <a:cs typeface="Calibri"/>
                <a:sym typeface="Calibri"/>
              </a:rPr>
              <a:t>Answer Feedback - Individualized by Response</a:t>
            </a:r>
            <a:endParaRPr b="1">
              <a:solidFill>
                <a:schemeClr val="dk1"/>
              </a:solidFill>
              <a:latin typeface="Calibri"/>
              <a:ea typeface="Calibri"/>
              <a:cs typeface="Calibri"/>
              <a:sym typeface="Calibri"/>
            </a:endParaRPr>
          </a:p>
          <a:p>
            <a:pPr indent="-298450" lvl="0" marL="457200" rtl="0" algn="l">
              <a:spcBef>
                <a:spcPts val="0"/>
              </a:spcBef>
              <a:spcAft>
                <a:spcPts val="0"/>
              </a:spcAft>
              <a:buClr>
                <a:schemeClr val="dk1"/>
              </a:buClr>
              <a:buSzPts val="1100"/>
              <a:buFont typeface="Noto Sans"/>
              <a:buAutoNum type="alphaLcPeriod"/>
            </a:pPr>
            <a:r>
              <a:rPr b="1" lang="en">
                <a:solidFill>
                  <a:schemeClr val="dk1"/>
                </a:solidFill>
                <a:latin typeface="Calibri"/>
                <a:ea typeface="Calibri"/>
                <a:cs typeface="Calibri"/>
                <a:sym typeface="Calibri"/>
              </a:rPr>
              <a:t>Incorrect.</a:t>
            </a:r>
            <a:r>
              <a:rPr lang="en">
                <a:solidFill>
                  <a:schemeClr val="dk1"/>
                </a:solidFill>
                <a:latin typeface="Calibri"/>
                <a:ea typeface="Calibri"/>
                <a:cs typeface="Calibri"/>
                <a:sym typeface="Calibri"/>
              </a:rPr>
              <a:t> While this is one solution, there are two. Make sure to set up two equations after taking the square root of both sides.</a:t>
            </a:r>
            <a:endParaRPr b="1">
              <a:solidFill>
                <a:schemeClr val="dk1"/>
              </a:solidFill>
              <a:latin typeface="Calibri"/>
              <a:ea typeface="Calibri"/>
              <a:cs typeface="Calibri"/>
              <a:sym typeface="Calibri"/>
            </a:endParaRPr>
          </a:p>
          <a:p>
            <a:pPr indent="-298450" lvl="0" marL="457200" rtl="0" algn="l">
              <a:spcBef>
                <a:spcPts val="0"/>
              </a:spcBef>
              <a:spcAft>
                <a:spcPts val="0"/>
              </a:spcAft>
              <a:buClr>
                <a:schemeClr val="dk1"/>
              </a:buClr>
              <a:buSzPts val="1100"/>
              <a:buFont typeface="Noto Sans"/>
              <a:buAutoNum type="alphaLcPeriod"/>
            </a:pPr>
            <a:r>
              <a:rPr b="1" lang="en">
                <a:solidFill>
                  <a:schemeClr val="dk1"/>
                </a:solidFill>
                <a:latin typeface="Calibri"/>
                <a:ea typeface="Calibri"/>
                <a:cs typeface="Calibri"/>
                <a:sym typeface="Calibri"/>
              </a:rPr>
              <a:t>That's correct!</a:t>
            </a:r>
            <a:r>
              <a:rPr lang="en">
                <a:solidFill>
                  <a:schemeClr val="dk1"/>
                </a:solidFill>
                <a:latin typeface="Calibri"/>
                <a:ea typeface="Calibri"/>
                <a:cs typeface="Calibri"/>
                <a:sym typeface="Calibri"/>
              </a:rPr>
              <a:t> Take the square root of each side. Then be sure to set up two equations.</a:t>
            </a:r>
            <a:endParaRPr>
              <a:solidFill>
                <a:schemeClr val="dk1"/>
              </a:solidFill>
              <a:latin typeface="Calibri"/>
              <a:ea typeface="Calibri"/>
              <a:cs typeface="Calibri"/>
              <a:sym typeface="Calibri"/>
            </a:endParaRPr>
          </a:p>
          <a:p>
            <a:pPr indent="-298450" lvl="0" marL="457200" rtl="0" algn="l">
              <a:spcBef>
                <a:spcPts val="0"/>
              </a:spcBef>
              <a:spcAft>
                <a:spcPts val="0"/>
              </a:spcAft>
              <a:buClr>
                <a:schemeClr val="dk1"/>
              </a:buClr>
              <a:buSzPts val="1100"/>
              <a:buFont typeface="Noto Sans"/>
              <a:buAutoNum type="alphaLcPeriod"/>
            </a:pPr>
            <a:r>
              <a:rPr b="1" lang="en">
                <a:solidFill>
                  <a:schemeClr val="dk1"/>
                </a:solidFill>
                <a:latin typeface="Calibri"/>
                <a:ea typeface="Calibri"/>
                <a:cs typeface="Calibri"/>
                <a:sym typeface="Calibri"/>
              </a:rPr>
              <a:t>Incorrect. </a:t>
            </a:r>
            <a:r>
              <a:rPr lang="en">
                <a:solidFill>
                  <a:schemeClr val="dk1"/>
                </a:solidFill>
                <a:latin typeface="Calibri"/>
                <a:ea typeface="Calibri"/>
                <a:cs typeface="Calibri"/>
                <a:sym typeface="Calibri"/>
              </a:rPr>
              <a:t>Be sure to take the square root of both sides of the equation.</a:t>
            </a:r>
            <a:endParaRPr>
              <a:solidFill>
                <a:schemeClr val="dk1"/>
              </a:solidFill>
              <a:latin typeface="Calibri"/>
              <a:ea typeface="Calibri"/>
              <a:cs typeface="Calibri"/>
              <a:sym typeface="Calibri"/>
            </a:endParaRPr>
          </a:p>
          <a:p>
            <a:pPr indent="-298450" lvl="0" marL="457200" rtl="0" algn="l">
              <a:spcBef>
                <a:spcPts val="0"/>
              </a:spcBef>
              <a:spcAft>
                <a:spcPts val="0"/>
              </a:spcAft>
              <a:buClr>
                <a:schemeClr val="dk1"/>
              </a:buClr>
              <a:buSzPts val="1100"/>
              <a:buFont typeface="Noto Sans"/>
              <a:buAutoNum type="alphaLcPeriod"/>
            </a:pPr>
            <a:r>
              <a:rPr b="1" lang="en">
                <a:solidFill>
                  <a:schemeClr val="dk1"/>
                </a:solidFill>
                <a:latin typeface="Calibri"/>
                <a:ea typeface="Calibri"/>
                <a:cs typeface="Calibri"/>
                <a:sym typeface="Calibri"/>
              </a:rPr>
              <a:t>Incorrect.</a:t>
            </a:r>
            <a:r>
              <a:rPr lang="en">
                <a:solidFill>
                  <a:schemeClr val="dk1"/>
                </a:solidFill>
                <a:latin typeface="Calibri"/>
                <a:ea typeface="Calibri"/>
                <a:cs typeface="Calibri"/>
                <a:sym typeface="Calibri"/>
              </a:rPr>
              <a:t> </a:t>
            </a:r>
            <a:r>
              <a:rPr lang="en">
                <a:solidFill>
                  <a:schemeClr val="dk1"/>
                </a:solidFill>
                <a:latin typeface="Calibri"/>
                <a:ea typeface="Calibri"/>
                <a:cs typeface="Calibri"/>
                <a:sym typeface="Calibri"/>
              </a:rPr>
              <a:t>Be sure to take the square root of both sides of the equation AND set up two equations.</a:t>
            </a:r>
            <a:endParaRPr>
              <a:solidFill>
                <a:schemeClr val="dk1"/>
              </a:solidFill>
              <a:latin typeface="Calibri"/>
              <a:ea typeface="Calibri"/>
              <a:cs typeface="Calibri"/>
              <a:sym typeface="Calibri"/>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6" name="Shape 256"/>
        <p:cNvGrpSpPr/>
        <p:nvPr/>
      </p:nvGrpSpPr>
      <p:grpSpPr>
        <a:xfrm>
          <a:off x="0" y="0"/>
          <a:ext cx="0" cy="0"/>
          <a:chOff x="0" y="0"/>
          <a:chExt cx="0" cy="0"/>
        </a:xfrm>
      </p:grpSpPr>
      <p:sp>
        <p:nvSpPr>
          <p:cNvPr id="257" name="Google Shape;257;g34e020773c1_0_3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58" name="Google Shape;258;g34e020773c1_0_3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Clr>
                <a:schemeClr val="dk1"/>
              </a:buClr>
              <a:buSzPts val="1100"/>
              <a:buFont typeface="Arial"/>
              <a:buNone/>
            </a:pPr>
            <a:r>
              <a:rPr b="1" lang="en">
                <a:solidFill>
                  <a:schemeClr val="dk1"/>
                </a:solidFill>
                <a:latin typeface="Calibri"/>
                <a:ea typeface="Calibri"/>
                <a:cs typeface="Calibri"/>
                <a:sym typeface="Calibri"/>
              </a:rPr>
              <a:t>Remind Students</a:t>
            </a:r>
            <a:endParaRPr b="1">
              <a:solidFill>
                <a:schemeClr val="dk1"/>
              </a:solidFill>
              <a:latin typeface="Calibri"/>
              <a:ea typeface="Calibri"/>
              <a:cs typeface="Calibri"/>
              <a:sym typeface="Calibri"/>
            </a:endParaRPr>
          </a:p>
          <a:p>
            <a:pPr indent="-298450" lvl="0" marL="457200" rtl="0" algn="l">
              <a:lnSpc>
                <a:spcPct val="115000"/>
              </a:lnSpc>
              <a:spcBef>
                <a:spcPts val="0"/>
              </a:spcBef>
              <a:spcAft>
                <a:spcPts val="0"/>
              </a:spcAft>
              <a:buClr>
                <a:schemeClr val="dk1"/>
              </a:buClr>
              <a:buSzPts val="1100"/>
              <a:buFont typeface="Calibri"/>
              <a:buChar char="●"/>
            </a:pPr>
            <a:r>
              <a:rPr lang="en">
                <a:solidFill>
                  <a:schemeClr val="dk1"/>
                </a:solidFill>
                <a:latin typeface="Calibri"/>
                <a:ea typeface="Calibri"/>
                <a:cs typeface="Calibri"/>
                <a:sym typeface="Calibri"/>
              </a:rPr>
              <a:t>Utilize inverse operations.</a:t>
            </a:r>
            <a:endParaRPr>
              <a:solidFill>
                <a:schemeClr val="dk1"/>
              </a:solidFill>
              <a:latin typeface="Calibri"/>
              <a:ea typeface="Calibri"/>
              <a:cs typeface="Calibri"/>
              <a:sym typeface="Calibri"/>
            </a:endParaRPr>
          </a:p>
          <a:p>
            <a:pPr indent="-298450" lvl="0" marL="457200" rtl="0" algn="l">
              <a:lnSpc>
                <a:spcPct val="115000"/>
              </a:lnSpc>
              <a:spcBef>
                <a:spcPts val="0"/>
              </a:spcBef>
              <a:spcAft>
                <a:spcPts val="0"/>
              </a:spcAft>
              <a:buClr>
                <a:schemeClr val="dk1"/>
              </a:buClr>
              <a:buSzPts val="1100"/>
              <a:buFont typeface="Calibri"/>
              <a:buChar char="●"/>
            </a:pPr>
            <a:r>
              <a:rPr lang="en">
                <a:solidFill>
                  <a:schemeClr val="dk1"/>
                </a:solidFill>
                <a:latin typeface="Calibri"/>
                <a:ea typeface="Calibri"/>
                <a:cs typeface="Calibri"/>
                <a:sym typeface="Calibri"/>
              </a:rPr>
              <a:t>Isolate the variable by dividing both sides by 4.</a:t>
            </a:r>
            <a:endParaRPr>
              <a:solidFill>
                <a:schemeClr val="dk1"/>
              </a:solidFill>
              <a:latin typeface="Calibri"/>
              <a:ea typeface="Calibri"/>
              <a:cs typeface="Calibri"/>
              <a:sym typeface="Calibri"/>
            </a:endParaRPr>
          </a:p>
          <a:p>
            <a:pPr indent="-298450" lvl="0" marL="457200" rtl="0" algn="l">
              <a:lnSpc>
                <a:spcPct val="115000"/>
              </a:lnSpc>
              <a:spcBef>
                <a:spcPts val="0"/>
              </a:spcBef>
              <a:spcAft>
                <a:spcPts val="0"/>
              </a:spcAft>
              <a:buClr>
                <a:schemeClr val="dk1"/>
              </a:buClr>
              <a:buSzPts val="1100"/>
              <a:buFont typeface="Calibri"/>
              <a:buChar char="●"/>
            </a:pPr>
            <a:r>
              <a:rPr lang="en">
                <a:solidFill>
                  <a:schemeClr val="dk1"/>
                </a:solidFill>
                <a:latin typeface="Calibri"/>
                <a:ea typeface="Calibri"/>
                <a:cs typeface="Calibri"/>
                <a:sym typeface="Calibri"/>
              </a:rPr>
              <a:t>Recall that a power of 2 means to multiply a binomial by itself.</a:t>
            </a:r>
            <a:endParaRPr>
              <a:solidFill>
                <a:schemeClr val="dk1"/>
              </a:solidFill>
              <a:latin typeface="Calibri"/>
              <a:ea typeface="Calibri"/>
              <a:cs typeface="Calibri"/>
              <a:sym typeface="Calibri"/>
            </a:endParaRPr>
          </a:p>
          <a:p>
            <a:pPr indent="-298450" lvl="0" marL="457200" rtl="0" algn="l">
              <a:lnSpc>
                <a:spcPct val="115000"/>
              </a:lnSpc>
              <a:spcBef>
                <a:spcPts val="0"/>
              </a:spcBef>
              <a:spcAft>
                <a:spcPts val="0"/>
              </a:spcAft>
              <a:buClr>
                <a:schemeClr val="dk1"/>
              </a:buClr>
              <a:buSzPts val="1100"/>
              <a:buFont typeface="Calibri"/>
              <a:buChar char="●"/>
            </a:pPr>
            <a:r>
              <a:rPr lang="en">
                <a:solidFill>
                  <a:schemeClr val="dk1"/>
                </a:solidFill>
                <a:latin typeface="Calibri"/>
                <a:ea typeface="Calibri"/>
                <a:cs typeface="Calibri"/>
                <a:sym typeface="Calibri"/>
              </a:rPr>
              <a:t>Remind students that checking their solution(s) is important.</a:t>
            </a:r>
            <a:endParaRPr>
              <a:solidFill>
                <a:schemeClr val="dk1"/>
              </a:solidFill>
              <a:latin typeface="Calibri"/>
              <a:ea typeface="Calibri"/>
              <a:cs typeface="Calibri"/>
              <a:sym typeface="Calibri"/>
            </a:endParaRPr>
          </a:p>
          <a:p>
            <a:pPr indent="0" lvl="0" marL="0" rtl="0" algn="l">
              <a:lnSpc>
                <a:spcPct val="115000"/>
              </a:lnSpc>
              <a:spcBef>
                <a:spcPts val="1200"/>
              </a:spcBef>
              <a:spcAft>
                <a:spcPts val="0"/>
              </a:spcAft>
              <a:buNone/>
            </a:pPr>
            <a:r>
              <a:rPr b="1" lang="en">
                <a:solidFill>
                  <a:schemeClr val="dk1"/>
                </a:solidFill>
                <a:latin typeface="Calibri"/>
                <a:ea typeface="Calibri"/>
                <a:cs typeface="Calibri"/>
                <a:sym typeface="Calibri"/>
              </a:rPr>
              <a:t>Answer:</a:t>
            </a:r>
            <a:r>
              <a:rPr lang="en">
                <a:solidFill>
                  <a:schemeClr val="dk1"/>
                </a:solidFill>
                <a:latin typeface="Calibri"/>
                <a:ea typeface="Calibri"/>
                <a:cs typeface="Calibri"/>
                <a:sym typeface="Calibri"/>
              </a:rPr>
              <a:t> </a:t>
            </a:r>
            <a:r>
              <a:rPr i="1" lang="en">
                <a:solidFill>
                  <a:schemeClr val="dk1"/>
                </a:solidFill>
                <a:latin typeface="Times New Roman"/>
                <a:ea typeface="Times New Roman"/>
                <a:cs typeface="Times New Roman"/>
                <a:sym typeface="Times New Roman"/>
              </a:rPr>
              <a:t>x</a:t>
            </a:r>
            <a:r>
              <a:rPr lang="en">
                <a:solidFill>
                  <a:schemeClr val="dk1"/>
                </a:solidFill>
                <a:latin typeface="Calibri"/>
                <a:ea typeface="Calibri"/>
                <a:cs typeface="Calibri"/>
                <a:sym typeface="Calibri"/>
              </a:rPr>
              <a:t> = 10, </a:t>
            </a:r>
            <a:r>
              <a:rPr i="1" lang="en">
                <a:solidFill>
                  <a:schemeClr val="dk1"/>
                </a:solidFill>
                <a:latin typeface="Times New Roman"/>
                <a:ea typeface="Times New Roman"/>
                <a:cs typeface="Times New Roman"/>
                <a:sym typeface="Times New Roman"/>
              </a:rPr>
              <a:t>x</a:t>
            </a:r>
            <a:r>
              <a:rPr lang="en">
                <a:solidFill>
                  <a:schemeClr val="dk1"/>
                </a:solidFill>
                <a:latin typeface="Calibri"/>
                <a:ea typeface="Calibri"/>
                <a:cs typeface="Calibri"/>
                <a:sym typeface="Calibri"/>
              </a:rPr>
              <a:t> = 4</a:t>
            </a:r>
            <a:endParaRPr>
              <a:solidFill>
                <a:schemeClr val="dk1"/>
              </a:solidFill>
              <a:latin typeface="Calibri"/>
              <a:ea typeface="Calibri"/>
              <a:cs typeface="Calibri"/>
              <a:sym typeface="Calibri"/>
            </a:endParaRPr>
          </a:p>
          <a:p>
            <a:pPr indent="0" lvl="0" marL="0" rtl="0" algn="l">
              <a:spcBef>
                <a:spcPts val="0"/>
              </a:spcBef>
              <a:spcAft>
                <a:spcPts val="0"/>
              </a:spcAft>
              <a:buNone/>
            </a:pPr>
            <a:r>
              <a:rPr lang="en">
                <a:latin typeface="Calibri"/>
                <a:ea typeface="Calibri"/>
                <a:cs typeface="Calibri"/>
                <a:sym typeface="Calibri"/>
              </a:rPr>
              <a:t>To see the full worked problem and additional examples, see the </a:t>
            </a:r>
            <a:r>
              <a:rPr lang="en" u="sng">
                <a:solidFill>
                  <a:schemeClr val="hlink"/>
                </a:solidFill>
                <a:latin typeface="Calibri"/>
                <a:ea typeface="Calibri"/>
                <a:cs typeface="Calibri"/>
                <a:sym typeface="Calibri"/>
                <a:hlinkClick r:id="rId2"/>
              </a:rPr>
              <a:t>online textbook</a:t>
            </a:r>
            <a:r>
              <a:rPr lang="en">
                <a:latin typeface="Calibri"/>
                <a:ea typeface="Calibri"/>
                <a:cs typeface="Calibri"/>
                <a:sym typeface="Calibri"/>
              </a:rPr>
              <a:t>.</a:t>
            </a:r>
            <a:endParaRPr>
              <a:latin typeface="Calibri"/>
              <a:ea typeface="Calibri"/>
              <a:cs typeface="Calibri"/>
              <a:sym typeface="Calibri"/>
            </a:endParaRPr>
          </a:p>
          <a:p>
            <a:pPr indent="0" lvl="0" marL="0" rtl="0" algn="l">
              <a:lnSpc>
                <a:spcPct val="115000"/>
              </a:lnSpc>
              <a:spcBef>
                <a:spcPts val="1000"/>
              </a:spcBef>
              <a:spcAft>
                <a:spcPts val="0"/>
              </a:spcAft>
              <a:buNone/>
            </a:pPr>
            <a:r>
              <a:t/>
            </a:r>
            <a:endParaRPr sz="1300">
              <a:solidFill>
                <a:schemeClr val="dk1"/>
              </a:solidFill>
              <a:latin typeface="Calibri"/>
              <a:ea typeface="Calibri"/>
              <a:cs typeface="Calibri"/>
              <a:sym typeface="Calibri"/>
            </a:endParaRPr>
          </a:p>
          <a:p>
            <a:pPr indent="0" lvl="0" marL="0" rtl="0" algn="l">
              <a:lnSpc>
                <a:spcPct val="115000"/>
              </a:lnSpc>
              <a:spcBef>
                <a:spcPts val="1200"/>
              </a:spcBef>
              <a:spcAft>
                <a:spcPts val="0"/>
              </a:spcAft>
              <a:buNone/>
            </a:pPr>
            <a:r>
              <a:t/>
            </a:r>
            <a:endParaRPr b="1" sz="1300">
              <a:solidFill>
                <a:srgbClr val="1D2125"/>
              </a:solidFill>
              <a:latin typeface="Calibri"/>
              <a:ea typeface="Calibri"/>
              <a:cs typeface="Calibri"/>
              <a:sym typeface="Calibri"/>
            </a:endParaRPr>
          </a:p>
          <a:p>
            <a:pPr indent="0" lvl="0" marL="0" rtl="0" algn="l">
              <a:lnSpc>
                <a:spcPct val="115000"/>
              </a:lnSpc>
              <a:spcBef>
                <a:spcPts val="1200"/>
              </a:spcBef>
              <a:spcAft>
                <a:spcPts val="0"/>
              </a:spcAft>
              <a:buNone/>
            </a:pPr>
            <a:r>
              <a:t/>
            </a:r>
            <a:endParaRPr b="1">
              <a:solidFill>
                <a:srgbClr val="1D2125"/>
              </a:solidFill>
              <a:latin typeface="Noto Sans"/>
              <a:ea typeface="Noto Sans"/>
              <a:cs typeface="Noto Sans"/>
              <a:sym typeface="Noto Sans"/>
            </a:endParaRPr>
          </a:p>
          <a:p>
            <a:pPr indent="0" lvl="0" marL="0" rtl="0" algn="l">
              <a:lnSpc>
                <a:spcPct val="115000"/>
              </a:lnSpc>
              <a:spcBef>
                <a:spcPts val="1200"/>
              </a:spcBef>
              <a:spcAft>
                <a:spcPts val="1200"/>
              </a:spcAft>
              <a:buNone/>
            </a:pPr>
            <a:r>
              <a:t/>
            </a:r>
            <a:endParaRPr b="1">
              <a:solidFill>
                <a:srgbClr val="1D2125"/>
              </a:solidFill>
              <a:latin typeface="Noto Sans"/>
              <a:ea typeface="Noto Sans"/>
              <a:cs typeface="Noto Sans"/>
              <a:sym typeface="Noto Sans"/>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7" name="Shape 267"/>
        <p:cNvGrpSpPr/>
        <p:nvPr/>
      </p:nvGrpSpPr>
      <p:grpSpPr>
        <a:xfrm>
          <a:off x="0" y="0"/>
          <a:ext cx="0" cy="0"/>
          <a:chOff x="0" y="0"/>
          <a:chExt cx="0" cy="0"/>
        </a:xfrm>
      </p:grpSpPr>
      <p:sp>
        <p:nvSpPr>
          <p:cNvPr id="268" name="Google Shape;268;g39c39c74e23_0_17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69" name="Google Shape;269;g39c39c74e23_0_17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4" name="Shape 274"/>
        <p:cNvGrpSpPr/>
        <p:nvPr/>
      </p:nvGrpSpPr>
      <p:grpSpPr>
        <a:xfrm>
          <a:off x="0" y="0"/>
          <a:ext cx="0" cy="0"/>
          <a:chOff x="0" y="0"/>
          <a:chExt cx="0" cy="0"/>
        </a:xfrm>
      </p:grpSpPr>
      <p:sp>
        <p:nvSpPr>
          <p:cNvPr id="275" name="Google Shape;275;g3480998f8e0_3_1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76" name="Google Shape;276;g3480998f8e0_3_1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20000"/>
              </a:lnSpc>
              <a:spcBef>
                <a:spcPts val="0"/>
              </a:spcBef>
              <a:spcAft>
                <a:spcPts val="0"/>
              </a:spcAft>
              <a:buClr>
                <a:schemeClr val="dk1"/>
              </a:buClr>
              <a:buSzPts val="1100"/>
              <a:buFont typeface="Arial"/>
              <a:buNone/>
            </a:pPr>
            <a:r>
              <a:rPr b="1" lang="en">
                <a:solidFill>
                  <a:schemeClr val="dk1"/>
                </a:solidFill>
                <a:latin typeface="Calibri"/>
                <a:ea typeface="Calibri"/>
                <a:cs typeface="Calibri"/>
                <a:sym typeface="Calibri"/>
              </a:rPr>
              <a:t>Cool Down (5 minutes)</a:t>
            </a:r>
            <a:endParaRPr b="1">
              <a:solidFill>
                <a:schemeClr val="dk1"/>
              </a:solidFill>
              <a:latin typeface="Calibri"/>
              <a:ea typeface="Calibri"/>
              <a:cs typeface="Calibri"/>
              <a:sym typeface="Calibri"/>
            </a:endParaRPr>
          </a:p>
          <a:p>
            <a:pPr indent="0" lvl="0" marL="0" rtl="0" algn="l">
              <a:spcBef>
                <a:spcPts val="400"/>
              </a:spcBef>
              <a:spcAft>
                <a:spcPts val="0"/>
              </a:spcAft>
              <a:buNone/>
            </a:pPr>
            <a:r>
              <a:rPr b="1" lang="en">
                <a:solidFill>
                  <a:schemeClr val="dk1"/>
                </a:solidFill>
                <a:latin typeface="Calibri"/>
                <a:ea typeface="Calibri"/>
                <a:cs typeface="Calibri"/>
                <a:sym typeface="Calibri"/>
              </a:rPr>
              <a:t>Answers</a:t>
            </a:r>
            <a:endParaRPr>
              <a:solidFill>
                <a:schemeClr val="dk1"/>
              </a:solidFill>
              <a:latin typeface="Calibri"/>
              <a:ea typeface="Calibri"/>
              <a:cs typeface="Calibri"/>
              <a:sym typeface="Calibri"/>
            </a:endParaRPr>
          </a:p>
          <a:p>
            <a:pPr indent="-298450" lvl="0" marL="457200" rtl="0" algn="l">
              <a:spcBef>
                <a:spcPts val="0"/>
              </a:spcBef>
              <a:spcAft>
                <a:spcPts val="0"/>
              </a:spcAft>
              <a:buClr>
                <a:schemeClr val="dk1"/>
              </a:buClr>
              <a:buSzPts val="1100"/>
              <a:buFont typeface="Calibri"/>
              <a:buAutoNum type="arabicPeriod"/>
            </a:pPr>
            <a:r>
              <a:rPr lang="en">
                <a:solidFill>
                  <a:schemeClr val="dk1"/>
                </a:solidFill>
                <a:latin typeface="Calibri"/>
                <a:ea typeface="Calibri"/>
                <a:cs typeface="Calibri"/>
                <a:sym typeface="Calibri"/>
              </a:rPr>
              <a:t>It is equivalent to (</a:t>
            </a:r>
            <a:r>
              <a:rPr i="1" lang="en">
                <a:solidFill>
                  <a:schemeClr val="dk1"/>
                </a:solidFill>
                <a:latin typeface="Times New Roman"/>
                <a:ea typeface="Times New Roman"/>
                <a:cs typeface="Times New Roman"/>
                <a:sym typeface="Times New Roman"/>
              </a:rPr>
              <a:t>x</a:t>
            </a:r>
            <a:r>
              <a:rPr lang="en">
                <a:solidFill>
                  <a:schemeClr val="dk1"/>
                </a:solidFill>
                <a:latin typeface="Calibri"/>
                <a:ea typeface="Calibri"/>
                <a:cs typeface="Calibri"/>
                <a:sym typeface="Calibri"/>
              </a:rPr>
              <a:t> + 10)</a:t>
            </a:r>
            <a:r>
              <a:rPr baseline="30000" lang="en">
                <a:solidFill>
                  <a:schemeClr val="dk1"/>
                </a:solidFill>
                <a:latin typeface="Calibri"/>
                <a:ea typeface="Calibri"/>
                <a:cs typeface="Calibri"/>
                <a:sym typeface="Calibri"/>
              </a:rPr>
              <a:t>2</a:t>
            </a:r>
            <a:r>
              <a:rPr lang="en">
                <a:solidFill>
                  <a:schemeClr val="dk1"/>
                </a:solidFill>
                <a:latin typeface="Calibri"/>
                <a:ea typeface="Calibri"/>
                <a:cs typeface="Calibri"/>
                <a:sym typeface="Calibri"/>
              </a:rPr>
              <a:t>, so it is a factor squared.</a:t>
            </a:r>
            <a:endParaRPr>
              <a:solidFill>
                <a:schemeClr val="dk1"/>
              </a:solidFill>
              <a:latin typeface="Calibri"/>
              <a:ea typeface="Calibri"/>
              <a:cs typeface="Calibri"/>
              <a:sym typeface="Calibri"/>
            </a:endParaRPr>
          </a:p>
          <a:p>
            <a:pPr indent="-298450" lvl="0" marL="457200" rtl="0" algn="l">
              <a:spcBef>
                <a:spcPts val="0"/>
              </a:spcBef>
              <a:spcAft>
                <a:spcPts val="0"/>
              </a:spcAft>
              <a:buClr>
                <a:schemeClr val="dk1"/>
              </a:buClr>
              <a:buSzPts val="1100"/>
              <a:buFont typeface="Calibri"/>
              <a:buAutoNum type="arabicPeriod"/>
            </a:pPr>
            <a:r>
              <a:rPr i="1" lang="en">
                <a:solidFill>
                  <a:schemeClr val="dk1"/>
                </a:solidFill>
                <a:latin typeface="Times New Roman"/>
                <a:ea typeface="Times New Roman"/>
                <a:cs typeface="Times New Roman"/>
                <a:sym typeface="Times New Roman"/>
              </a:rPr>
              <a:t>x</a:t>
            </a:r>
            <a:r>
              <a:rPr lang="en">
                <a:solidFill>
                  <a:schemeClr val="dk1"/>
                </a:solidFill>
                <a:latin typeface="Calibri"/>
                <a:ea typeface="Calibri"/>
                <a:cs typeface="Calibri"/>
                <a:sym typeface="Calibri"/>
              </a:rPr>
              <a:t> = –1 and </a:t>
            </a:r>
            <a:r>
              <a:rPr i="1" lang="en">
                <a:solidFill>
                  <a:schemeClr val="dk1"/>
                </a:solidFill>
                <a:latin typeface="Times New Roman"/>
                <a:ea typeface="Times New Roman"/>
                <a:cs typeface="Times New Roman"/>
                <a:sym typeface="Times New Roman"/>
              </a:rPr>
              <a:t>x</a:t>
            </a:r>
            <a:r>
              <a:rPr lang="en">
                <a:solidFill>
                  <a:schemeClr val="dk1"/>
                </a:solidFill>
                <a:latin typeface="Calibri"/>
                <a:ea typeface="Calibri"/>
                <a:cs typeface="Calibri"/>
                <a:sym typeface="Calibri"/>
              </a:rPr>
              <a:t> = –19</a:t>
            </a:r>
            <a:endParaRPr>
              <a:solidFill>
                <a:schemeClr val="dk1"/>
              </a:solidFill>
              <a:latin typeface="Calibri"/>
              <a:ea typeface="Calibri"/>
              <a:cs typeface="Calibri"/>
              <a:sym typeface="Calibri"/>
            </a:endParaRPr>
          </a:p>
          <a:p>
            <a:pPr indent="0" lvl="0" marL="457200" rtl="0" algn="l">
              <a:spcBef>
                <a:spcPts val="0"/>
              </a:spcBef>
              <a:spcAft>
                <a:spcPts val="0"/>
              </a:spcAft>
              <a:buNone/>
            </a:pPr>
            <a:r>
              <a:t/>
            </a:r>
            <a:endParaRPr>
              <a:solidFill>
                <a:schemeClr val="dk1"/>
              </a:solidFill>
              <a:latin typeface="Calibri"/>
              <a:ea typeface="Calibri"/>
              <a:cs typeface="Calibri"/>
              <a:sym typeface="Calibri"/>
            </a:endParaRPr>
          </a:p>
          <a:p>
            <a:pPr indent="0" lvl="0" marL="0" rtl="0" algn="l">
              <a:spcBef>
                <a:spcPts val="0"/>
              </a:spcBef>
              <a:spcAft>
                <a:spcPts val="0"/>
              </a:spcAft>
              <a:buNone/>
            </a:pPr>
            <a:r>
              <a:rPr b="1" lang="en">
                <a:solidFill>
                  <a:schemeClr val="dk1"/>
                </a:solidFill>
                <a:latin typeface="Calibri"/>
                <a:ea typeface="Calibri"/>
                <a:cs typeface="Calibri"/>
                <a:sym typeface="Calibri"/>
              </a:rPr>
              <a:t>Response to Student Thinking -</a:t>
            </a:r>
            <a:r>
              <a:rPr b="1" lang="en">
                <a:solidFill>
                  <a:srgbClr val="9900FF"/>
                </a:solidFill>
                <a:latin typeface="Calibri"/>
                <a:ea typeface="Calibri"/>
                <a:cs typeface="Calibri"/>
                <a:sym typeface="Calibri"/>
              </a:rPr>
              <a:t> </a:t>
            </a:r>
            <a:r>
              <a:rPr b="1" lang="en">
                <a:solidFill>
                  <a:schemeClr val="dk1"/>
                </a:solidFill>
                <a:latin typeface="Calibri"/>
                <a:ea typeface="Calibri"/>
                <a:cs typeface="Calibri"/>
                <a:sym typeface="Calibri"/>
              </a:rPr>
              <a:t>More Chances</a:t>
            </a:r>
            <a:endParaRPr>
              <a:solidFill>
                <a:schemeClr val="dk1"/>
              </a:solidFill>
              <a:latin typeface="Calibri"/>
              <a:ea typeface="Calibri"/>
              <a:cs typeface="Calibri"/>
              <a:sym typeface="Calibri"/>
            </a:endParaRPr>
          </a:p>
          <a:p>
            <a:pPr indent="0" lvl="0" marL="0" rtl="0" algn="l">
              <a:spcBef>
                <a:spcPts val="0"/>
              </a:spcBef>
              <a:spcAft>
                <a:spcPts val="0"/>
              </a:spcAft>
              <a:buNone/>
            </a:pPr>
            <a:r>
              <a:rPr lang="en">
                <a:solidFill>
                  <a:schemeClr val="dk1"/>
                </a:solidFill>
                <a:latin typeface="Calibri"/>
                <a:ea typeface="Calibri"/>
                <a:cs typeface="Calibri"/>
                <a:sym typeface="Calibri"/>
              </a:rPr>
              <a:t>If students solve the second equation by factoring and using the square root property, state that some equations cannot be easily factored and that Lessons 9.2-9.4 explore equations that cannot always be easily factored but can be solved by completing the square.</a:t>
            </a:r>
            <a:endParaRPr>
              <a:solidFill>
                <a:schemeClr val="dk1"/>
              </a:solidFill>
              <a:latin typeface="Calibri"/>
              <a:ea typeface="Calibri"/>
              <a:cs typeface="Calibri"/>
              <a:sym typeface="Calibri"/>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3" name="Shape 283"/>
        <p:cNvGrpSpPr/>
        <p:nvPr/>
      </p:nvGrpSpPr>
      <p:grpSpPr>
        <a:xfrm>
          <a:off x="0" y="0"/>
          <a:ext cx="0" cy="0"/>
          <a:chOff x="0" y="0"/>
          <a:chExt cx="0" cy="0"/>
        </a:xfrm>
      </p:grpSpPr>
      <p:sp>
        <p:nvSpPr>
          <p:cNvPr id="284" name="Google Shape;284;g39c39c74e23_0_18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85" name="Google Shape;285;g39c39c74e23_0_18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0" name="Shape 290"/>
        <p:cNvGrpSpPr/>
        <p:nvPr/>
      </p:nvGrpSpPr>
      <p:grpSpPr>
        <a:xfrm>
          <a:off x="0" y="0"/>
          <a:ext cx="0" cy="0"/>
          <a:chOff x="0" y="0"/>
          <a:chExt cx="0" cy="0"/>
        </a:xfrm>
      </p:grpSpPr>
      <p:sp>
        <p:nvSpPr>
          <p:cNvPr id="291" name="Google Shape;291;g3480998f8e0_3_7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92" name="Google Shape;292;g3480998f8e0_3_7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a:solidFill>
                  <a:schemeClr val="dk1"/>
                </a:solidFill>
                <a:latin typeface="Calibri"/>
                <a:ea typeface="Calibri"/>
                <a:cs typeface="Calibri"/>
                <a:sym typeface="Calibri"/>
              </a:rPr>
              <a:t>Digital Practice: </a:t>
            </a:r>
            <a:r>
              <a:rPr lang="en">
                <a:solidFill>
                  <a:schemeClr val="dk1"/>
                </a:solidFill>
                <a:latin typeface="Calibri"/>
                <a:ea typeface="Calibri"/>
                <a:cs typeface="Calibri"/>
                <a:sym typeface="Calibri"/>
              </a:rPr>
              <a:t>Access the practice pages at </a:t>
            </a:r>
            <a:r>
              <a:rPr lang="en" sz="900" u="sng">
                <a:solidFill>
                  <a:schemeClr val="hlink"/>
                </a:solidFill>
                <a:latin typeface="Noto Sans"/>
                <a:ea typeface="Noto Sans"/>
                <a:cs typeface="Noto Sans"/>
                <a:sym typeface="Noto Sans"/>
                <a:hlinkClick r:id="rId2"/>
              </a:rPr>
              <a:t>https://openstax.org/details/books/algebra-1</a:t>
            </a:r>
            <a:r>
              <a:rPr lang="en" sz="900">
                <a:solidFill>
                  <a:schemeClr val="dk1"/>
                </a:solidFill>
                <a:latin typeface="Noto Sans"/>
                <a:ea typeface="Noto Sans"/>
                <a:cs typeface="Noto Sans"/>
                <a:sym typeface="Noto Sans"/>
              </a:rPr>
              <a:t> </a:t>
            </a:r>
            <a:endParaRPr>
              <a:solidFill>
                <a:schemeClr val="dk1"/>
              </a:solidFill>
              <a:latin typeface="Calibri"/>
              <a:ea typeface="Calibri"/>
              <a:cs typeface="Calibri"/>
              <a:sym typeface="Calibri"/>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9" name="Shape 299"/>
        <p:cNvGrpSpPr/>
        <p:nvPr/>
      </p:nvGrpSpPr>
      <p:grpSpPr>
        <a:xfrm>
          <a:off x="0" y="0"/>
          <a:ext cx="0" cy="0"/>
          <a:chOff x="0" y="0"/>
          <a:chExt cx="0" cy="0"/>
        </a:xfrm>
      </p:grpSpPr>
      <p:sp>
        <p:nvSpPr>
          <p:cNvPr id="300" name="Google Shape;300;g39c39c74e23_0_19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01" name="Google Shape;301;g39c39c74e23_0_19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6" name="Shape 306"/>
        <p:cNvGrpSpPr/>
        <p:nvPr/>
      </p:nvGrpSpPr>
      <p:grpSpPr>
        <a:xfrm>
          <a:off x="0" y="0"/>
          <a:ext cx="0" cy="0"/>
          <a:chOff x="0" y="0"/>
          <a:chExt cx="0" cy="0"/>
        </a:xfrm>
      </p:grpSpPr>
      <p:sp>
        <p:nvSpPr>
          <p:cNvPr id="307" name="Google Shape;307;g3480998f8e0_3_13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08" name="Google Shape;308;g3480998f8e0_3_13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a:solidFill>
                  <a:schemeClr val="dk1"/>
                </a:solidFill>
                <a:latin typeface="Calibri"/>
                <a:ea typeface="Calibri"/>
                <a:cs typeface="Calibri"/>
                <a:sym typeface="Calibri"/>
              </a:rPr>
              <a:t>Discuss questions such as:</a:t>
            </a:r>
            <a:endParaRPr>
              <a:solidFill>
                <a:schemeClr val="dk1"/>
              </a:solidFill>
              <a:latin typeface="Calibri"/>
              <a:ea typeface="Calibri"/>
              <a:cs typeface="Calibri"/>
              <a:sym typeface="Calibri"/>
            </a:endParaRPr>
          </a:p>
          <a:p>
            <a:pPr indent="-298450" lvl="0" marL="457200" rtl="0" algn="l">
              <a:spcBef>
                <a:spcPts val="0"/>
              </a:spcBef>
              <a:spcAft>
                <a:spcPts val="0"/>
              </a:spcAft>
              <a:buClr>
                <a:schemeClr val="dk1"/>
              </a:buClr>
              <a:buSzPts val="1100"/>
              <a:buFont typeface="Calibri"/>
              <a:buChar char="●"/>
            </a:pPr>
            <a:r>
              <a:rPr lang="en">
                <a:solidFill>
                  <a:schemeClr val="dk1"/>
                </a:solidFill>
                <a:latin typeface="Calibri"/>
                <a:ea typeface="Calibri"/>
                <a:cs typeface="Calibri"/>
                <a:sym typeface="Calibri"/>
              </a:rPr>
              <a:t>Which of these quadratic expressions are perfect squares? Which are not? (The second and fourth expressions are perfect squares. The other two are not.)</a:t>
            </a:r>
            <a:endParaRPr>
              <a:solidFill>
                <a:schemeClr val="dk1"/>
              </a:solidFill>
              <a:latin typeface="Calibri"/>
              <a:ea typeface="Calibri"/>
              <a:cs typeface="Calibri"/>
              <a:sym typeface="Calibri"/>
            </a:endParaRPr>
          </a:p>
          <a:p>
            <a:pPr indent="-298450" lvl="0" marL="457200" rtl="0" algn="l">
              <a:spcBef>
                <a:spcPts val="0"/>
              </a:spcBef>
              <a:spcAft>
                <a:spcPts val="0"/>
              </a:spcAft>
              <a:buClr>
                <a:schemeClr val="dk1"/>
              </a:buClr>
              <a:buSzPts val="1100"/>
              <a:buChar char="●"/>
            </a:pPr>
            <a:r>
              <a:rPr lang="en">
                <a:solidFill>
                  <a:schemeClr val="dk1"/>
                </a:solidFill>
                <a:latin typeface="Calibri"/>
                <a:ea typeface="Calibri"/>
                <a:cs typeface="Calibri"/>
                <a:sym typeface="Calibri"/>
              </a:rPr>
              <a:t>How can you tell? (When in standard form, an expression with perfect squares has a constant term that is a number squared and a linear term that is twice that number. In </a:t>
            </a:r>
            <a:r>
              <a:rPr i="1" lang="en">
                <a:solidFill>
                  <a:schemeClr val="dk1"/>
                </a:solidFill>
                <a:latin typeface="Times New Roman"/>
                <a:ea typeface="Times New Roman"/>
                <a:cs typeface="Times New Roman"/>
                <a:sym typeface="Times New Roman"/>
              </a:rPr>
              <a:t>x</a:t>
            </a:r>
            <a:r>
              <a:rPr baseline="30000" lang="en">
                <a:solidFill>
                  <a:schemeClr val="dk1"/>
                </a:solidFill>
                <a:latin typeface="Calibri"/>
                <a:ea typeface="Calibri"/>
                <a:cs typeface="Calibri"/>
                <a:sym typeface="Calibri"/>
              </a:rPr>
              <a:t>2 </a:t>
            </a:r>
            <a:r>
              <a:rPr lang="en">
                <a:solidFill>
                  <a:schemeClr val="dk1"/>
                </a:solidFill>
                <a:latin typeface="Calibri"/>
                <a:ea typeface="Calibri"/>
                <a:cs typeface="Calibri"/>
                <a:sym typeface="Calibri"/>
              </a:rPr>
              <a:t>+ 24</a:t>
            </a:r>
            <a:r>
              <a:rPr i="1" lang="en">
                <a:solidFill>
                  <a:schemeClr val="dk1"/>
                </a:solidFill>
                <a:latin typeface="Times New Roman"/>
                <a:ea typeface="Times New Roman"/>
                <a:cs typeface="Times New Roman"/>
                <a:sym typeface="Times New Roman"/>
              </a:rPr>
              <a:t>x </a:t>
            </a:r>
            <a:r>
              <a:rPr lang="en">
                <a:solidFill>
                  <a:schemeClr val="dk1"/>
                </a:solidFill>
                <a:latin typeface="Calibri"/>
                <a:ea typeface="Calibri"/>
                <a:cs typeface="Calibri"/>
                <a:sym typeface="Calibri"/>
              </a:rPr>
              <a:t>+ 144, we can see 144 is 12 squared, and 24 is twice 12. In </a:t>
            </a:r>
            <a:r>
              <a:rPr i="1" lang="en">
                <a:solidFill>
                  <a:schemeClr val="dk1"/>
                </a:solidFill>
                <a:latin typeface="Times New Roman"/>
                <a:ea typeface="Times New Roman"/>
                <a:cs typeface="Times New Roman"/>
                <a:sym typeface="Times New Roman"/>
              </a:rPr>
              <a:t>x</a:t>
            </a:r>
            <a:r>
              <a:rPr baseline="30000" lang="en">
                <a:solidFill>
                  <a:schemeClr val="dk1"/>
                </a:solidFill>
                <a:latin typeface="Calibri"/>
                <a:ea typeface="Calibri"/>
                <a:cs typeface="Calibri"/>
                <a:sym typeface="Calibri"/>
              </a:rPr>
              <a:t>2 </a:t>
            </a:r>
            <a:r>
              <a:rPr lang="en">
                <a:solidFill>
                  <a:schemeClr val="dk1"/>
                </a:solidFill>
                <a:latin typeface="Calibri"/>
                <a:ea typeface="Calibri"/>
                <a:cs typeface="Calibri"/>
                <a:sym typeface="Calibri"/>
              </a:rPr>
              <a:t>− 40</a:t>
            </a:r>
            <a:r>
              <a:rPr i="1" lang="en">
                <a:solidFill>
                  <a:schemeClr val="dk1"/>
                </a:solidFill>
                <a:latin typeface="Times New Roman"/>
                <a:ea typeface="Times New Roman"/>
                <a:cs typeface="Times New Roman"/>
                <a:sym typeface="Times New Roman"/>
              </a:rPr>
              <a:t>x </a:t>
            </a:r>
            <a:r>
              <a:rPr lang="en">
                <a:solidFill>
                  <a:schemeClr val="dk1"/>
                </a:solidFill>
                <a:latin typeface="Calibri"/>
                <a:ea typeface="Calibri"/>
                <a:cs typeface="Calibri"/>
                <a:sym typeface="Calibri"/>
              </a:rPr>
              <a:t>+ 400, the term 400 is – 20 squared, and – 40 is twice – 20.)</a:t>
            </a:r>
            <a:endParaRPr>
              <a:solidFill>
                <a:schemeClr val="dk1"/>
              </a:solidFill>
              <a:latin typeface="Calibri"/>
              <a:ea typeface="Calibri"/>
              <a:cs typeface="Calibri"/>
              <a:sym typeface="Calibri"/>
            </a:endParaRPr>
          </a:p>
          <a:p>
            <a:pPr indent="-298450" lvl="0" marL="457200" rtl="0" algn="l">
              <a:spcBef>
                <a:spcPts val="0"/>
              </a:spcBef>
              <a:spcAft>
                <a:spcPts val="0"/>
              </a:spcAft>
              <a:buClr>
                <a:schemeClr val="dk1"/>
              </a:buClr>
              <a:buSzPts val="1100"/>
              <a:buFont typeface="Calibri"/>
              <a:buChar char="●"/>
            </a:pPr>
            <a:r>
              <a:rPr lang="en">
                <a:solidFill>
                  <a:schemeClr val="dk1"/>
                </a:solidFill>
                <a:latin typeface="Calibri"/>
                <a:ea typeface="Calibri"/>
                <a:cs typeface="Calibri"/>
                <a:sym typeface="Calibri"/>
              </a:rPr>
              <a:t>Why isn't the third expression a perfect square? Isn't 16 a perfect square? (16 is 4 squared or – 4 squared, but for the expression to be a perfect square, the coefficient of the linear term should be 8 (twice 4) or – 8 (twice 4).)</a:t>
            </a:r>
            <a:endParaRPr>
              <a:solidFill>
                <a:schemeClr val="dk1"/>
              </a:solidFill>
              <a:latin typeface="Calibri"/>
              <a:ea typeface="Calibri"/>
              <a:cs typeface="Calibri"/>
              <a:sym typeface="Calibri"/>
            </a:endParaRPr>
          </a:p>
          <a:p>
            <a:pPr indent="0" lvl="0" marL="457200" rtl="0" algn="l">
              <a:spcBef>
                <a:spcPts val="0"/>
              </a:spcBef>
              <a:spcAft>
                <a:spcPts val="0"/>
              </a:spcAft>
              <a:buNone/>
            </a:pPr>
            <a:r>
              <a:t/>
            </a:r>
            <a:endParaRPr>
              <a:solidFill>
                <a:schemeClr val="dk1"/>
              </a:solidFill>
              <a:latin typeface="Calibri"/>
              <a:ea typeface="Calibri"/>
              <a:cs typeface="Calibri"/>
              <a:sym typeface="Calibri"/>
            </a:endParaRPr>
          </a:p>
          <a:p>
            <a:pPr indent="-298450" lvl="0" marL="457200" rtl="0" algn="l">
              <a:spcBef>
                <a:spcPts val="0"/>
              </a:spcBef>
              <a:spcAft>
                <a:spcPts val="0"/>
              </a:spcAft>
              <a:buClr>
                <a:schemeClr val="dk1"/>
              </a:buClr>
              <a:buSzPts val="1100"/>
              <a:buChar char="●"/>
            </a:pPr>
            <a:r>
              <a:rPr lang="en">
                <a:solidFill>
                  <a:schemeClr val="dk1"/>
                </a:solidFill>
                <a:latin typeface="Calibri"/>
                <a:ea typeface="Calibri"/>
                <a:cs typeface="Calibri"/>
                <a:sym typeface="Calibri"/>
              </a:rPr>
              <a:t>Suppose we have two equations: </a:t>
            </a:r>
            <a:r>
              <a:rPr i="1" lang="en">
                <a:solidFill>
                  <a:schemeClr val="dk1"/>
                </a:solidFill>
                <a:latin typeface="Times New Roman"/>
                <a:ea typeface="Times New Roman"/>
                <a:cs typeface="Times New Roman"/>
                <a:sym typeface="Times New Roman"/>
              </a:rPr>
              <a:t>x</a:t>
            </a:r>
            <a:r>
              <a:rPr baseline="30000" lang="en">
                <a:solidFill>
                  <a:schemeClr val="dk1"/>
                </a:solidFill>
                <a:latin typeface="Calibri"/>
                <a:ea typeface="Calibri"/>
                <a:cs typeface="Calibri"/>
                <a:sym typeface="Calibri"/>
              </a:rPr>
              <a:t>2 </a:t>
            </a:r>
            <a:r>
              <a:rPr lang="en">
                <a:solidFill>
                  <a:schemeClr val="dk1"/>
                </a:solidFill>
                <a:latin typeface="Calibri"/>
                <a:ea typeface="Calibri"/>
                <a:cs typeface="Calibri"/>
                <a:sym typeface="Calibri"/>
              </a:rPr>
              <a:t>− 10</a:t>
            </a:r>
            <a:r>
              <a:rPr i="1" lang="en">
                <a:solidFill>
                  <a:schemeClr val="dk1"/>
                </a:solidFill>
                <a:latin typeface="Times New Roman"/>
                <a:ea typeface="Times New Roman"/>
                <a:cs typeface="Times New Roman"/>
                <a:sym typeface="Times New Roman"/>
              </a:rPr>
              <a:t>x </a:t>
            </a:r>
            <a:r>
              <a:rPr lang="en">
                <a:solidFill>
                  <a:schemeClr val="dk1"/>
                </a:solidFill>
                <a:latin typeface="Calibri"/>
                <a:ea typeface="Calibri"/>
                <a:cs typeface="Calibri"/>
                <a:sym typeface="Calibri"/>
              </a:rPr>
              <a:t>+ 16 = 9 and </a:t>
            </a:r>
            <a:r>
              <a:rPr i="1" lang="en">
                <a:solidFill>
                  <a:schemeClr val="dk1"/>
                </a:solidFill>
                <a:latin typeface="Times New Roman"/>
                <a:ea typeface="Times New Roman"/>
                <a:cs typeface="Times New Roman"/>
                <a:sym typeface="Times New Roman"/>
              </a:rPr>
              <a:t>x</a:t>
            </a:r>
            <a:r>
              <a:rPr baseline="30000" lang="en">
                <a:solidFill>
                  <a:schemeClr val="dk1"/>
                </a:solidFill>
                <a:latin typeface="Calibri"/>
                <a:ea typeface="Calibri"/>
                <a:cs typeface="Calibri"/>
                <a:sym typeface="Calibri"/>
              </a:rPr>
              <a:t>2 </a:t>
            </a:r>
            <a:r>
              <a:rPr lang="en">
                <a:solidFill>
                  <a:schemeClr val="dk1"/>
                </a:solidFill>
                <a:latin typeface="Calibri"/>
                <a:ea typeface="Calibri"/>
                <a:cs typeface="Calibri"/>
                <a:sym typeface="Calibri"/>
              </a:rPr>
              <a:t>− 40</a:t>
            </a:r>
            <a:r>
              <a:rPr i="1" lang="en">
                <a:solidFill>
                  <a:schemeClr val="dk1"/>
                </a:solidFill>
                <a:latin typeface="Times New Roman"/>
                <a:ea typeface="Times New Roman"/>
                <a:cs typeface="Times New Roman"/>
                <a:sym typeface="Times New Roman"/>
              </a:rPr>
              <a:t>x </a:t>
            </a:r>
            <a:r>
              <a:rPr lang="en">
                <a:solidFill>
                  <a:schemeClr val="dk1"/>
                </a:solidFill>
                <a:latin typeface="Calibri"/>
                <a:ea typeface="Calibri"/>
                <a:cs typeface="Calibri"/>
                <a:sym typeface="Calibri"/>
              </a:rPr>
              <a:t>+ 400 = 9. Which is easier to solve? Why? (The second one, because the equation has a perfect square on each side. It can be rewritten as (</a:t>
            </a:r>
            <a:r>
              <a:rPr i="1" lang="en">
                <a:solidFill>
                  <a:schemeClr val="dk1"/>
                </a:solidFill>
                <a:latin typeface="Times New Roman"/>
                <a:ea typeface="Times New Roman"/>
                <a:cs typeface="Times New Roman"/>
                <a:sym typeface="Times New Roman"/>
              </a:rPr>
              <a:t>x </a:t>
            </a:r>
            <a:r>
              <a:rPr lang="en">
                <a:solidFill>
                  <a:schemeClr val="dk1"/>
                </a:solidFill>
                <a:latin typeface="Calibri"/>
                <a:ea typeface="Calibri"/>
                <a:cs typeface="Calibri"/>
                <a:sym typeface="Calibri"/>
              </a:rPr>
              <a:t>− 20)</a:t>
            </a:r>
            <a:r>
              <a:rPr baseline="30000" lang="en">
                <a:solidFill>
                  <a:schemeClr val="dk1"/>
                </a:solidFill>
                <a:latin typeface="Calibri"/>
                <a:ea typeface="Calibri"/>
                <a:cs typeface="Calibri"/>
                <a:sym typeface="Calibri"/>
              </a:rPr>
              <a:t>2 </a:t>
            </a:r>
            <a:r>
              <a:rPr lang="en">
                <a:solidFill>
                  <a:schemeClr val="dk1"/>
                </a:solidFill>
                <a:latin typeface="Calibri"/>
                <a:ea typeface="Calibri"/>
                <a:cs typeface="Calibri"/>
                <a:sym typeface="Calibri"/>
              </a:rPr>
              <a:t>= 9. There are two numbers that can be squared to make 9, which are 3 and – 3, so </a:t>
            </a:r>
            <a:r>
              <a:rPr i="1" lang="en">
                <a:solidFill>
                  <a:schemeClr val="dk1"/>
                </a:solidFill>
                <a:latin typeface="Times New Roman"/>
                <a:ea typeface="Times New Roman"/>
                <a:cs typeface="Times New Roman"/>
                <a:sym typeface="Times New Roman"/>
              </a:rPr>
              <a:t>x </a:t>
            </a:r>
            <a:r>
              <a:rPr lang="en">
                <a:solidFill>
                  <a:schemeClr val="dk1"/>
                </a:solidFill>
                <a:latin typeface="Calibri"/>
                <a:ea typeface="Calibri"/>
                <a:cs typeface="Calibri"/>
                <a:sym typeface="Calibri"/>
              </a:rPr>
              <a:t>− 20 = 3 or </a:t>
            </a:r>
            <a:r>
              <a:rPr i="1" lang="en">
                <a:solidFill>
                  <a:schemeClr val="dk1"/>
                </a:solidFill>
                <a:latin typeface="Times New Roman"/>
                <a:ea typeface="Times New Roman"/>
                <a:cs typeface="Times New Roman"/>
                <a:sym typeface="Times New Roman"/>
              </a:rPr>
              <a:t>x </a:t>
            </a:r>
            <a:r>
              <a:rPr lang="en">
                <a:solidFill>
                  <a:schemeClr val="dk1"/>
                </a:solidFill>
                <a:latin typeface="Calibri"/>
                <a:ea typeface="Calibri"/>
                <a:cs typeface="Calibri"/>
                <a:sym typeface="Calibri"/>
              </a:rPr>
              <a:t>− 20 = − 3.)</a:t>
            </a:r>
            <a:endParaRPr>
              <a:solidFill>
                <a:schemeClr val="dk1"/>
              </a:solidFill>
              <a:latin typeface="Calibri"/>
              <a:ea typeface="Calibri"/>
              <a:cs typeface="Calibri"/>
              <a:sym typeface="Calibri"/>
            </a:endParaRPr>
          </a:p>
          <a:p>
            <a:pPr indent="-298450" lvl="0" marL="457200" rtl="0" algn="l">
              <a:spcBef>
                <a:spcPts val="0"/>
              </a:spcBef>
              <a:spcAft>
                <a:spcPts val="0"/>
              </a:spcAft>
              <a:buClr>
                <a:schemeClr val="dk1"/>
              </a:buClr>
              <a:buSzPts val="1100"/>
              <a:buChar char="●"/>
            </a:pPr>
            <a:r>
              <a:rPr lang="en">
                <a:solidFill>
                  <a:schemeClr val="dk1"/>
                </a:solidFill>
                <a:latin typeface="Calibri"/>
                <a:ea typeface="Calibri"/>
                <a:cs typeface="Calibri"/>
                <a:sym typeface="Calibri"/>
              </a:rPr>
              <a:t>Can we simply rewrite the left side of </a:t>
            </a:r>
            <a:r>
              <a:rPr i="1" lang="en">
                <a:solidFill>
                  <a:schemeClr val="dk1"/>
                </a:solidFill>
                <a:latin typeface="Times New Roman"/>
                <a:ea typeface="Times New Roman"/>
                <a:cs typeface="Times New Roman"/>
                <a:sym typeface="Times New Roman"/>
              </a:rPr>
              <a:t>x</a:t>
            </a:r>
            <a:r>
              <a:rPr baseline="30000" lang="en">
                <a:solidFill>
                  <a:schemeClr val="dk1"/>
                </a:solidFill>
                <a:latin typeface="Calibri"/>
                <a:ea typeface="Calibri"/>
                <a:cs typeface="Calibri"/>
                <a:sym typeface="Calibri"/>
              </a:rPr>
              <a:t>2 </a:t>
            </a:r>
            <a:r>
              <a:rPr lang="en">
                <a:solidFill>
                  <a:schemeClr val="dk1"/>
                </a:solidFill>
                <a:latin typeface="Calibri"/>
                <a:ea typeface="Calibri"/>
                <a:cs typeface="Calibri"/>
                <a:sym typeface="Calibri"/>
              </a:rPr>
              <a:t>− 10</a:t>
            </a:r>
            <a:r>
              <a:rPr i="1" lang="en">
                <a:solidFill>
                  <a:schemeClr val="dk1"/>
                </a:solidFill>
                <a:latin typeface="Times New Roman"/>
                <a:ea typeface="Times New Roman"/>
                <a:cs typeface="Times New Roman"/>
                <a:sym typeface="Times New Roman"/>
              </a:rPr>
              <a:t>x </a:t>
            </a:r>
            <a:r>
              <a:rPr lang="en">
                <a:solidFill>
                  <a:schemeClr val="dk1"/>
                </a:solidFill>
                <a:latin typeface="Calibri"/>
                <a:ea typeface="Calibri"/>
                <a:cs typeface="Calibri"/>
                <a:sym typeface="Calibri"/>
              </a:rPr>
              <a:t>+ 16 = 9 in factored form and solve? (Rewriting the left side gives (</a:t>
            </a:r>
            <a:r>
              <a:rPr i="1" lang="en">
                <a:solidFill>
                  <a:schemeClr val="dk1"/>
                </a:solidFill>
                <a:latin typeface="Times New Roman"/>
                <a:ea typeface="Times New Roman"/>
                <a:cs typeface="Times New Roman"/>
                <a:sym typeface="Times New Roman"/>
              </a:rPr>
              <a:t>x </a:t>
            </a:r>
            <a:r>
              <a:rPr lang="en">
                <a:solidFill>
                  <a:schemeClr val="dk1"/>
                </a:solidFill>
                <a:latin typeface="Calibri"/>
                <a:ea typeface="Calibri"/>
                <a:cs typeface="Calibri"/>
                <a:sym typeface="Calibri"/>
              </a:rPr>
              <a:t>− 8)(</a:t>
            </a:r>
            <a:r>
              <a:rPr i="1" lang="en">
                <a:solidFill>
                  <a:schemeClr val="dk1"/>
                </a:solidFill>
                <a:latin typeface="Times New Roman"/>
                <a:ea typeface="Times New Roman"/>
                <a:cs typeface="Times New Roman"/>
                <a:sym typeface="Times New Roman"/>
              </a:rPr>
              <a:t>x </a:t>
            </a:r>
            <a:r>
              <a:rPr lang="en">
                <a:solidFill>
                  <a:schemeClr val="dk1"/>
                </a:solidFill>
                <a:latin typeface="Calibri"/>
                <a:ea typeface="Calibri"/>
                <a:cs typeface="Calibri"/>
                <a:sym typeface="Calibri"/>
              </a:rPr>
              <a:t>− 2) = 9, but now we are stuck. We can't use the zero product property because the expression does not equal 0.)</a:t>
            </a:r>
            <a:endParaRPr>
              <a:solidFill>
                <a:schemeClr val="dk1"/>
              </a:solidFill>
              <a:latin typeface="Calibri"/>
              <a:ea typeface="Calibri"/>
              <a:cs typeface="Calibri"/>
              <a:sym typeface="Calibri"/>
            </a:endParaRPr>
          </a:p>
          <a:p>
            <a:pPr indent="0" lvl="0" marL="0" rtl="0" algn="l">
              <a:spcBef>
                <a:spcPts val="0"/>
              </a:spcBef>
              <a:spcAft>
                <a:spcPts val="0"/>
              </a:spcAft>
              <a:buNone/>
            </a:pPr>
            <a:r>
              <a:t/>
            </a:r>
            <a:endParaRPr sz="1300">
              <a:solidFill>
                <a:schemeClr val="dk1"/>
              </a:solidFill>
              <a:latin typeface="Calibri"/>
              <a:ea typeface="Calibri"/>
              <a:cs typeface="Calibri"/>
              <a:sym typeface="Calibri"/>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5" name="Shape 315"/>
        <p:cNvGrpSpPr/>
        <p:nvPr/>
      </p:nvGrpSpPr>
      <p:grpSpPr>
        <a:xfrm>
          <a:off x="0" y="0"/>
          <a:ext cx="0" cy="0"/>
          <a:chOff x="0" y="0"/>
          <a:chExt cx="0" cy="0"/>
        </a:xfrm>
      </p:grpSpPr>
      <p:sp>
        <p:nvSpPr>
          <p:cNvPr id="316" name="Google Shape;316;g39c6e6a8845_0_2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17" name="Google Shape;317;g39c6e6a8845_0_2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png"/><Relationship Id="rId3" Type="http://schemas.openxmlformats.org/officeDocument/2006/relationships/image" Target="../media/image1.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png"/></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sp>
        <p:nvSpPr>
          <p:cNvPr id="10" name="Google Shape;10;p2"/>
          <p:cNvSpPr txBox="1"/>
          <p:nvPr>
            <p:ph type="ctrTitle"/>
          </p:nvPr>
        </p:nvSpPr>
        <p:spPr>
          <a:xfrm>
            <a:off x="0" y="744575"/>
            <a:ext cx="9144000" cy="2052600"/>
          </a:xfrm>
          <a:prstGeom prst="rect">
            <a:avLst/>
          </a:prstGeom>
          <a:solidFill>
            <a:srgbClr val="005047"/>
          </a:solidFill>
        </p:spPr>
        <p:txBody>
          <a:bodyPr anchorCtr="0" anchor="t" bIns="91425" lIns="91425" spcFirstLastPara="1" rIns="91425" wrap="square" tIns="548625">
            <a:noAutofit/>
          </a:bodyPr>
          <a:lstStyle>
            <a:lvl1pPr lvl="0" algn="ctr">
              <a:spcBef>
                <a:spcPts val="0"/>
              </a:spcBef>
              <a:spcAft>
                <a:spcPts val="0"/>
              </a:spcAft>
              <a:buClr>
                <a:srgbClr val="FDBD3E"/>
              </a:buClr>
              <a:buSzPts val="3000"/>
              <a:buFont typeface="Roboto Slab"/>
              <a:buNone/>
              <a:defRPr>
                <a:solidFill>
                  <a:srgbClr val="FDBD3E"/>
                </a:solidFill>
                <a:latin typeface="Roboto Slab"/>
                <a:ea typeface="Roboto Slab"/>
                <a:cs typeface="Roboto Slab"/>
                <a:sym typeface="Roboto Slab"/>
              </a:defRPr>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p:txBody>
      </p:sp>
      <p:sp>
        <p:nvSpPr>
          <p:cNvPr id="11" name="Google Shape;11;p2"/>
          <p:cNvSpPr txBox="1"/>
          <p:nvPr>
            <p:ph idx="1" type="subTitle"/>
          </p:nvPr>
        </p:nvSpPr>
        <p:spPr>
          <a:xfrm>
            <a:off x="311700" y="1846075"/>
            <a:ext cx="8520600" cy="792600"/>
          </a:xfrm>
          <a:prstGeom prst="rect">
            <a:avLst/>
          </a:prstGeom>
          <a:solidFill>
            <a:srgbClr val="005047"/>
          </a:solidFill>
        </p:spPr>
        <p:txBody>
          <a:bodyPr anchorCtr="0" anchor="t" bIns="91425" lIns="91425" spcFirstLastPara="1" rIns="91425" wrap="square" tIns="91425">
            <a:noAutofit/>
          </a:bodyPr>
          <a:lstStyle>
            <a:lvl1pPr lvl="0" algn="ctr">
              <a:lnSpc>
                <a:spcPct val="100000"/>
              </a:lnSpc>
              <a:spcBef>
                <a:spcPts val="0"/>
              </a:spcBef>
              <a:spcAft>
                <a:spcPts val="0"/>
              </a:spcAft>
              <a:buClr>
                <a:srgbClr val="FDBD3E"/>
              </a:buClr>
              <a:buSzPts val="2000"/>
              <a:buNone/>
              <a:defRPr b="1" sz="2000">
                <a:solidFill>
                  <a:srgbClr val="FDBD3E"/>
                </a:solidFill>
              </a:defRPr>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pic>
        <p:nvPicPr>
          <p:cNvPr descr="OpenStax Algebra 1 textbook cover" id="12" name="Google Shape;12;p2" title="Book Imahe.png"/>
          <p:cNvPicPr preferRelativeResize="0"/>
          <p:nvPr/>
        </p:nvPicPr>
        <p:blipFill>
          <a:blip r:embed="rId2">
            <a:alphaModFix/>
          </a:blip>
          <a:stretch>
            <a:fillRect/>
          </a:stretch>
        </p:blipFill>
        <p:spPr>
          <a:xfrm>
            <a:off x="311700" y="3702750"/>
            <a:ext cx="738829" cy="960475"/>
          </a:xfrm>
          <a:prstGeom prst="rect">
            <a:avLst/>
          </a:prstGeom>
          <a:noFill/>
          <a:ln>
            <a:noFill/>
          </a:ln>
          <a:effectLst>
            <a:outerShdw blurRad="57150" rotWithShape="0" algn="bl" dir="5400000" dist="19050">
              <a:srgbClr val="005047">
                <a:alpha val="50000"/>
              </a:srgbClr>
            </a:outerShdw>
            <a:reflection blurRad="0" dir="5400000" dist="38100" endA="0" endPos="58000" fadeDir="5400012" kx="0" rotWithShape="0" algn="bl" stA="11000" stPos="0" sy="-100000" ky="0"/>
          </a:effectLst>
        </p:spPr>
      </p:pic>
      <p:pic>
        <p:nvPicPr>
          <p:cNvPr descr="OpenStax logo" id="13" name="Google Shape;13;p2" title="Picture1.png"/>
          <p:cNvPicPr preferRelativeResize="0"/>
          <p:nvPr/>
        </p:nvPicPr>
        <p:blipFill>
          <a:blip r:embed="rId3">
            <a:alphaModFix/>
          </a:blip>
          <a:stretch>
            <a:fillRect/>
          </a:stretch>
        </p:blipFill>
        <p:spPr>
          <a:xfrm>
            <a:off x="7959050" y="4067538"/>
            <a:ext cx="873252" cy="595700"/>
          </a:xfrm>
          <a:prstGeom prst="rect">
            <a:avLst/>
          </a:prstGeom>
          <a:noFill/>
          <a:ln>
            <a:noFill/>
          </a:ln>
        </p:spPr>
      </p:pic>
      <p:sp>
        <p:nvSpPr>
          <p:cNvPr id="14" name="Google Shape;14;p2"/>
          <p:cNvSpPr txBox="1"/>
          <p:nvPr>
            <p:ph idx="2" type="subTitle"/>
          </p:nvPr>
        </p:nvSpPr>
        <p:spPr>
          <a:xfrm>
            <a:off x="1078800" y="2819495"/>
            <a:ext cx="6986400" cy="792600"/>
          </a:xfrm>
          <a:prstGeom prst="rect">
            <a:avLst/>
          </a:prstGeom>
        </p:spPr>
        <p:txBody>
          <a:bodyPr anchorCtr="0" anchor="t" bIns="91425" lIns="91425" spcFirstLastPara="1" rIns="91425" wrap="square" tIns="91425">
            <a:noAutofit/>
          </a:bodyPr>
          <a:lstStyle>
            <a:lvl1pPr lvl="0" algn="ctr">
              <a:spcBef>
                <a:spcPts val="0"/>
              </a:spcBef>
              <a:spcAft>
                <a:spcPts val="0"/>
              </a:spcAft>
              <a:buSzPts val="1800"/>
              <a:buNone/>
              <a:defRPr sz="1800"/>
            </a:lvl1pPr>
            <a:lvl2pPr lvl="1">
              <a:spcBef>
                <a:spcPts val="0"/>
              </a:spcBef>
              <a:spcAft>
                <a:spcPts val="0"/>
              </a:spcAft>
              <a:buSzPts val="2000"/>
              <a:buNone/>
              <a:defRPr/>
            </a:lvl2pPr>
            <a:lvl3pPr lvl="2">
              <a:spcBef>
                <a:spcPts val="0"/>
              </a:spcBef>
              <a:spcAft>
                <a:spcPts val="0"/>
              </a:spcAft>
              <a:buSzPts val="2000"/>
              <a:buNone/>
              <a:defRPr/>
            </a:lvl3pPr>
            <a:lvl4pPr lvl="3">
              <a:spcBef>
                <a:spcPts val="0"/>
              </a:spcBef>
              <a:spcAft>
                <a:spcPts val="0"/>
              </a:spcAft>
              <a:buSzPts val="2000"/>
              <a:buNone/>
              <a:defRPr/>
            </a:lvl4pPr>
            <a:lvl5pPr lvl="4">
              <a:spcBef>
                <a:spcPts val="0"/>
              </a:spcBef>
              <a:spcAft>
                <a:spcPts val="0"/>
              </a:spcAft>
              <a:buSzPts val="2000"/>
              <a:buNone/>
              <a:defRPr/>
            </a:lvl5pPr>
            <a:lvl6pPr lvl="5">
              <a:spcBef>
                <a:spcPts val="0"/>
              </a:spcBef>
              <a:spcAft>
                <a:spcPts val="0"/>
              </a:spcAft>
              <a:buSzPts val="2000"/>
              <a:buNone/>
              <a:defRPr/>
            </a:lvl6pPr>
            <a:lvl7pPr lvl="6">
              <a:spcBef>
                <a:spcPts val="0"/>
              </a:spcBef>
              <a:spcAft>
                <a:spcPts val="0"/>
              </a:spcAft>
              <a:buSzPts val="2000"/>
              <a:buNone/>
              <a:defRPr/>
            </a:lvl7pPr>
            <a:lvl8pPr lvl="7">
              <a:spcBef>
                <a:spcPts val="0"/>
              </a:spcBef>
              <a:spcAft>
                <a:spcPts val="0"/>
              </a:spcAft>
              <a:buSzPts val="2000"/>
              <a:buNone/>
              <a:defRPr/>
            </a:lvl8pPr>
            <a:lvl9pPr lvl="8">
              <a:spcBef>
                <a:spcPts val="0"/>
              </a:spcBef>
              <a:spcAft>
                <a:spcPts val="0"/>
              </a:spcAft>
              <a:buSzPts val="2000"/>
              <a:buNone/>
              <a:defRPr/>
            </a:lvl9pPr>
          </a:lstStyle>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5" name="Shape 15"/>
        <p:cNvGrpSpPr/>
        <p:nvPr/>
      </p:nvGrpSpPr>
      <p:grpSpPr>
        <a:xfrm>
          <a:off x="0" y="0"/>
          <a:ext cx="0" cy="0"/>
          <a:chOff x="0" y="0"/>
          <a:chExt cx="0" cy="0"/>
        </a:xfrm>
      </p:grpSpPr>
      <p:cxnSp>
        <p:nvCxnSpPr>
          <p:cNvPr id="16" name="Google Shape;16;p3"/>
          <p:cNvCxnSpPr/>
          <p:nvPr/>
        </p:nvCxnSpPr>
        <p:spPr>
          <a:xfrm flipH="1">
            <a:off x="30328" y="-23225"/>
            <a:ext cx="2700" cy="5212500"/>
          </a:xfrm>
          <a:prstGeom prst="straightConnector1">
            <a:avLst/>
          </a:prstGeom>
          <a:noFill/>
          <a:ln cap="flat" cmpd="sng" w="114300">
            <a:solidFill>
              <a:srgbClr val="005047"/>
            </a:solidFill>
            <a:prstDash val="solid"/>
            <a:round/>
            <a:headEnd len="med" w="med" type="none"/>
            <a:tailEnd len="med" w="med" type="none"/>
          </a:ln>
        </p:spPr>
      </p:cxnSp>
      <p:sp>
        <p:nvSpPr>
          <p:cNvPr id="17" name="Google Shape;17;p3"/>
          <p:cNvSpPr txBox="1"/>
          <p:nvPr>
            <p:ph type="title"/>
          </p:nvPr>
        </p:nvSpPr>
        <p:spPr>
          <a:xfrm>
            <a:off x="311700" y="137160"/>
            <a:ext cx="8520600" cy="822900"/>
          </a:xfrm>
          <a:prstGeom prst="rect">
            <a:avLst/>
          </a:prstGeom>
        </p:spPr>
        <p:txBody>
          <a:bodyPr anchorCtr="0" anchor="t" bIns="91425" lIns="91425" spcFirstLastPara="1" rIns="91425" wrap="square" tIns="91425">
            <a:noAutofit/>
          </a:bodyPr>
          <a:lstStyle>
            <a:lvl1pPr lvl="0">
              <a:spcBef>
                <a:spcPts val="0"/>
              </a:spcBef>
              <a:spcAft>
                <a:spcPts val="0"/>
              </a:spcAft>
              <a:buClr>
                <a:srgbClr val="005047"/>
              </a:buClr>
              <a:buSzPts val="2800"/>
              <a:buNone/>
              <a:defRPr sz="2800">
                <a:solidFill>
                  <a:srgbClr val="005047"/>
                </a:solidFill>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18" name="Google Shape;18;p3"/>
          <p:cNvSpPr txBox="1"/>
          <p:nvPr>
            <p:ph idx="1" type="body"/>
          </p:nvPr>
        </p:nvSpPr>
        <p:spPr>
          <a:xfrm>
            <a:off x="311700" y="959070"/>
            <a:ext cx="8520600" cy="3657600"/>
          </a:xfrm>
          <a:prstGeom prst="rect">
            <a:avLst/>
          </a:prstGeom>
        </p:spPr>
        <p:txBody>
          <a:bodyPr anchorCtr="0" anchor="t" bIns="91425" lIns="91425" spcFirstLastPara="1" rIns="91425" wrap="square" tIns="91425">
            <a:noAutofit/>
          </a:bodyPr>
          <a:lstStyle>
            <a:lvl1pPr indent="-381000" lvl="0" marL="457200">
              <a:spcBef>
                <a:spcPts val="0"/>
              </a:spcBef>
              <a:spcAft>
                <a:spcPts val="0"/>
              </a:spcAft>
              <a:buSzPts val="2400"/>
              <a:buFont typeface="Noto Sans"/>
              <a:buChar char="●"/>
              <a:defRPr sz="2400">
                <a:latin typeface="Noto Sans"/>
                <a:ea typeface="Noto Sans"/>
                <a:cs typeface="Noto Sans"/>
                <a:sym typeface="Noto Sans"/>
              </a:defRPr>
            </a:lvl1pPr>
            <a:lvl2pPr indent="-368300" lvl="1" marL="914400">
              <a:spcBef>
                <a:spcPts val="0"/>
              </a:spcBef>
              <a:spcAft>
                <a:spcPts val="0"/>
              </a:spcAft>
              <a:buSzPts val="2200"/>
              <a:buFont typeface="Noto Sans"/>
              <a:buChar char="○"/>
              <a:defRPr sz="2200">
                <a:latin typeface="Noto Sans"/>
                <a:ea typeface="Noto Sans"/>
                <a:cs typeface="Noto Sans"/>
                <a:sym typeface="Noto Sans"/>
              </a:defRPr>
            </a:lvl2pPr>
            <a:lvl3pPr indent="-368300" lvl="2" marL="1371600">
              <a:spcBef>
                <a:spcPts val="0"/>
              </a:spcBef>
              <a:spcAft>
                <a:spcPts val="0"/>
              </a:spcAft>
              <a:buSzPts val="2200"/>
              <a:buFont typeface="Noto Sans"/>
              <a:buChar char="■"/>
              <a:defRPr sz="2200">
                <a:latin typeface="Noto Sans"/>
                <a:ea typeface="Noto Sans"/>
                <a:cs typeface="Noto Sans"/>
                <a:sym typeface="Noto Sans"/>
              </a:defRPr>
            </a:lvl3pPr>
            <a:lvl4pPr indent="-368300" lvl="3" marL="1828800">
              <a:spcBef>
                <a:spcPts val="0"/>
              </a:spcBef>
              <a:spcAft>
                <a:spcPts val="0"/>
              </a:spcAft>
              <a:buSzPts val="2200"/>
              <a:buFont typeface="Noto Sans"/>
              <a:buChar char="●"/>
              <a:defRPr sz="2200">
                <a:latin typeface="Noto Sans"/>
                <a:ea typeface="Noto Sans"/>
                <a:cs typeface="Noto Sans"/>
                <a:sym typeface="Noto Sans"/>
              </a:defRPr>
            </a:lvl4pPr>
            <a:lvl5pPr indent="-368300" lvl="4" marL="2286000">
              <a:spcBef>
                <a:spcPts val="0"/>
              </a:spcBef>
              <a:spcAft>
                <a:spcPts val="0"/>
              </a:spcAft>
              <a:buSzPts val="2200"/>
              <a:buFont typeface="Noto Sans"/>
              <a:buChar char="○"/>
              <a:defRPr sz="2200">
                <a:latin typeface="Noto Sans"/>
                <a:ea typeface="Noto Sans"/>
                <a:cs typeface="Noto Sans"/>
                <a:sym typeface="Noto Sans"/>
              </a:defRPr>
            </a:lvl5pPr>
            <a:lvl6pPr indent="-368300" lvl="5" marL="2743200">
              <a:spcBef>
                <a:spcPts val="0"/>
              </a:spcBef>
              <a:spcAft>
                <a:spcPts val="0"/>
              </a:spcAft>
              <a:buSzPts val="2200"/>
              <a:buFont typeface="Noto Sans"/>
              <a:buChar char="■"/>
              <a:defRPr sz="2200">
                <a:latin typeface="Noto Sans"/>
                <a:ea typeface="Noto Sans"/>
                <a:cs typeface="Noto Sans"/>
                <a:sym typeface="Noto Sans"/>
              </a:defRPr>
            </a:lvl6pPr>
            <a:lvl7pPr indent="-368300" lvl="6" marL="3200400">
              <a:spcBef>
                <a:spcPts val="0"/>
              </a:spcBef>
              <a:spcAft>
                <a:spcPts val="0"/>
              </a:spcAft>
              <a:buSzPts val="2200"/>
              <a:buFont typeface="Noto Sans"/>
              <a:buChar char="●"/>
              <a:defRPr sz="2200">
                <a:latin typeface="Noto Sans"/>
                <a:ea typeface="Noto Sans"/>
                <a:cs typeface="Noto Sans"/>
                <a:sym typeface="Noto Sans"/>
              </a:defRPr>
            </a:lvl7pPr>
            <a:lvl8pPr indent="-368300" lvl="7" marL="3657600">
              <a:spcBef>
                <a:spcPts val="0"/>
              </a:spcBef>
              <a:spcAft>
                <a:spcPts val="0"/>
              </a:spcAft>
              <a:buSzPts val="2200"/>
              <a:buFont typeface="Noto Sans"/>
              <a:buChar char="○"/>
              <a:defRPr sz="2200">
                <a:latin typeface="Noto Sans"/>
                <a:ea typeface="Noto Sans"/>
                <a:cs typeface="Noto Sans"/>
                <a:sym typeface="Noto Sans"/>
              </a:defRPr>
            </a:lvl8pPr>
            <a:lvl9pPr indent="-368300" lvl="8" marL="4114800">
              <a:spcBef>
                <a:spcPts val="0"/>
              </a:spcBef>
              <a:spcAft>
                <a:spcPts val="0"/>
              </a:spcAft>
              <a:buSzPts val="2200"/>
              <a:buFont typeface="Noto Sans"/>
              <a:buChar char="■"/>
              <a:defRPr sz="2200">
                <a:latin typeface="Noto Sans"/>
                <a:ea typeface="Noto Sans"/>
                <a:cs typeface="Noto Sans"/>
                <a:sym typeface="Noto Sans"/>
              </a:defRPr>
            </a:lvl9pPr>
          </a:lstStyle>
          <a:p/>
        </p:txBody>
      </p:sp>
      <p:sp>
        <p:nvSpPr>
          <p:cNvPr id="19" name="Google Shape;19;p3"/>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lvl1pPr lvl="0">
              <a:buNone/>
              <a:defRPr sz="1100"/>
            </a:lvl1pPr>
            <a:lvl2pPr lvl="1">
              <a:buNone/>
              <a:defRPr sz="1100"/>
            </a:lvl2pPr>
            <a:lvl3pPr lvl="2">
              <a:buNone/>
              <a:defRPr sz="1100"/>
            </a:lvl3pPr>
            <a:lvl4pPr lvl="3">
              <a:buNone/>
              <a:defRPr sz="1100"/>
            </a:lvl4pPr>
            <a:lvl5pPr lvl="4">
              <a:buNone/>
              <a:defRPr sz="1100"/>
            </a:lvl5pPr>
            <a:lvl6pPr lvl="5">
              <a:buNone/>
              <a:defRPr sz="1100"/>
            </a:lvl6pPr>
            <a:lvl7pPr lvl="6">
              <a:buNone/>
              <a:defRPr sz="1100"/>
            </a:lvl7pPr>
            <a:lvl8pPr lvl="7">
              <a:buNone/>
              <a:defRPr sz="1100"/>
            </a:lvl8pPr>
            <a:lvl9pPr lvl="8">
              <a:buNone/>
              <a:defRPr sz="1100"/>
            </a:lvl9pPr>
          </a:lstStyle>
          <a:p>
            <a:pPr indent="0" lvl="0" marL="0" rtl="0" algn="r">
              <a:spcBef>
                <a:spcPts val="0"/>
              </a:spcBef>
              <a:spcAft>
                <a:spcPts val="0"/>
              </a:spcAft>
              <a:buNone/>
            </a:pPr>
            <a:fld id="{00000000-1234-1234-1234-123412341234}" type="slidenum">
              <a:rPr lang="en"/>
              <a:t>‹#›</a:t>
            </a:fld>
            <a:endParaRPr>
              <a:latin typeface="Noto Sans"/>
              <a:ea typeface="Noto Sans"/>
              <a:cs typeface="Noto Sans"/>
              <a:sym typeface="Noto Sans"/>
            </a:endParaRPr>
          </a:p>
        </p:txBody>
      </p:sp>
      <p:sp>
        <p:nvSpPr>
          <p:cNvPr id="20" name="Google Shape;20;p3"/>
          <p:cNvSpPr txBox="1"/>
          <p:nvPr>
            <p:ph idx="2" type="sldNum"/>
          </p:nvPr>
        </p:nvSpPr>
        <p:spPr>
          <a:xfrm>
            <a:off x="311700" y="4650950"/>
            <a:ext cx="7971900" cy="354000"/>
          </a:xfrm>
          <a:prstGeom prst="rect">
            <a:avLst/>
          </a:prstGeom>
        </p:spPr>
        <p:txBody>
          <a:bodyPr anchorCtr="0" anchor="ctr" bIns="91425" lIns="91425" spcFirstLastPara="1" rIns="91425" wrap="square" tIns="91425">
            <a:spAutoFit/>
          </a:bodyPr>
          <a:lstStyle>
            <a:lvl1pPr lvl="0" algn="l">
              <a:buNone/>
              <a:defRPr sz="1100">
                <a:latin typeface="Noto Sans"/>
                <a:ea typeface="Noto Sans"/>
                <a:cs typeface="Noto Sans"/>
                <a:sym typeface="Noto Sans"/>
              </a:defRPr>
            </a:lvl1pPr>
            <a:lvl2pPr lvl="1" algn="l">
              <a:buNone/>
              <a:defRPr sz="1100">
                <a:latin typeface="Noto Sans"/>
                <a:ea typeface="Noto Sans"/>
                <a:cs typeface="Noto Sans"/>
                <a:sym typeface="Noto Sans"/>
              </a:defRPr>
            </a:lvl2pPr>
            <a:lvl3pPr lvl="2" algn="l">
              <a:buNone/>
              <a:defRPr sz="1100">
                <a:latin typeface="Noto Sans"/>
                <a:ea typeface="Noto Sans"/>
                <a:cs typeface="Noto Sans"/>
                <a:sym typeface="Noto Sans"/>
              </a:defRPr>
            </a:lvl3pPr>
            <a:lvl4pPr lvl="3" algn="l">
              <a:buNone/>
              <a:defRPr sz="1100">
                <a:latin typeface="Noto Sans"/>
                <a:ea typeface="Noto Sans"/>
                <a:cs typeface="Noto Sans"/>
                <a:sym typeface="Noto Sans"/>
              </a:defRPr>
            </a:lvl4pPr>
            <a:lvl5pPr lvl="4" algn="l">
              <a:buNone/>
              <a:defRPr sz="1100">
                <a:latin typeface="Noto Sans"/>
                <a:ea typeface="Noto Sans"/>
                <a:cs typeface="Noto Sans"/>
                <a:sym typeface="Noto Sans"/>
              </a:defRPr>
            </a:lvl5pPr>
            <a:lvl6pPr lvl="5" algn="l">
              <a:buNone/>
              <a:defRPr sz="1100">
                <a:latin typeface="Noto Sans"/>
                <a:ea typeface="Noto Sans"/>
                <a:cs typeface="Noto Sans"/>
                <a:sym typeface="Noto Sans"/>
              </a:defRPr>
            </a:lvl6pPr>
            <a:lvl7pPr lvl="6" algn="l">
              <a:buNone/>
              <a:defRPr sz="1100">
                <a:latin typeface="Noto Sans"/>
                <a:ea typeface="Noto Sans"/>
                <a:cs typeface="Noto Sans"/>
                <a:sym typeface="Noto Sans"/>
              </a:defRPr>
            </a:lvl7pPr>
            <a:lvl8pPr lvl="7" algn="l">
              <a:buNone/>
              <a:defRPr sz="1100">
                <a:latin typeface="Noto Sans"/>
                <a:ea typeface="Noto Sans"/>
                <a:cs typeface="Noto Sans"/>
                <a:sym typeface="Noto Sans"/>
              </a:defRPr>
            </a:lvl8pPr>
            <a:lvl9pPr lvl="8" algn="l">
              <a:buNone/>
              <a:defRPr sz="1100">
                <a:latin typeface="Noto Sans"/>
                <a:ea typeface="Noto Sans"/>
                <a:cs typeface="Noto Sans"/>
                <a:sym typeface="Noto Sans"/>
              </a:defRPr>
            </a:lvl9pPr>
          </a:lstStyle>
          <a:p>
            <a:pPr indent="0" lvl="0" marL="0" rtl="0" algn="l">
              <a:spcBef>
                <a:spcPts val="0"/>
              </a:spcBef>
              <a:spcAft>
                <a:spcPts val="0"/>
              </a:spcAft>
              <a:buNone/>
            </a:pPr>
            <a:r>
              <a:rPr lang="en"/>
              <a:t>Page name</a:t>
            </a:r>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Lesson Activity)" type="twoColTx">
  <p:cSld name="TITLE_AND_TWO_COLUMNS">
    <p:spTree>
      <p:nvGrpSpPr>
        <p:cNvPr id="21" name="Shape 21"/>
        <p:cNvGrpSpPr/>
        <p:nvPr/>
      </p:nvGrpSpPr>
      <p:grpSpPr>
        <a:xfrm>
          <a:off x="0" y="0"/>
          <a:ext cx="0" cy="0"/>
          <a:chOff x="0" y="0"/>
          <a:chExt cx="0" cy="0"/>
        </a:xfrm>
      </p:grpSpPr>
      <p:sp>
        <p:nvSpPr>
          <p:cNvPr id="22" name="Google Shape;22;p4"/>
          <p:cNvSpPr txBox="1"/>
          <p:nvPr>
            <p:ph type="title"/>
          </p:nvPr>
        </p:nvSpPr>
        <p:spPr>
          <a:xfrm>
            <a:off x="311700" y="137160"/>
            <a:ext cx="8520600" cy="822900"/>
          </a:xfrm>
          <a:prstGeom prst="rect">
            <a:avLst/>
          </a:prstGeom>
          <a:ln>
            <a:noFill/>
          </a:ln>
        </p:spPr>
        <p:txBody>
          <a:bodyPr anchorCtr="0" anchor="t" bIns="91425" lIns="91425" spcFirstLastPara="1" rIns="91425" wrap="square" tIns="91425">
            <a:spAutoFit/>
          </a:bodyPr>
          <a:lstStyle>
            <a:lvl1pPr lvl="0">
              <a:spcBef>
                <a:spcPts val="0"/>
              </a:spcBef>
              <a:spcAft>
                <a:spcPts val="0"/>
              </a:spcAft>
              <a:buClr>
                <a:srgbClr val="005047"/>
              </a:buClr>
              <a:buSzPts val="2800"/>
              <a:buNone/>
              <a:defRPr sz="2800">
                <a:solidFill>
                  <a:srgbClr val="005047"/>
                </a:solidFill>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3" name="Google Shape;23;p4"/>
          <p:cNvSpPr txBox="1"/>
          <p:nvPr>
            <p:ph idx="1" type="body"/>
          </p:nvPr>
        </p:nvSpPr>
        <p:spPr>
          <a:xfrm>
            <a:off x="311700" y="960120"/>
            <a:ext cx="3999900" cy="3657600"/>
          </a:xfrm>
          <a:prstGeom prst="rect">
            <a:avLst/>
          </a:prstGeom>
        </p:spPr>
        <p:txBody>
          <a:bodyPr anchorCtr="0" anchor="t" bIns="91425" lIns="91425" spcFirstLastPara="1" rIns="91425" wrap="square" tIns="91425">
            <a:noAutofit/>
          </a:bodyPr>
          <a:lstStyle>
            <a:lvl1pPr indent="-368300" lvl="0" marL="457200">
              <a:spcBef>
                <a:spcPts val="0"/>
              </a:spcBef>
              <a:spcAft>
                <a:spcPts val="0"/>
              </a:spcAft>
              <a:buSzPts val="2200"/>
              <a:buFont typeface="Noto Sans"/>
              <a:buChar char="●"/>
              <a:defRPr sz="2200">
                <a:latin typeface="Noto Sans"/>
                <a:ea typeface="Noto Sans"/>
                <a:cs typeface="Noto Sans"/>
                <a:sym typeface="Noto Sans"/>
              </a:defRPr>
            </a:lvl1pPr>
            <a:lvl2pPr indent="-355600" lvl="1" marL="914400">
              <a:spcBef>
                <a:spcPts val="0"/>
              </a:spcBef>
              <a:spcAft>
                <a:spcPts val="0"/>
              </a:spcAft>
              <a:buSzPts val="2000"/>
              <a:buFont typeface="Noto Sans"/>
              <a:buChar char="○"/>
              <a:defRPr sz="2000">
                <a:latin typeface="Noto Sans"/>
                <a:ea typeface="Noto Sans"/>
                <a:cs typeface="Noto Sans"/>
                <a:sym typeface="Noto Sans"/>
              </a:defRPr>
            </a:lvl2pPr>
            <a:lvl3pPr indent="-355600" lvl="2" marL="1371600">
              <a:spcBef>
                <a:spcPts val="0"/>
              </a:spcBef>
              <a:spcAft>
                <a:spcPts val="0"/>
              </a:spcAft>
              <a:buSzPts val="2000"/>
              <a:buFont typeface="Noto Sans"/>
              <a:buChar char="■"/>
              <a:defRPr sz="2000">
                <a:latin typeface="Noto Sans"/>
                <a:ea typeface="Noto Sans"/>
                <a:cs typeface="Noto Sans"/>
                <a:sym typeface="Noto Sans"/>
              </a:defRPr>
            </a:lvl3pPr>
            <a:lvl4pPr indent="-355600" lvl="3" marL="1828800">
              <a:spcBef>
                <a:spcPts val="0"/>
              </a:spcBef>
              <a:spcAft>
                <a:spcPts val="0"/>
              </a:spcAft>
              <a:buSzPts val="2000"/>
              <a:buFont typeface="Noto Sans"/>
              <a:buChar char="●"/>
              <a:defRPr sz="2000">
                <a:latin typeface="Noto Sans"/>
                <a:ea typeface="Noto Sans"/>
                <a:cs typeface="Noto Sans"/>
                <a:sym typeface="Noto Sans"/>
              </a:defRPr>
            </a:lvl4pPr>
            <a:lvl5pPr indent="-355600" lvl="4" marL="2286000">
              <a:spcBef>
                <a:spcPts val="0"/>
              </a:spcBef>
              <a:spcAft>
                <a:spcPts val="0"/>
              </a:spcAft>
              <a:buSzPts val="2000"/>
              <a:buFont typeface="Noto Sans"/>
              <a:buChar char="○"/>
              <a:defRPr sz="2000">
                <a:latin typeface="Noto Sans"/>
                <a:ea typeface="Noto Sans"/>
                <a:cs typeface="Noto Sans"/>
                <a:sym typeface="Noto Sans"/>
              </a:defRPr>
            </a:lvl5pPr>
            <a:lvl6pPr indent="-355600" lvl="5" marL="2743200">
              <a:spcBef>
                <a:spcPts val="0"/>
              </a:spcBef>
              <a:spcAft>
                <a:spcPts val="0"/>
              </a:spcAft>
              <a:buSzPts val="2000"/>
              <a:buFont typeface="Noto Sans"/>
              <a:buChar char="■"/>
              <a:defRPr sz="2000">
                <a:latin typeface="Noto Sans"/>
                <a:ea typeface="Noto Sans"/>
                <a:cs typeface="Noto Sans"/>
                <a:sym typeface="Noto Sans"/>
              </a:defRPr>
            </a:lvl6pPr>
            <a:lvl7pPr indent="-355600" lvl="6" marL="3200400">
              <a:spcBef>
                <a:spcPts val="0"/>
              </a:spcBef>
              <a:spcAft>
                <a:spcPts val="0"/>
              </a:spcAft>
              <a:buSzPts val="2000"/>
              <a:buFont typeface="Noto Sans"/>
              <a:buChar char="●"/>
              <a:defRPr sz="2000">
                <a:latin typeface="Noto Sans"/>
                <a:ea typeface="Noto Sans"/>
                <a:cs typeface="Noto Sans"/>
                <a:sym typeface="Noto Sans"/>
              </a:defRPr>
            </a:lvl7pPr>
            <a:lvl8pPr indent="-355600" lvl="7" marL="3657600">
              <a:spcBef>
                <a:spcPts val="0"/>
              </a:spcBef>
              <a:spcAft>
                <a:spcPts val="0"/>
              </a:spcAft>
              <a:buSzPts val="2000"/>
              <a:buFont typeface="Noto Sans"/>
              <a:buChar char="○"/>
              <a:defRPr sz="2000">
                <a:latin typeface="Noto Sans"/>
                <a:ea typeface="Noto Sans"/>
                <a:cs typeface="Noto Sans"/>
                <a:sym typeface="Noto Sans"/>
              </a:defRPr>
            </a:lvl8pPr>
            <a:lvl9pPr indent="-355600" lvl="8" marL="4114800">
              <a:spcBef>
                <a:spcPts val="0"/>
              </a:spcBef>
              <a:spcAft>
                <a:spcPts val="0"/>
              </a:spcAft>
              <a:buSzPts val="2000"/>
              <a:buFont typeface="Noto Sans"/>
              <a:buChar char="■"/>
              <a:defRPr sz="2000">
                <a:latin typeface="Noto Sans"/>
                <a:ea typeface="Noto Sans"/>
                <a:cs typeface="Noto Sans"/>
                <a:sym typeface="Noto Sans"/>
              </a:defRPr>
            </a:lvl9pPr>
          </a:lstStyle>
          <a:p/>
        </p:txBody>
      </p:sp>
      <p:sp>
        <p:nvSpPr>
          <p:cNvPr id="24" name="Google Shape;24;p4"/>
          <p:cNvSpPr txBox="1"/>
          <p:nvPr>
            <p:ph idx="2" type="body"/>
          </p:nvPr>
        </p:nvSpPr>
        <p:spPr>
          <a:xfrm>
            <a:off x="4832400" y="960120"/>
            <a:ext cx="3999900" cy="3657600"/>
          </a:xfrm>
          <a:prstGeom prst="rect">
            <a:avLst/>
          </a:prstGeom>
        </p:spPr>
        <p:txBody>
          <a:bodyPr anchorCtr="0" anchor="t" bIns="91425" lIns="91425" spcFirstLastPara="1" rIns="91425" wrap="square" tIns="91425">
            <a:noAutofit/>
          </a:bodyPr>
          <a:lstStyle>
            <a:lvl1pPr indent="-368300" lvl="0" marL="457200">
              <a:spcBef>
                <a:spcPts val="0"/>
              </a:spcBef>
              <a:spcAft>
                <a:spcPts val="0"/>
              </a:spcAft>
              <a:buSzPts val="2200"/>
              <a:buFont typeface="Noto Sans"/>
              <a:buChar char="●"/>
              <a:defRPr sz="2200">
                <a:latin typeface="Noto Sans"/>
                <a:ea typeface="Noto Sans"/>
                <a:cs typeface="Noto Sans"/>
                <a:sym typeface="Noto Sans"/>
              </a:defRPr>
            </a:lvl1pPr>
            <a:lvl2pPr indent="-355600" lvl="1" marL="914400">
              <a:spcBef>
                <a:spcPts val="0"/>
              </a:spcBef>
              <a:spcAft>
                <a:spcPts val="0"/>
              </a:spcAft>
              <a:buSzPts val="2000"/>
              <a:buFont typeface="Noto Sans"/>
              <a:buChar char="○"/>
              <a:defRPr sz="2000">
                <a:latin typeface="Noto Sans"/>
                <a:ea typeface="Noto Sans"/>
                <a:cs typeface="Noto Sans"/>
                <a:sym typeface="Noto Sans"/>
              </a:defRPr>
            </a:lvl2pPr>
            <a:lvl3pPr indent="-355600" lvl="2" marL="1371600">
              <a:spcBef>
                <a:spcPts val="0"/>
              </a:spcBef>
              <a:spcAft>
                <a:spcPts val="0"/>
              </a:spcAft>
              <a:buSzPts val="2000"/>
              <a:buFont typeface="Noto Sans"/>
              <a:buChar char="■"/>
              <a:defRPr sz="2000">
                <a:latin typeface="Noto Sans"/>
                <a:ea typeface="Noto Sans"/>
                <a:cs typeface="Noto Sans"/>
                <a:sym typeface="Noto Sans"/>
              </a:defRPr>
            </a:lvl3pPr>
            <a:lvl4pPr indent="-355600" lvl="3" marL="1828800">
              <a:spcBef>
                <a:spcPts val="0"/>
              </a:spcBef>
              <a:spcAft>
                <a:spcPts val="0"/>
              </a:spcAft>
              <a:buSzPts val="2000"/>
              <a:buFont typeface="Noto Sans"/>
              <a:buChar char="●"/>
              <a:defRPr sz="2000">
                <a:latin typeface="Noto Sans"/>
                <a:ea typeface="Noto Sans"/>
                <a:cs typeface="Noto Sans"/>
                <a:sym typeface="Noto Sans"/>
              </a:defRPr>
            </a:lvl4pPr>
            <a:lvl5pPr indent="-355600" lvl="4" marL="2286000">
              <a:spcBef>
                <a:spcPts val="0"/>
              </a:spcBef>
              <a:spcAft>
                <a:spcPts val="0"/>
              </a:spcAft>
              <a:buSzPts val="2000"/>
              <a:buFont typeface="Noto Sans"/>
              <a:buChar char="○"/>
              <a:defRPr sz="2000">
                <a:latin typeface="Noto Sans"/>
                <a:ea typeface="Noto Sans"/>
                <a:cs typeface="Noto Sans"/>
                <a:sym typeface="Noto Sans"/>
              </a:defRPr>
            </a:lvl5pPr>
            <a:lvl6pPr indent="-355600" lvl="5" marL="2743200">
              <a:spcBef>
                <a:spcPts val="0"/>
              </a:spcBef>
              <a:spcAft>
                <a:spcPts val="0"/>
              </a:spcAft>
              <a:buSzPts val="2000"/>
              <a:buFont typeface="Noto Sans"/>
              <a:buChar char="■"/>
              <a:defRPr sz="2000">
                <a:latin typeface="Noto Sans"/>
                <a:ea typeface="Noto Sans"/>
                <a:cs typeface="Noto Sans"/>
                <a:sym typeface="Noto Sans"/>
              </a:defRPr>
            </a:lvl6pPr>
            <a:lvl7pPr indent="-355600" lvl="6" marL="3200400">
              <a:spcBef>
                <a:spcPts val="0"/>
              </a:spcBef>
              <a:spcAft>
                <a:spcPts val="0"/>
              </a:spcAft>
              <a:buSzPts val="2000"/>
              <a:buFont typeface="Noto Sans"/>
              <a:buChar char="●"/>
              <a:defRPr sz="2000">
                <a:latin typeface="Noto Sans"/>
                <a:ea typeface="Noto Sans"/>
                <a:cs typeface="Noto Sans"/>
                <a:sym typeface="Noto Sans"/>
              </a:defRPr>
            </a:lvl7pPr>
            <a:lvl8pPr indent="-355600" lvl="7" marL="3657600">
              <a:spcBef>
                <a:spcPts val="0"/>
              </a:spcBef>
              <a:spcAft>
                <a:spcPts val="0"/>
              </a:spcAft>
              <a:buSzPts val="2000"/>
              <a:buFont typeface="Noto Sans"/>
              <a:buChar char="○"/>
              <a:defRPr sz="2000">
                <a:latin typeface="Noto Sans"/>
                <a:ea typeface="Noto Sans"/>
                <a:cs typeface="Noto Sans"/>
                <a:sym typeface="Noto Sans"/>
              </a:defRPr>
            </a:lvl8pPr>
            <a:lvl9pPr indent="-355600" lvl="8" marL="4114800">
              <a:spcBef>
                <a:spcPts val="0"/>
              </a:spcBef>
              <a:spcAft>
                <a:spcPts val="0"/>
              </a:spcAft>
              <a:buSzPts val="2000"/>
              <a:buFont typeface="Noto Sans"/>
              <a:buChar char="■"/>
              <a:defRPr sz="2000">
                <a:latin typeface="Noto Sans"/>
                <a:ea typeface="Noto Sans"/>
                <a:cs typeface="Noto Sans"/>
                <a:sym typeface="Noto Sans"/>
              </a:defRPr>
            </a:lvl9pPr>
          </a:lstStyle>
          <a:p/>
        </p:txBody>
      </p:sp>
      <p:sp>
        <p:nvSpPr>
          <p:cNvPr id="25" name="Google Shape;25;p4"/>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lvl1pPr lvl="0">
              <a:buNone/>
              <a:defRPr sz="1100">
                <a:latin typeface="Noto Sans"/>
                <a:ea typeface="Noto Sans"/>
                <a:cs typeface="Noto Sans"/>
                <a:sym typeface="Noto Sans"/>
              </a:defRPr>
            </a:lvl1pPr>
            <a:lvl2pPr lvl="1">
              <a:buNone/>
              <a:defRPr sz="1100">
                <a:latin typeface="Noto Sans"/>
                <a:ea typeface="Noto Sans"/>
                <a:cs typeface="Noto Sans"/>
                <a:sym typeface="Noto Sans"/>
              </a:defRPr>
            </a:lvl2pPr>
            <a:lvl3pPr lvl="2">
              <a:buNone/>
              <a:defRPr sz="1100">
                <a:latin typeface="Noto Sans"/>
                <a:ea typeface="Noto Sans"/>
                <a:cs typeface="Noto Sans"/>
                <a:sym typeface="Noto Sans"/>
              </a:defRPr>
            </a:lvl3pPr>
            <a:lvl4pPr lvl="3">
              <a:buNone/>
              <a:defRPr sz="1100">
                <a:latin typeface="Noto Sans"/>
                <a:ea typeface="Noto Sans"/>
                <a:cs typeface="Noto Sans"/>
                <a:sym typeface="Noto Sans"/>
              </a:defRPr>
            </a:lvl4pPr>
            <a:lvl5pPr lvl="4">
              <a:buNone/>
              <a:defRPr sz="1100">
                <a:latin typeface="Noto Sans"/>
                <a:ea typeface="Noto Sans"/>
                <a:cs typeface="Noto Sans"/>
                <a:sym typeface="Noto Sans"/>
              </a:defRPr>
            </a:lvl5pPr>
            <a:lvl6pPr lvl="5">
              <a:buNone/>
              <a:defRPr sz="1100">
                <a:latin typeface="Noto Sans"/>
                <a:ea typeface="Noto Sans"/>
                <a:cs typeface="Noto Sans"/>
                <a:sym typeface="Noto Sans"/>
              </a:defRPr>
            </a:lvl6pPr>
            <a:lvl7pPr lvl="6">
              <a:buNone/>
              <a:defRPr sz="1100">
                <a:latin typeface="Noto Sans"/>
                <a:ea typeface="Noto Sans"/>
                <a:cs typeface="Noto Sans"/>
                <a:sym typeface="Noto Sans"/>
              </a:defRPr>
            </a:lvl7pPr>
            <a:lvl8pPr lvl="7">
              <a:buNone/>
              <a:defRPr sz="1100">
                <a:latin typeface="Noto Sans"/>
                <a:ea typeface="Noto Sans"/>
                <a:cs typeface="Noto Sans"/>
                <a:sym typeface="Noto Sans"/>
              </a:defRPr>
            </a:lvl8pPr>
            <a:lvl9pPr lvl="8">
              <a:buNone/>
              <a:defRPr sz="1100">
                <a:latin typeface="Noto Sans"/>
                <a:ea typeface="Noto Sans"/>
                <a:cs typeface="Noto Sans"/>
                <a:sym typeface="Noto Sans"/>
              </a:defRPr>
            </a:lvl9pPr>
          </a:lstStyle>
          <a:p>
            <a:pPr indent="0" lvl="0" marL="0" rtl="0" algn="r">
              <a:spcBef>
                <a:spcPts val="0"/>
              </a:spcBef>
              <a:spcAft>
                <a:spcPts val="0"/>
              </a:spcAft>
              <a:buNone/>
            </a:pPr>
            <a:fld id="{00000000-1234-1234-1234-123412341234}" type="slidenum">
              <a:rPr lang="en"/>
              <a:t>‹#›</a:t>
            </a:fld>
            <a:endParaRPr/>
          </a:p>
        </p:txBody>
      </p:sp>
      <p:sp>
        <p:nvSpPr>
          <p:cNvPr id="26" name="Google Shape;26;p4"/>
          <p:cNvSpPr txBox="1"/>
          <p:nvPr>
            <p:ph idx="3" type="sldNum"/>
          </p:nvPr>
        </p:nvSpPr>
        <p:spPr>
          <a:xfrm>
            <a:off x="311700" y="4650950"/>
            <a:ext cx="7971900" cy="354000"/>
          </a:xfrm>
          <a:prstGeom prst="rect">
            <a:avLst/>
          </a:prstGeom>
        </p:spPr>
        <p:txBody>
          <a:bodyPr anchorCtr="0" anchor="ctr" bIns="91425" lIns="91425" spcFirstLastPara="1" rIns="91425" wrap="square" tIns="91425">
            <a:spAutoFit/>
          </a:bodyPr>
          <a:lstStyle>
            <a:lvl1pPr lvl="0" algn="l">
              <a:buNone/>
              <a:defRPr sz="1100">
                <a:latin typeface="Noto Sans"/>
                <a:ea typeface="Noto Sans"/>
                <a:cs typeface="Noto Sans"/>
                <a:sym typeface="Noto Sans"/>
              </a:defRPr>
            </a:lvl1pPr>
            <a:lvl2pPr lvl="1" algn="l">
              <a:buNone/>
              <a:defRPr sz="1100">
                <a:latin typeface="Noto Sans"/>
                <a:ea typeface="Noto Sans"/>
                <a:cs typeface="Noto Sans"/>
                <a:sym typeface="Noto Sans"/>
              </a:defRPr>
            </a:lvl2pPr>
            <a:lvl3pPr lvl="2" algn="l">
              <a:buNone/>
              <a:defRPr sz="1100">
                <a:latin typeface="Noto Sans"/>
                <a:ea typeface="Noto Sans"/>
                <a:cs typeface="Noto Sans"/>
                <a:sym typeface="Noto Sans"/>
              </a:defRPr>
            </a:lvl3pPr>
            <a:lvl4pPr lvl="3" algn="l">
              <a:buNone/>
              <a:defRPr sz="1100">
                <a:latin typeface="Noto Sans"/>
                <a:ea typeface="Noto Sans"/>
                <a:cs typeface="Noto Sans"/>
                <a:sym typeface="Noto Sans"/>
              </a:defRPr>
            </a:lvl4pPr>
            <a:lvl5pPr lvl="4" algn="l">
              <a:buNone/>
              <a:defRPr sz="1100">
                <a:latin typeface="Noto Sans"/>
                <a:ea typeface="Noto Sans"/>
                <a:cs typeface="Noto Sans"/>
                <a:sym typeface="Noto Sans"/>
              </a:defRPr>
            </a:lvl5pPr>
            <a:lvl6pPr lvl="5" algn="l">
              <a:buNone/>
              <a:defRPr sz="1100">
                <a:latin typeface="Noto Sans"/>
                <a:ea typeface="Noto Sans"/>
                <a:cs typeface="Noto Sans"/>
                <a:sym typeface="Noto Sans"/>
              </a:defRPr>
            </a:lvl6pPr>
            <a:lvl7pPr lvl="6" algn="l">
              <a:buNone/>
              <a:defRPr sz="1100">
                <a:latin typeface="Noto Sans"/>
                <a:ea typeface="Noto Sans"/>
                <a:cs typeface="Noto Sans"/>
                <a:sym typeface="Noto Sans"/>
              </a:defRPr>
            </a:lvl7pPr>
            <a:lvl8pPr lvl="7" algn="l">
              <a:buNone/>
              <a:defRPr sz="1100">
                <a:latin typeface="Noto Sans"/>
                <a:ea typeface="Noto Sans"/>
                <a:cs typeface="Noto Sans"/>
                <a:sym typeface="Noto Sans"/>
              </a:defRPr>
            </a:lvl8pPr>
            <a:lvl9pPr lvl="8" algn="l">
              <a:buNone/>
              <a:defRPr sz="1100">
                <a:latin typeface="Noto Sans"/>
                <a:ea typeface="Noto Sans"/>
                <a:cs typeface="Noto Sans"/>
                <a:sym typeface="Noto Sans"/>
              </a:defRPr>
            </a:lvl9pPr>
          </a:lstStyle>
          <a:p>
            <a:pPr indent="0" lvl="0" marL="0" rtl="0" algn="l">
              <a:spcBef>
                <a:spcPts val="0"/>
              </a:spcBef>
              <a:spcAft>
                <a:spcPts val="0"/>
              </a:spcAft>
              <a:buNone/>
            </a:pPr>
            <a:r>
              <a:rPr lang="en"/>
              <a:t>Page name</a:t>
            </a:r>
            <a:endParaRPr/>
          </a:p>
        </p:txBody>
      </p:sp>
      <p:cxnSp>
        <p:nvCxnSpPr>
          <p:cNvPr id="27" name="Google Shape;27;p4"/>
          <p:cNvCxnSpPr/>
          <p:nvPr/>
        </p:nvCxnSpPr>
        <p:spPr>
          <a:xfrm flipH="1">
            <a:off x="30328" y="-23225"/>
            <a:ext cx="2700" cy="5212500"/>
          </a:xfrm>
          <a:prstGeom prst="straightConnector1">
            <a:avLst/>
          </a:prstGeom>
          <a:noFill/>
          <a:ln cap="flat" cmpd="sng" w="114300">
            <a:solidFill>
              <a:srgbClr val="005047"/>
            </a:solidFill>
            <a:prstDash val="solid"/>
            <a:round/>
            <a:headEnd len="med" w="med" type="none"/>
            <a:tailEnd len="med" w="med" type="none"/>
          </a:ln>
        </p:spPr>
      </p:cxn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Additional Resources 2">
  <p:cSld name="TITLE_AND_TWO_COLUMNS_2">
    <p:spTree>
      <p:nvGrpSpPr>
        <p:cNvPr id="28" name="Shape 28"/>
        <p:cNvGrpSpPr/>
        <p:nvPr/>
      </p:nvGrpSpPr>
      <p:grpSpPr>
        <a:xfrm>
          <a:off x="0" y="0"/>
          <a:ext cx="0" cy="0"/>
          <a:chOff x="0" y="0"/>
          <a:chExt cx="0" cy="0"/>
        </a:xfrm>
      </p:grpSpPr>
      <p:sp>
        <p:nvSpPr>
          <p:cNvPr id="29" name="Google Shape;29;p5"/>
          <p:cNvSpPr txBox="1"/>
          <p:nvPr>
            <p:ph type="title"/>
          </p:nvPr>
        </p:nvSpPr>
        <p:spPr>
          <a:xfrm>
            <a:off x="311700" y="137160"/>
            <a:ext cx="8520600" cy="822900"/>
          </a:xfrm>
          <a:prstGeom prst="rect">
            <a:avLst/>
          </a:prstGeom>
          <a:ln>
            <a:noFill/>
          </a:ln>
        </p:spPr>
        <p:txBody>
          <a:bodyPr anchorCtr="0" anchor="t" bIns="91425" lIns="91425" spcFirstLastPara="1" rIns="91425" wrap="square" tIns="91425">
            <a:spAutoFit/>
          </a:bodyPr>
          <a:lstStyle>
            <a:lvl1pPr lvl="0">
              <a:spcBef>
                <a:spcPts val="0"/>
              </a:spcBef>
              <a:spcAft>
                <a:spcPts val="0"/>
              </a:spcAft>
              <a:buClr>
                <a:srgbClr val="005047"/>
              </a:buClr>
              <a:buSzPts val="2800"/>
              <a:buNone/>
              <a:defRPr sz="2800">
                <a:solidFill>
                  <a:srgbClr val="005047"/>
                </a:solidFill>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30" name="Google Shape;30;p5"/>
          <p:cNvSpPr txBox="1"/>
          <p:nvPr>
            <p:ph idx="1" type="body"/>
          </p:nvPr>
        </p:nvSpPr>
        <p:spPr>
          <a:xfrm>
            <a:off x="311700" y="960125"/>
            <a:ext cx="5164200" cy="3657600"/>
          </a:xfrm>
          <a:prstGeom prst="rect">
            <a:avLst/>
          </a:prstGeom>
        </p:spPr>
        <p:txBody>
          <a:bodyPr anchorCtr="0" anchor="t" bIns="91425" lIns="91425" spcFirstLastPara="1" rIns="91425" wrap="square" tIns="91425">
            <a:noAutofit/>
          </a:bodyPr>
          <a:lstStyle>
            <a:lvl1pPr indent="-368300" lvl="0" marL="457200">
              <a:spcBef>
                <a:spcPts val="0"/>
              </a:spcBef>
              <a:spcAft>
                <a:spcPts val="0"/>
              </a:spcAft>
              <a:buSzPts val="2200"/>
              <a:buFont typeface="Noto Sans"/>
              <a:buChar char="●"/>
              <a:defRPr sz="2200">
                <a:latin typeface="Noto Sans"/>
                <a:ea typeface="Noto Sans"/>
                <a:cs typeface="Noto Sans"/>
                <a:sym typeface="Noto Sans"/>
              </a:defRPr>
            </a:lvl1pPr>
            <a:lvl2pPr indent="-355600" lvl="1" marL="914400">
              <a:spcBef>
                <a:spcPts val="0"/>
              </a:spcBef>
              <a:spcAft>
                <a:spcPts val="0"/>
              </a:spcAft>
              <a:buSzPts val="2000"/>
              <a:buFont typeface="Noto Sans"/>
              <a:buChar char="○"/>
              <a:defRPr sz="2000">
                <a:latin typeface="Noto Sans"/>
                <a:ea typeface="Noto Sans"/>
                <a:cs typeface="Noto Sans"/>
                <a:sym typeface="Noto Sans"/>
              </a:defRPr>
            </a:lvl2pPr>
            <a:lvl3pPr indent="-355600" lvl="2" marL="1371600">
              <a:spcBef>
                <a:spcPts val="0"/>
              </a:spcBef>
              <a:spcAft>
                <a:spcPts val="0"/>
              </a:spcAft>
              <a:buSzPts val="2000"/>
              <a:buFont typeface="Noto Sans"/>
              <a:buChar char="■"/>
              <a:defRPr sz="2000">
                <a:latin typeface="Noto Sans"/>
                <a:ea typeface="Noto Sans"/>
                <a:cs typeface="Noto Sans"/>
                <a:sym typeface="Noto Sans"/>
              </a:defRPr>
            </a:lvl3pPr>
            <a:lvl4pPr indent="-355600" lvl="3" marL="1828800">
              <a:spcBef>
                <a:spcPts val="0"/>
              </a:spcBef>
              <a:spcAft>
                <a:spcPts val="0"/>
              </a:spcAft>
              <a:buSzPts val="2000"/>
              <a:buFont typeface="Noto Sans"/>
              <a:buChar char="●"/>
              <a:defRPr sz="2000">
                <a:latin typeface="Noto Sans"/>
                <a:ea typeface="Noto Sans"/>
                <a:cs typeface="Noto Sans"/>
                <a:sym typeface="Noto Sans"/>
              </a:defRPr>
            </a:lvl4pPr>
            <a:lvl5pPr indent="-355600" lvl="4" marL="2286000">
              <a:spcBef>
                <a:spcPts val="0"/>
              </a:spcBef>
              <a:spcAft>
                <a:spcPts val="0"/>
              </a:spcAft>
              <a:buSzPts val="2000"/>
              <a:buFont typeface="Noto Sans"/>
              <a:buChar char="○"/>
              <a:defRPr sz="2000">
                <a:latin typeface="Noto Sans"/>
                <a:ea typeface="Noto Sans"/>
                <a:cs typeface="Noto Sans"/>
                <a:sym typeface="Noto Sans"/>
              </a:defRPr>
            </a:lvl5pPr>
            <a:lvl6pPr indent="-355600" lvl="5" marL="2743200">
              <a:spcBef>
                <a:spcPts val="0"/>
              </a:spcBef>
              <a:spcAft>
                <a:spcPts val="0"/>
              </a:spcAft>
              <a:buSzPts val="2000"/>
              <a:buFont typeface="Noto Sans"/>
              <a:buChar char="■"/>
              <a:defRPr sz="2000">
                <a:latin typeface="Noto Sans"/>
                <a:ea typeface="Noto Sans"/>
                <a:cs typeface="Noto Sans"/>
                <a:sym typeface="Noto Sans"/>
              </a:defRPr>
            </a:lvl6pPr>
            <a:lvl7pPr indent="-355600" lvl="6" marL="3200400">
              <a:spcBef>
                <a:spcPts val="0"/>
              </a:spcBef>
              <a:spcAft>
                <a:spcPts val="0"/>
              </a:spcAft>
              <a:buSzPts val="2000"/>
              <a:buFont typeface="Noto Sans"/>
              <a:buChar char="●"/>
              <a:defRPr sz="2000">
                <a:latin typeface="Noto Sans"/>
                <a:ea typeface="Noto Sans"/>
                <a:cs typeface="Noto Sans"/>
                <a:sym typeface="Noto Sans"/>
              </a:defRPr>
            </a:lvl7pPr>
            <a:lvl8pPr indent="-355600" lvl="7" marL="3657600">
              <a:spcBef>
                <a:spcPts val="0"/>
              </a:spcBef>
              <a:spcAft>
                <a:spcPts val="0"/>
              </a:spcAft>
              <a:buSzPts val="2000"/>
              <a:buFont typeface="Noto Sans"/>
              <a:buChar char="○"/>
              <a:defRPr sz="2000">
                <a:latin typeface="Noto Sans"/>
                <a:ea typeface="Noto Sans"/>
                <a:cs typeface="Noto Sans"/>
                <a:sym typeface="Noto Sans"/>
              </a:defRPr>
            </a:lvl8pPr>
            <a:lvl9pPr indent="-355600" lvl="8" marL="4114800">
              <a:spcBef>
                <a:spcPts val="0"/>
              </a:spcBef>
              <a:spcAft>
                <a:spcPts val="0"/>
              </a:spcAft>
              <a:buSzPts val="2000"/>
              <a:buFont typeface="Noto Sans"/>
              <a:buChar char="■"/>
              <a:defRPr sz="2000">
                <a:latin typeface="Noto Sans"/>
                <a:ea typeface="Noto Sans"/>
                <a:cs typeface="Noto Sans"/>
                <a:sym typeface="Noto Sans"/>
              </a:defRPr>
            </a:lvl9pPr>
          </a:lstStyle>
          <a:p/>
        </p:txBody>
      </p:sp>
      <p:sp>
        <p:nvSpPr>
          <p:cNvPr id="31" name="Google Shape;31;p5"/>
          <p:cNvSpPr txBox="1"/>
          <p:nvPr>
            <p:ph idx="2" type="body"/>
          </p:nvPr>
        </p:nvSpPr>
        <p:spPr>
          <a:xfrm>
            <a:off x="5931450" y="960125"/>
            <a:ext cx="2901000" cy="3657600"/>
          </a:xfrm>
          <a:prstGeom prst="rect">
            <a:avLst/>
          </a:prstGeom>
          <a:solidFill>
            <a:srgbClr val="F3F3F3"/>
          </a:solidFill>
          <a:ln cap="flat" cmpd="sng" w="28575">
            <a:solidFill>
              <a:srgbClr val="9E9E9E"/>
            </a:solidFill>
            <a:prstDash val="solid"/>
            <a:round/>
            <a:headEnd len="sm" w="sm" type="none"/>
            <a:tailEnd len="sm" w="sm" type="none"/>
          </a:ln>
        </p:spPr>
        <p:txBody>
          <a:bodyPr anchorCtr="0" anchor="t" bIns="91425" lIns="91425" spcFirstLastPara="1" rIns="91425" wrap="square" tIns="91425">
            <a:noAutofit/>
          </a:bodyPr>
          <a:lstStyle>
            <a:lvl1pPr indent="-342900" lvl="0" marL="457200">
              <a:spcBef>
                <a:spcPts val="0"/>
              </a:spcBef>
              <a:spcAft>
                <a:spcPts val="0"/>
              </a:spcAft>
              <a:buSzPts val="1800"/>
              <a:buFont typeface="Noto Sans"/>
              <a:buChar char="●"/>
              <a:defRPr sz="1800">
                <a:latin typeface="Noto Sans"/>
                <a:ea typeface="Noto Sans"/>
                <a:cs typeface="Noto Sans"/>
                <a:sym typeface="Noto Sans"/>
              </a:defRPr>
            </a:lvl1pPr>
            <a:lvl2pPr indent="-330200" lvl="1" marL="914400">
              <a:spcBef>
                <a:spcPts val="0"/>
              </a:spcBef>
              <a:spcAft>
                <a:spcPts val="0"/>
              </a:spcAft>
              <a:buSzPts val="1600"/>
              <a:buFont typeface="Noto Sans"/>
              <a:buChar char="○"/>
              <a:defRPr sz="1600">
                <a:latin typeface="Noto Sans"/>
                <a:ea typeface="Noto Sans"/>
                <a:cs typeface="Noto Sans"/>
                <a:sym typeface="Noto Sans"/>
              </a:defRPr>
            </a:lvl2pPr>
            <a:lvl3pPr indent="-330200" lvl="2" marL="1371600">
              <a:spcBef>
                <a:spcPts val="0"/>
              </a:spcBef>
              <a:spcAft>
                <a:spcPts val="0"/>
              </a:spcAft>
              <a:buSzPts val="1600"/>
              <a:buFont typeface="Noto Sans"/>
              <a:buChar char="■"/>
              <a:defRPr sz="1600">
                <a:latin typeface="Noto Sans"/>
                <a:ea typeface="Noto Sans"/>
                <a:cs typeface="Noto Sans"/>
                <a:sym typeface="Noto Sans"/>
              </a:defRPr>
            </a:lvl3pPr>
            <a:lvl4pPr indent="-330200" lvl="3" marL="1828800">
              <a:spcBef>
                <a:spcPts val="0"/>
              </a:spcBef>
              <a:spcAft>
                <a:spcPts val="0"/>
              </a:spcAft>
              <a:buSzPts val="1600"/>
              <a:buFont typeface="Noto Sans"/>
              <a:buChar char="●"/>
              <a:defRPr sz="1600">
                <a:latin typeface="Noto Sans"/>
                <a:ea typeface="Noto Sans"/>
                <a:cs typeface="Noto Sans"/>
                <a:sym typeface="Noto Sans"/>
              </a:defRPr>
            </a:lvl4pPr>
            <a:lvl5pPr indent="-330200" lvl="4" marL="2286000">
              <a:spcBef>
                <a:spcPts val="0"/>
              </a:spcBef>
              <a:spcAft>
                <a:spcPts val="0"/>
              </a:spcAft>
              <a:buSzPts val="1600"/>
              <a:buFont typeface="Noto Sans"/>
              <a:buChar char="○"/>
              <a:defRPr sz="1600">
                <a:latin typeface="Noto Sans"/>
                <a:ea typeface="Noto Sans"/>
                <a:cs typeface="Noto Sans"/>
                <a:sym typeface="Noto Sans"/>
              </a:defRPr>
            </a:lvl5pPr>
            <a:lvl6pPr indent="-330200" lvl="5" marL="2743200">
              <a:spcBef>
                <a:spcPts val="0"/>
              </a:spcBef>
              <a:spcAft>
                <a:spcPts val="0"/>
              </a:spcAft>
              <a:buSzPts val="1600"/>
              <a:buFont typeface="Noto Sans"/>
              <a:buChar char="■"/>
              <a:defRPr sz="1600">
                <a:latin typeface="Noto Sans"/>
                <a:ea typeface="Noto Sans"/>
                <a:cs typeface="Noto Sans"/>
                <a:sym typeface="Noto Sans"/>
              </a:defRPr>
            </a:lvl6pPr>
            <a:lvl7pPr indent="-330200" lvl="6" marL="3200400">
              <a:spcBef>
                <a:spcPts val="0"/>
              </a:spcBef>
              <a:spcAft>
                <a:spcPts val="0"/>
              </a:spcAft>
              <a:buSzPts val="1600"/>
              <a:buFont typeface="Noto Sans"/>
              <a:buChar char="●"/>
              <a:defRPr sz="1600">
                <a:latin typeface="Noto Sans"/>
                <a:ea typeface="Noto Sans"/>
                <a:cs typeface="Noto Sans"/>
                <a:sym typeface="Noto Sans"/>
              </a:defRPr>
            </a:lvl7pPr>
            <a:lvl8pPr indent="-330200" lvl="7" marL="3657600">
              <a:spcBef>
                <a:spcPts val="0"/>
              </a:spcBef>
              <a:spcAft>
                <a:spcPts val="0"/>
              </a:spcAft>
              <a:buSzPts val="1600"/>
              <a:buFont typeface="Noto Sans"/>
              <a:buChar char="○"/>
              <a:defRPr sz="1600">
                <a:latin typeface="Noto Sans"/>
                <a:ea typeface="Noto Sans"/>
                <a:cs typeface="Noto Sans"/>
                <a:sym typeface="Noto Sans"/>
              </a:defRPr>
            </a:lvl8pPr>
            <a:lvl9pPr indent="-330200" lvl="8" marL="4114800">
              <a:spcBef>
                <a:spcPts val="0"/>
              </a:spcBef>
              <a:spcAft>
                <a:spcPts val="0"/>
              </a:spcAft>
              <a:buSzPts val="1600"/>
              <a:buFont typeface="Noto Sans"/>
              <a:buChar char="■"/>
              <a:defRPr sz="1600">
                <a:latin typeface="Noto Sans"/>
                <a:ea typeface="Noto Sans"/>
                <a:cs typeface="Noto Sans"/>
                <a:sym typeface="Noto Sans"/>
              </a:defRPr>
            </a:lvl9pPr>
          </a:lstStyle>
          <a:p/>
        </p:txBody>
      </p:sp>
      <p:sp>
        <p:nvSpPr>
          <p:cNvPr id="32" name="Google Shape;32;p5"/>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lvl1pPr lvl="0">
              <a:buNone/>
              <a:defRPr sz="1100">
                <a:latin typeface="Noto Sans"/>
                <a:ea typeface="Noto Sans"/>
                <a:cs typeface="Noto Sans"/>
                <a:sym typeface="Noto Sans"/>
              </a:defRPr>
            </a:lvl1pPr>
            <a:lvl2pPr lvl="1">
              <a:buNone/>
              <a:defRPr sz="1100">
                <a:latin typeface="Noto Sans"/>
                <a:ea typeface="Noto Sans"/>
                <a:cs typeface="Noto Sans"/>
                <a:sym typeface="Noto Sans"/>
              </a:defRPr>
            </a:lvl2pPr>
            <a:lvl3pPr lvl="2">
              <a:buNone/>
              <a:defRPr sz="1100">
                <a:latin typeface="Noto Sans"/>
                <a:ea typeface="Noto Sans"/>
                <a:cs typeface="Noto Sans"/>
                <a:sym typeface="Noto Sans"/>
              </a:defRPr>
            </a:lvl3pPr>
            <a:lvl4pPr lvl="3">
              <a:buNone/>
              <a:defRPr sz="1100">
                <a:latin typeface="Noto Sans"/>
                <a:ea typeface="Noto Sans"/>
                <a:cs typeface="Noto Sans"/>
                <a:sym typeface="Noto Sans"/>
              </a:defRPr>
            </a:lvl4pPr>
            <a:lvl5pPr lvl="4">
              <a:buNone/>
              <a:defRPr sz="1100">
                <a:latin typeface="Noto Sans"/>
                <a:ea typeface="Noto Sans"/>
                <a:cs typeface="Noto Sans"/>
                <a:sym typeface="Noto Sans"/>
              </a:defRPr>
            </a:lvl5pPr>
            <a:lvl6pPr lvl="5">
              <a:buNone/>
              <a:defRPr sz="1100">
                <a:latin typeface="Noto Sans"/>
                <a:ea typeface="Noto Sans"/>
                <a:cs typeface="Noto Sans"/>
                <a:sym typeface="Noto Sans"/>
              </a:defRPr>
            </a:lvl6pPr>
            <a:lvl7pPr lvl="6">
              <a:buNone/>
              <a:defRPr sz="1100">
                <a:latin typeface="Noto Sans"/>
                <a:ea typeface="Noto Sans"/>
                <a:cs typeface="Noto Sans"/>
                <a:sym typeface="Noto Sans"/>
              </a:defRPr>
            </a:lvl7pPr>
            <a:lvl8pPr lvl="7">
              <a:buNone/>
              <a:defRPr sz="1100">
                <a:latin typeface="Noto Sans"/>
                <a:ea typeface="Noto Sans"/>
                <a:cs typeface="Noto Sans"/>
                <a:sym typeface="Noto Sans"/>
              </a:defRPr>
            </a:lvl8pPr>
            <a:lvl9pPr lvl="8">
              <a:buNone/>
              <a:defRPr sz="1100">
                <a:latin typeface="Noto Sans"/>
                <a:ea typeface="Noto Sans"/>
                <a:cs typeface="Noto Sans"/>
                <a:sym typeface="Noto Sans"/>
              </a:defRPr>
            </a:lvl9pPr>
          </a:lstStyle>
          <a:p>
            <a:pPr indent="0" lvl="0" marL="0" rtl="0" algn="r">
              <a:spcBef>
                <a:spcPts val="0"/>
              </a:spcBef>
              <a:spcAft>
                <a:spcPts val="0"/>
              </a:spcAft>
              <a:buNone/>
            </a:pPr>
            <a:fld id="{00000000-1234-1234-1234-123412341234}" type="slidenum">
              <a:rPr lang="en"/>
              <a:t>‹#›</a:t>
            </a:fld>
            <a:endParaRPr/>
          </a:p>
        </p:txBody>
      </p:sp>
      <p:sp>
        <p:nvSpPr>
          <p:cNvPr id="33" name="Google Shape;33;p5"/>
          <p:cNvSpPr txBox="1"/>
          <p:nvPr>
            <p:ph idx="3" type="sldNum"/>
          </p:nvPr>
        </p:nvSpPr>
        <p:spPr>
          <a:xfrm>
            <a:off x="311700" y="4650950"/>
            <a:ext cx="7971900" cy="354000"/>
          </a:xfrm>
          <a:prstGeom prst="rect">
            <a:avLst/>
          </a:prstGeom>
        </p:spPr>
        <p:txBody>
          <a:bodyPr anchorCtr="0" anchor="ctr" bIns="91425" lIns="91425" spcFirstLastPara="1" rIns="91425" wrap="square" tIns="91425">
            <a:spAutoFit/>
          </a:bodyPr>
          <a:lstStyle>
            <a:lvl1pPr lvl="0" algn="l">
              <a:buNone/>
              <a:defRPr sz="1100">
                <a:latin typeface="Noto Sans"/>
                <a:ea typeface="Noto Sans"/>
                <a:cs typeface="Noto Sans"/>
                <a:sym typeface="Noto Sans"/>
              </a:defRPr>
            </a:lvl1pPr>
            <a:lvl2pPr lvl="1" algn="l">
              <a:buNone/>
              <a:defRPr sz="1100">
                <a:latin typeface="Noto Sans"/>
                <a:ea typeface="Noto Sans"/>
                <a:cs typeface="Noto Sans"/>
                <a:sym typeface="Noto Sans"/>
              </a:defRPr>
            </a:lvl2pPr>
            <a:lvl3pPr lvl="2" algn="l">
              <a:buNone/>
              <a:defRPr sz="1100">
                <a:latin typeface="Noto Sans"/>
                <a:ea typeface="Noto Sans"/>
                <a:cs typeface="Noto Sans"/>
                <a:sym typeface="Noto Sans"/>
              </a:defRPr>
            </a:lvl3pPr>
            <a:lvl4pPr lvl="3" algn="l">
              <a:buNone/>
              <a:defRPr sz="1100">
                <a:latin typeface="Noto Sans"/>
                <a:ea typeface="Noto Sans"/>
                <a:cs typeface="Noto Sans"/>
                <a:sym typeface="Noto Sans"/>
              </a:defRPr>
            </a:lvl4pPr>
            <a:lvl5pPr lvl="4" algn="l">
              <a:buNone/>
              <a:defRPr sz="1100">
                <a:latin typeface="Noto Sans"/>
                <a:ea typeface="Noto Sans"/>
                <a:cs typeface="Noto Sans"/>
                <a:sym typeface="Noto Sans"/>
              </a:defRPr>
            </a:lvl5pPr>
            <a:lvl6pPr lvl="5" algn="l">
              <a:buNone/>
              <a:defRPr sz="1100">
                <a:latin typeface="Noto Sans"/>
                <a:ea typeface="Noto Sans"/>
                <a:cs typeface="Noto Sans"/>
                <a:sym typeface="Noto Sans"/>
              </a:defRPr>
            </a:lvl6pPr>
            <a:lvl7pPr lvl="6" algn="l">
              <a:buNone/>
              <a:defRPr sz="1100">
                <a:latin typeface="Noto Sans"/>
                <a:ea typeface="Noto Sans"/>
                <a:cs typeface="Noto Sans"/>
                <a:sym typeface="Noto Sans"/>
              </a:defRPr>
            </a:lvl7pPr>
            <a:lvl8pPr lvl="7" algn="l">
              <a:buNone/>
              <a:defRPr sz="1100">
                <a:latin typeface="Noto Sans"/>
                <a:ea typeface="Noto Sans"/>
                <a:cs typeface="Noto Sans"/>
                <a:sym typeface="Noto Sans"/>
              </a:defRPr>
            </a:lvl8pPr>
            <a:lvl9pPr lvl="8" algn="l">
              <a:buNone/>
              <a:defRPr sz="1100">
                <a:latin typeface="Noto Sans"/>
                <a:ea typeface="Noto Sans"/>
                <a:cs typeface="Noto Sans"/>
                <a:sym typeface="Noto Sans"/>
              </a:defRPr>
            </a:lvl9pPr>
          </a:lstStyle>
          <a:p>
            <a:pPr indent="0" lvl="0" marL="0" rtl="0" algn="l">
              <a:spcBef>
                <a:spcPts val="0"/>
              </a:spcBef>
              <a:spcAft>
                <a:spcPts val="0"/>
              </a:spcAft>
              <a:buNone/>
            </a:pPr>
            <a:r>
              <a:rPr lang="en"/>
              <a:t>Page name</a:t>
            </a:r>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ifferentiation Slide">
  <p:cSld name="TITLE_AND_TWO_COLUMNS_1">
    <p:spTree>
      <p:nvGrpSpPr>
        <p:cNvPr id="34" name="Shape 34"/>
        <p:cNvGrpSpPr/>
        <p:nvPr/>
      </p:nvGrpSpPr>
      <p:grpSpPr>
        <a:xfrm>
          <a:off x="0" y="0"/>
          <a:ext cx="0" cy="0"/>
          <a:chOff x="0" y="0"/>
          <a:chExt cx="0" cy="0"/>
        </a:xfrm>
      </p:grpSpPr>
      <p:sp>
        <p:nvSpPr>
          <p:cNvPr id="35" name="Google Shape;35;p6"/>
          <p:cNvSpPr/>
          <p:nvPr/>
        </p:nvSpPr>
        <p:spPr>
          <a:xfrm>
            <a:off x="12700" y="3100"/>
            <a:ext cx="9131400" cy="5143500"/>
          </a:xfrm>
          <a:prstGeom prst="rect">
            <a:avLst/>
          </a:prstGeom>
          <a:noFill/>
          <a:ln cap="flat" cmpd="sng" w="38100">
            <a:solidFill>
              <a:srgbClr val="005047"/>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36" name="Google Shape;36;p6"/>
          <p:cNvSpPr txBox="1"/>
          <p:nvPr>
            <p:ph type="title"/>
          </p:nvPr>
        </p:nvSpPr>
        <p:spPr>
          <a:xfrm>
            <a:off x="311700" y="137160"/>
            <a:ext cx="8520600" cy="822900"/>
          </a:xfrm>
          <a:prstGeom prst="rect">
            <a:avLst/>
          </a:prstGeom>
          <a:ln>
            <a:noFill/>
          </a:ln>
        </p:spPr>
        <p:txBody>
          <a:bodyPr anchorCtr="0" anchor="t" bIns="91425" lIns="91425" spcFirstLastPara="1" rIns="91425" wrap="square" tIns="91425">
            <a:spAutoFit/>
          </a:bodyPr>
          <a:lstStyle>
            <a:lvl1pPr lvl="0">
              <a:spcBef>
                <a:spcPts val="0"/>
              </a:spcBef>
              <a:spcAft>
                <a:spcPts val="0"/>
              </a:spcAft>
              <a:buClr>
                <a:srgbClr val="005047"/>
              </a:buClr>
              <a:buSzPts val="2800"/>
              <a:buNone/>
              <a:defRPr sz="2800">
                <a:solidFill>
                  <a:srgbClr val="005047"/>
                </a:solidFill>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37" name="Google Shape;37;p6"/>
          <p:cNvSpPr txBox="1"/>
          <p:nvPr>
            <p:ph idx="1" type="body"/>
          </p:nvPr>
        </p:nvSpPr>
        <p:spPr>
          <a:xfrm>
            <a:off x="311700" y="960120"/>
            <a:ext cx="3999900" cy="3657600"/>
          </a:xfrm>
          <a:prstGeom prst="rect">
            <a:avLst/>
          </a:prstGeom>
        </p:spPr>
        <p:txBody>
          <a:bodyPr anchorCtr="0" anchor="t" bIns="91425" lIns="91425" spcFirstLastPara="1" rIns="91425" wrap="square" tIns="91425">
            <a:noAutofit/>
          </a:bodyPr>
          <a:lstStyle>
            <a:lvl1pPr indent="-368300" lvl="0" marL="457200">
              <a:spcBef>
                <a:spcPts val="0"/>
              </a:spcBef>
              <a:spcAft>
                <a:spcPts val="0"/>
              </a:spcAft>
              <a:buSzPts val="2200"/>
              <a:buFont typeface="Noto Sans"/>
              <a:buChar char="●"/>
              <a:defRPr sz="2200">
                <a:latin typeface="Noto Sans"/>
                <a:ea typeface="Noto Sans"/>
                <a:cs typeface="Noto Sans"/>
                <a:sym typeface="Noto Sans"/>
              </a:defRPr>
            </a:lvl1pPr>
            <a:lvl2pPr indent="-355600" lvl="1" marL="914400">
              <a:spcBef>
                <a:spcPts val="0"/>
              </a:spcBef>
              <a:spcAft>
                <a:spcPts val="0"/>
              </a:spcAft>
              <a:buSzPts val="2000"/>
              <a:buFont typeface="Noto Sans"/>
              <a:buChar char="○"/>
              <a:defRPr sz="2000">
                <a:latin typeface="Noto Sans"/>
                <a:ea typeface="Noto Sans"/>
                <a:cs typeface="Noto Sans"/>
                <a:sym typeface="Noto Sans"/>
              </a:defRPr>
            </a:lvl2pPr>
            <a:lvl3pPr indent="-355600" lvl="2" marL="1371600">
              <a:spcBef>
                <a:spcPts val="0"/>
              </a:spcBef>
              <a:spcAft>
                <a:spcPts val="0"/>
              </a:spcAft>
              <a:buSzPts val="2000"/>
              <a:buFont typeface="Noto Sans"/>
              <a:buChar char="■"/>
              <a:defRPr sz="2000">
                <a:latin typeface="Noto Sans"/>
                <a:ea typeface="Noto Sans"/>
                <a:cs typeface="Noto Sans"/>
                <a:sym typeface="Noto Sans"/>
              </a:defRPr>
            </a:lvl3pPr>
            <a:lvl4pPr indent="-355600" lvl="3" marL="1828800">
              <a:spcBef>
                <a:spcPts val="0"/>
              </a:spcBef>
              <a:spcAft>
                <a:spcPts val="0"/>
              </a:spcAft>
              <a:buSzPts val="2000"/>
              <a:buFont typeface="Noto Sans"/>
              <a:buChar char="●"/>
              <a:defRPr sz="2000">
                <a:latin typeface="Noto Sans"/>
                <a:ea typeface="Noto Sans"/>
                <a:cs typeface="Noto Sans"/>
                <a:sym typeface="Noto Sans"/>
              </a:defRPr>
            </a:lvl4pPr>
            <a:lvl5pPr indent="-355600" lvl="4" marL="2286000">
              <a:spcBef>
                <a:spcPts val="0"/>
              </a:spcBef>
              <a:spcAft>
                <a:spcPts val="0"/>
              </a:spcAft>
              <a:buSzPts val="2000"/>
              <a:buFont typeface="Noto Sans"/>
              <a:buChar char="○"/>
              <a:defRPr sz="2000">
                <a:latin typeface="Noto Sans"/>
                <a:ea typeface="Noto Sans"/>
                <a:cs typeface="Noto Sans"/>
                <a:sym typeface="Noto Sans"/>
              </a:defRPr>
            </a:lvl5pPr>
            <a:lvl6pPr indent="-355600" lvl="5" marL="2743200">
              <a:spcBef>
                <a:spcPts val="0"/>
              </a:spcBef>
              <a:spcAft>
                <a:spcPts val="0"/>
              </a:spcAft>
              <a:buSzPts val="2000"/>
              <a:buFont typeface="Noto Sans"/>
              <a:buChar char="■"/>
              <a:defRPr sz="2000">
                <a:latin typeface="Noto Sans"/>
                <a:ea typeface="Noto Sans"/>
                <a:cs typeface="Noto Sans"/>
                <a:sym typeface="Noto Sans"/>
              </a:defRPr>
            </a:lvl6pPr>
            <a:lvl7pPr indent="-355600" lvl="6" marL="3200400">
              <a:spcBef>
                <a:spcPts val="0"/>
              </a:spcBef>
              <a:spcAft>
                <a:spcPts val="0"/>
              </a:spcAft>
              <a:buSzPts val="2000"/>
              <a:buFont typeface="Noto Sans"/>
              <a:buChar char="●"/>
              <a:defRPr sz="2000">
                <a:latin typeface="Noto Sans"/>
                <a:ea typeface="Noto Sans"/>
                <a:cs typeface="Noto Sans"/>
                <a:sym typeface="Noto Sans"/>
              </a:defRPr>
            </a:lvl7pPr>
            <a:lvl8pPr indent="-355600" lvl="7" marL="3657600">
              <a:spcBef>
                <a:spcPts val="0"/>
              </a:spcBef>
              <a:spcAft>
                <a:spcPts val="0"/>
              </a:spcAft>
              <a:buSzPts val="2000"/>
              <a:buFont typeface="Noto Sans"/>
              <a:buChar char="○"/>
              <a:defRPr sz="2000">
                <a:latin typeface="Noto Sans"/>
                <a:ea typeface="Noto Sans"/>
                <a:cs typeface="Noto Sans"/>
                <a:sym typeface="Noto Sans"/>
              </a:defRPr>
            </a:lvl8pPr>
            <a:lvl9pPr indent="-355600" lvl="8" marL="4114800">
              <a:spcBef>
                <a:spcPts val="0"/>
              </a:spcBef>
              <a:spcAft>
                <a:spcPts val="0"/>
              </a:spcAft>
              <a:buSzPts val="2000"/>
              <a:buFont typeface="Noto Sans"/>
              <a:buChar char="■"/>
              <a:defRPr sz="2000">
                <a:latin typeface="Noto Sans"/>
                <a:ea typeface="Noto Sans"/>
                <a:cs typeface="Noto Sans"/>
                <a:sym typeface="Noto Sans"/>
              </a:defRPr>
            </a:lvl9pPr>
          </a:lstStyle>
          <a:p/>
        </p:txBody>
      </p:sp>
      <p:sp>
        <p:nvSpPr>
          <p:cNvPr id="38" name="Google Shape;38;p6"/>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lvl1pPr lvl="0">
              <a:buNone/>
              <a:defRPr sz="1100">
                <a:latin typeface="Noto Sans"/>
                <a:ea typeface="Noto Sans"/>
                <a:cs typeface="Noto Sans"/>
                <a:sym typeface="Noto Sans"/>
              </a:defRPr>
            </a:lvl1pPr>
            <a:lvl2pPr lvl="1">
              <a:buNone/>
              <a:defRPr sz="1100">
                <a:latin typeface="Noto Sans"/>
                <a:ea typeface="Noto Sans"/>
                <a:cs typeface="Noto Sans"/>
                <a:sym typeface="Noto Sans"/>
              </a:defRPr>
            </a:lvl2pPr>
            <a:lvl3pPr lvl="2">
              <a:buNone/>
              <a:defRPr sz="1100">
                <a:latin typeface="Noto Sans"/>
                <a:ea typeface="Noto Sans"/>
                <a:cs typeface="Noto Sans"/>
                <a:sym typeface="Noto Sans"/>
              </a:defRPr>
            </a:lvl3pPr>
            <a:lvl4pPr lvl="3">
              <a:buNone/>
              <a:defRPr sz="1100">
                <a:latin typeface="Noto Sans"/>
                <a:ea typeface="Noto Sans"/>
                <a:cs typeface="Noto Sans"/>
                <a:sym typeface="Noto Sans"/>
              </a:defRPr>
            </a:lvl4pPr>
            <a:lvl5pPr lvl="4">
              <a:buNone/>
              <a:defRPr sz="1100">
                <a:latin typeface="Noto Sans"/>
                <a:ea typeface="Noto Sans"/>
                <a:cs typeface="Noto Sans"/>
                <a:sym typeface="Noto Sans"/>
              </a:defRPr>
            </a:lvl5pPr>
            <a:lvl6pPr lvl="5">
              <a:buNone/>
              <a:defRPr sz="1100">
                <a:latin typeface="Noto Sans"/>
                <a:ea typeface="Noto Sans"/>
                <a:cs typeface="Noto Sans"/>
                <a:sym typeface="Noto Sans"/>
              </a:defRPr>
            </a:lvl6pPr>
            <a:lvl7pPr lvl="6">
              <a:buNone/>
              <a:defRPr sz="1100">
                <a:latin typeface="Noto Sans"/>
                <a:ea typeface="Noto Sans"/>
                <a:cs typeface="Noto Sans"/>
                <a:sym typeface="Noto Sans"/>
              </a:defRPr>
            </a:lvl7pPr>
            <a:lvl8pPr lvl="7">
              <a:buNone/>
              <a:defRPr sz="1100">
                <a:latin typeface="Noto Sans"/>
                <a:ea typeface="Noto Sans"/>
                <a:cs typeface="Noto Sans"/>
                <a:sym typeface="Noto Sans"/>
              </a:defRPr>
            </a:lvl8pPr>
            <a:lvl9pPr lvl="8">
              <a:buNone/>
              <a:defRPr sz="1100">
                <a:latin typeface="Noto Sans"/>
                <a:ea typeface="Noto Sans"/>
                <a:cs typeface="Noto Sans"/>
                <a:sym typeface="Noto Sans"/>
              </a:defRPr>
            </a:lvl9pPr>
          </a:lstStyle>
          <a:p>
            <a:pPr indent="0" lvl="0" marL="0" rtl="0" algn="r">
              <a:spcBef>
                <a:spcPts val="0"/>
              </a:spcBef>
              <a:spcAft>
                <a:spcPts val="0"/>
              </a:spcAft>
              <a:buNone/>
            </a:pPr>
            <a:fld id="{00000000-1234-1234-1234-123412341234}" type="slidenum">
              <a:rPr lang="en"/>
              <a:t>‹#›</a:t>
            </a:fld>
            <a:endParaRPr/>
          </a:p>
        </p:txBody>
      </p:sp>
      <p:sp>
        <p:nvSpPr>
          <p:cNvPr id="39" name="Google Shape;39;p6"/>
          <p:cNvSpPr txBox="1"/>
          <p:nvPr>
            <p:ph idx="2" type="sldNum"/>
          </p:nvPr>
        </p:nvSpPr>
        <p:spPr>
          <a:xfrm>
            <a:off x="311700" y="4650950"/>
            <a:ext cx="7971900" cy="354000"/>
          </a:xfrm>
          <a:prstGeom prst="rect">
            <a:avLst/>
          </a:prstGeom>
        </p:spPr>
        <p:txBody>
          <a:bodyPr anchorCtr="0" anchor="ctr" bIns="91425" lIns="91425" spcFirstLastPara="1" rIns="91425" wrap="square" tIns="91425">
            <a:spAutoFit/>
          </a:bodyPr>
          <a:lstStyle>
            <a:lvl1pPr lvl="0" algn="l">
              <a:buNone/>
              <a:defRPr sz="1100">
                <a:latin typeface="Noto Sans"/>
                <a:ea typeface="Noto Sans"/>
                <a:cs typeface="Noto Sans"/>
                <a:sym typeface="Noto Sans"/>
              </a:defRPr>
            </a:lvl1pPr>
            <a:lvl2pPr lvl="1" algn="l">
              <a:buNone/>
              <a:defRPr sz="1100">
                <a:latin typeface="Noto Sans"/>
                <a:ea typeface="Noto Sans"/>
                <a:cs typeface="Noto Sans"/>
                <a:sym typeface="Noto Sans"/>
              </a:defRPr>
            </a:lvl2pPr>
            <a:lvl3pPr lvl="2" algn="l">
              <a:buNone/>
              <a:defRPr sz="1100">
                <a:latin typeface="Noto Sans"/>
                <a:ea typeface="Noto Sans"/>
                <a:cs typeface="Noto Sans"/>
                <a:sym typeface="Noto Sans"/>
              </a:defRPr>
            </a:lvl3pPr>
            <a:lvl4pPr lvl="3" algn="l">
              <a:buNone/>
              <a:defRPr sz="1100">
                <a:latin typeface="Noto Sans"/>
                <a:ea typeface="Noto Sans"/>
                <a:cs typeface="Noto Sans"/>
                <a:sym typeface="Noto Sans"/>
              </a:defRPr>
            </a:lvl4pPr>
            <a:lvl5pPr lvl="4" algn="l">
              <a:buNone/>
              <a:defRPr sz="1100">
                <a:latin typeface="Noto Sans"/>
                <a:ea typeface="Noto Sans"/>
                <a:cs typeface="Noto Sans"/>
                <a:sym typeface="Noto Sans"/>
              </a:defRPr>
            </a:lvl5pPr>
            <a:lvl6pPr lvl="5" algn="l">
              <a:buNone/>
              <a:defRPr sz="1100">
                <a:latin typeface="Noto Sans"/>
                <a:ea typeface="Noto Sans"/>
                <a:cs typeface="Noto Sans"/>
                <a:sym typeface="Noto Sans"/>
              </a:defRPr>
            </a:lvl6pPr>
            <a:lvl7pPr lvl="6" algn="l">
              <a:buNone/>
              <a:defRPr sz="1100">
                <a:latin typeface="Noto Sans"/>
                <a:ea typeface="Noto Sans"/>
                <a:cs typeface="Noto Sans"/>
                <a:sym typeface="Noto Sans"/>
              </a:defRPr>
            </a:lvl7pPr>
            <a:lvl8pPr lvl="7" algn="l">
              <a:buNone/>
              <a:defRPr sz="1100">
                <a:latin typeface="Noto Sans"/>
                <a:ea typeface="Noto Sans"/>
                <a:cs typeface="Noto Sans"/>
                <a:sym typeface="Noto Sans"/>
              </a:defRPr>
            </a:lvl8pPr>
            <a:lvl9pPr lvl="8" algn="l">
              <a:buNone/>
              <a:defRPr sz="1100">
                <a:latin typeface="Noto Sans"/>
                <a:ea typeface="Noto Sans"/>
                <a:cs typeface="Noto Sans"/>
                <a:sym typeface="Noto Sans"/>
              </a:defRPr>
            </a:lvl9pPr>
          </a:lstStyle>
          <a:p>
            <a:pPr indent="0" lvl="0" marL="0" rtl="0" algn="l">
              <a:spcBef>
                <a:spcPts val="0"/>
              </a:spcBef>
              <a:spcAft>
                <a:spcPts val="0"/>
              </a:spcAft>
              <a:buNone/>
            </a:pPr>
            <a:r>
              <a:rPr lang="en"/>
              <a:t>Page name</a:t>
            </a:r>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Additional Resources Slide 1">
  <p:cSld name="TITLE_AND_TWO_COLUMNS_1_2">
    <p:spTree>
      <p:nvGrpSpPr>
        <p:cNvPr id="40" name="Shape 40"/>
        <p:cNvGrpSpPr/>
        <p:nvPr/>
      </p:nvGrpSpPr>
      <p:grpSpPr>
        <a:xfrm>
          <a:off x="0" y="0"/>
          <a:ext cx="0" cy="0"/>
          <a:chOff x="0" y="0"/>
          <a:chExt cx="0" cy="0"/>
        </a:xfrm>
      </p:grpSpPr>
      <p:sp>
        <p:nvSpPr>
          <p:cNvPr id="41" name="Google Shape;41;p7"/>
          <p:cNvSpPr txBox="1"/>
          <p:nvPr>
            <p:ph type="title"/>
          </p:nvPr>
        </p:nvSpPr>
        <p:spPr>
          <a:xfrm>
            <a:off x="311700" y="137160"/>
            <a:ext cx="8520600" cy="822900"/>
          </a:xfrm>
          <a:prstGeom prst="rect">
            <a:avLst/>
          </a:prstGeom>
          <a:ln>
            <a:noFill/>
          </a:ln>
        </p:spPr>
        <p:txBody>
          <a:bodyPr anchorCtr="0" anchor="t" bIns="91425" lIns="91425" spcFirstLastPara="1" rIns="91425" wrap="square" tIns="91425">
            <a:spAutoFit/>
          </a:bodyPr>
          <a:lstStyle>
            <a:lvl1pPr lvl="0">
              <a:spcBef>
                <a:spcPts val="0"/>
              </a:spcBef>
              <a:spcAft>
                <a:spcPts val="0"/>
              </a:spcAft>
              <a:buClr>
                <a:srgbClr val="005047"/>
              </a:buClr>
              <a:buSzPts val="2800"/>
              <a:buNone/>
              <a:defRPr sz="2800">
                <a:solidFill>
                  <a:srgbClr val="005047"/>
                </a:solidFill>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42" name="Google Shape;42;p7"/>
          <p:cNvSpPr txBox="1"/>
          <p:nvPr>
            <p:ph idx="1" type="body"/>
          </p:nvPr>
        </p:nvSpPr>
        <p:spPr>
          <a:xfrm>
            <a:off x="311700" y="960120"/>
            <a:ext cx="3999900" cy="3657600"/>
          </a:xfrm>
          <a:prstGeom prst="rect">
            <a:avLst/>
          </a:prstGeom>
        </p:spPr>
        <p:txBody>
          <a:bodyPr anchorCtr="0" anchor="t" bIns="91425" lIns="91425" spcFirstLastPara="1" rIns="91425" wrap="square" tIns="91425">
            <a:noAutofit/>
          </a:bodyPr>
          <a:lstStyle>
            <a:lvl1pPr indent="-368300" lvl="0" marL="457200">
              <a:spcBef>
                <a:spcPts val="0"/>
              </a:spcBef>
              <a:spcAft>
                <a:spcPts val="0"/>
              </a:spcAft>
              <a:buSzPts val="2200"/>
              <a:buFont typeface="Noto Sans"/>
              <a:buChar char="●"/>
              <a:defRPr sz="2200">
                <a:latin typeface="Noto Sans"/>
                <a:ea typeface="Noto Sans"/>
                <a:cs typeface="Noto Sans"/>
                <a:sym typeface="Noto Sans"/>
              </a:defRPr>
            </a:lvl1pPr>
            <a:lvl2pPr indent="-355600" lvl="1" marL="914400">
              <a:spcBef>
                <a:spcPts val="0"/>
              </a:spcBef>
              <a:spcAft>
                <a:spcPts val="0"/>
              </a:spcAft>
              <a:buSzPts val="2000"/>
              <a:buFont typeface="Noto Sans"/>
              <a:buChar char="○"/>
              <a:defRPr sz="2000">
                <a:latin typeface="Noto Sans"/>
                <a:ea typeface="Noto Sans"/>
                <a:cs typeface="Noto Sans"/>
                <a:sym typeface="Noto Sans"/>
              </a:defRPr>
            </a:lvl2pPr>
            <a:lvl3pPr indent="-355600" lvl="2" marL="1371600">
              <a:spcBef>
                <a:spcPts val="0"/>
              </a:spcBef>
              <a:spcAft>
                <a:spcPts val="0"/>
              </a:spcAft>
              <a:buSzPts val="2000"/>
              <a:buFont typeface="Noto Sans"/>
              <a:buChar char="■"/>
              <a:defRPr sz="2000">
                <a:latin typeface="Noto Sans"/>
                <a:ea typeface="Noto Sans"/>
                <a:cs typeface="Noto Sans"/>
                <a:sym typeface="Noto Sans"/>
              </a:defRPr>
            </a:lvl3pPr>
            <a:lvl4pPr indent="-355600" lvl="3" marL="1828800">
              <a:spcBef>
                <a:spcPts val="0"/>
              </a:spcBef>
              <a:spcAft>
                <a:spcPts val="0"/>
              </a:spcAft>
              <a:buSzPts val="2000"/>
              <a:buFont typeface="Noto Sans"/>
              <a:buChar char="●"/>
              <a:defRPr sz="2000">
                <a:latin typeface="Noto Sans"/>
                <a:ea typeface="Noto Sans"/>
                <a:cs typeface="Noto Sans"/>
                <a:sym typeface="Noto Sans"/>
              </a:defRPr>
            </a:lvl4pPr>
            <a:lvl5pPr indent="-355600" lvl="4" marL="2286000">
              <a:spcBef>
                <a:spcPts val="0"/>
              </a:spcBef>
              <a:spcAft>
                <a:spcPts val="0"/>
              </a:spcAft>
              <a:buSzPts val="2000"/>
              <a:buFont typeface="Noto Sans"/>
              <a:buChar char="○"/>
              <a:defRPr sz="2000">
                <a:latin typeface="Noto Sans"/>
                <a:ea typeface="Noto Sans"/>
                <a:cs typeface="Noto Sans"/>
                <a:sym typeface="Noto Sans"/>
              </a:defRPr>
            </a:lvl5pPr>
            <a:lvl6pPr indent="-355600" lvl="5" marL="2743200">
              <a:spcBef>
                <a:spcPts val="0"/>
              </a:spcBef>
              <a:spcAft>
                <a:spcPts val="0"/>
              </a:spcAft>
              <a:buSzPts val="2000"/>
              <a:buFont typeface="Noto Sans"/>
              <a:buChar char="■"/>
              <a:defRPr sz="2000">
                <a:latin typeface="Noto Sans"/>
                <a:ea typeface="Noto Sans"/>
                <a:cs typeface="Noto Sans"/>
                <a:sym typeface="Noto Sans"/>
              </a:defRPr>
            </a:lvl6pPr>
            <a:lvl7pPr indent="-355600" lvl="6" marL="3200400">
              <a:spcBef>
                <a:spcPts val="0"/>
              </a:spcBef>
              <a:spcAft>
                <a:spcPts val="0"/>
              </a:spcAft>
              <a:buSzPts val="2000"/>
              <a:buFont typeface="Noto Sans"/>
              <a:buChar char="●"/>
              <a:defRPr sz="2000">
                <a:latin typeface="Noto Sans"/>
                <a:ea typeface="Noto Sans"/>
                <a:cs typeface="Noto Sans"/>
                <a:sym typeface="Noto Sans"/>
              </a:defRPr>
            </a:lvl7pPr>
            <a:lvl8pPr indent="-355600" lvl="7" marL="3657600">
              <a:spcBef>
                <a:spcPts val="0"/>
              </a:spcBef>
              <a:spcAft>
                <a:spcPts val="0"/>
              </a:spcAft>
              <a:buSzPts val="2000"/>
              <a:buFont typeface="Noto Sans"/>
              <a:buChar char="○"/>
              <a:defRPr sz="2000">
                <a:latin typeface="Noto Sans"/>
                <a:ea typeface="Noto Sans"/>
                <a:cs typeface="Noto Sans"/>
                <a:sym typeface="Noto Sans"/>
              </a:defRPr>
            </a:lvl8pPr>
            <a:lvl9pPr indent="-355600" lvl="8" marL="4114800">
              <a:spcBef>
                <a:spcPts val="0"/>
              </a:spcBef>
              <a:spcAft>
                <a:spcPts val="0"/>
              </a:spcAft>
              <a:buSzPts val="2000"/>
              <a:buFont typeface="Noto Sans"/>
              <a:buChar char="■"/>
              <a:defRPr sz="2000">
                <a:latin typeface="Noto Sans"/>
                <a:ea typeface="Noto Sans"/>
                <a:cs typeface="Noto Sans"/>
                <a:sym typeface="Noto Sans"/>
              </a:defRPr>
            </a:lvl9pPr>
          </a:lstStyle>
          <a:p/>
        </p:txBody>
      </p:sp>
      <p:sp>
        <p:nvSpPr>
          <p:cNvPr id="43" name="Google Shape;43;p7"/>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lvl1pPr lvl="0">
              <a:buNone/>
              <a:defRPr sz="1100">
                <a:latin typeface="Noto Sans"/>
                <a:ea typeface="Noto Sans"/>
                <a:cs typeface="Noto Sans"/>
                <a:sym typeface="Noto Sans"/>
              </a:defRPr>
            </a:lvl1pPr>
            <a:lvl2pPr lvl="1">
              <a:buNone/>
              <a:defRPr sz="1100">
                <a:latin typeface="Noto Sans"/>
                <a:ea typeface="Noto Sans"/>
                <a:cs typeface="Noto Sans"/>
                <a:sym typeface="Noto Sans"/>
              </a:defRPr>
            </a:lvl2pPr>
            <a:lvl3pPr lvl="2">
              <a:buNone/>
              <a:defRPr sz="1100">
                <a:latin typeface="Noto Sans"/>
                <a:ea typeface="Noto Sans"/>
                <a:cs typeface="Noto Sans"/>
                <a:sym typeface="Noto Sans"/>
              </a:defRPr>
            </a:lvl3pPr>
            <a:lvl4pPr lvl="3">
              <a:buNone/>
              <a:defRPr sz="1100">
                <a:latin typeface="Noto Sans"/>
                <a:ea typeface="Noto Sans"/>
                <a:cs typeface="Noto Sans"/>
                <a:sym typeface="Noto Sans"/>
              </a:defRPr>
            </a:lvl4pPr>
            <a:lvl5pPr lvl="4">
              <a:buNone/>
              <a:defRPr sz="1100">
                <a:latin typeface="Noto Sans"/>
                <a:ea typeface="Noto Sans"/>
                <a:cs typeface="Noto Sans"/>
                <a:sym typeface="Noto Sans"/>
              </a:defRPr>
            </a:lvl5pPr>
            <a:lvl6pPr lvl="5">
              <a:buNone/>
              <a:defRPr sz="1100">
                <a:latin typeface="Noto Sans"/>
                <a:ea typeface="Noto Sans"/>
                <a:cs typeface="Noto Sans"/>
                <a:sym typeface="Noto Sans"/>
              </a:defRPr>
            </a:lvl6pPr>
            <a:lvl7pPr lvl="6">
              <a:buNone/>
              <a:defRPr sz="1100">
                <a:latin typeface="Noto Sans"/>
                <a:ea typeface="Noto Sans"/>
                <a:cs typeface="Noto Sans"/>
                <a:sym typeface="Noto Sans"/>
              </a:defRPr>
            </a:lvl7pPr>
            <a:lvl8pPr lvl="7">
              <a:buNone/>
              <a:defRPr sz="1100">
                <a:latin typeface="Noto Sans"/>
                <a:ea typeface="Noto Sans"/>
                <a:cs typeface="Noto Sans"/>
                <a:sym typeface="Noto Sans"/>
              </a:defRPr>
            </a:lvl8pPr>
            <a:lvl9pPr lvl="8">
              <a:buNone/>
              <a:defRPr sz="1100">
                <a:latin typeface="Noto Sans"/>
                <a:ea typeface="Noto Sans"/>
                <a:cs typeface="Noto Sans"/>
                <a:sym typeface="Noto Sans"/>
              </a:defRPr>
            </a:lvl9pPr>
          </a:lstStyle>
          <a:p>
            <a:pPr indent="0" lvl="0" marL="0" rtl="0" algn="r">
              <a:spcBef>
                <a:spcPts val="0"/>
              </a:spcBef>
              <a:spcAft>
                <a:spcPts val="0"/>
              </a:spcAft>
              <a:buNone/>
            </a:pPr>
            <a:fld id="{00000000-1234-1234-1234-123412341234}" type="slidenum">
              <a:rPr lang="en"/>
              <a:t>‹#›</a:t>
            </a:fld>
            <a:endParaRPr/>
          </a:p>
        </p:txBody>
      </p:sp>
      <p:sp>
        <p:nvSpPr>
          <p:cNvPr id="44" name="Google Shape;44;p7"/>
          <p:cNvSpPr txBox="1"/>
          <p:nvPr>
            <p:ph idx="2" type="sldNum"/>
          </p:nvPr>
        </p:nvSpPr>
        <p:spPr>
          <a:xfrm>
            <a:off x="311700" y="4650950"/>
            <a:ext cx="7971900" cy="354000"/>
          </a:xfrm>
          <a:prstGeom prst="rect">
            <a:avLst/>
          </a:prstGeom>
        </p:spPr>
        <p:txBody>
          <a:bodyPr anchorCtr="0" anchor="ctr" bIns="91425" lIns="91425" spcFirstLastPara="1" rIns="91425" wrap="square" tIns="91425">
            <a:spAutoFit/>
          </a:bodyPr>
          <a:lstStyle>
            <a:lvl1pPr lvl="0" algn="l">
              <a:buNone/>
              <a:defRPr sz="1100">
                <a:latin typeface="Noto Sans"/>
                <a:ea typeface="Noto Sans"/>
                <a:cs typeface="Noto Sans"/>
                <a:sym typeface="Noto Sans"/>
              </a:defRPr>
            </a:lvl1pPr>
            <a:lvl2pPr lvl="1" algn="l">
              <a:buNone/>
              <a:defRPr sz="1100">
                <a:latin typeface="Noto Sans"/>
                <a:ea typeface="Noto Sans"/>
                <a:cs typeface="Noto Sans"/>
                <a:sym typeface="Noto Sans"/>
              </a:defRPr>
            </a:lvl2pPr>
            <a:lvl3pPr lvl="2" algn="l">
              <a:buNone/>
              <a:defRPr sz="1100">
                <a:latin typeface="Noto Sans"/>
                <a:ea typeface="Noto Sans"/>
                <a:cs typeface="Noto Sans"/>
                <a:sym typeface="Noto Sans"/>
              </a:defRPr>
            </a:lvl3pPr>
            <a:lvl4pPr lvl="3" algn="l">
              <a:buNone/>
              <a:defRPr sz="1100">
                <a:latin typeface="Noto Sans"/>
                <a:ea typeface="Noto Sans"/>
                <a:cs typeface="Noto Sans"/>
                <a:sym typeface="Noto Sans"/>
              </a:defRPr>
            </a:lvl4pPr>
            <a:lvl5pPr lvl="4" algn="l">
              <a:buNone/>
              <a:defRPr sz="1100">
                <a:latin typeface="Noto Sans"/>
                <a:ea typeface="Noto Sans"/>
                <a:cs typeface="Noto Sans"/>
                <a:sym typeface="Noto Sans"/>
              </a:defRPr>
            </a:lvl5pPr>
            <a:lvl6pPr lvl="5" algn="l">
              <a:buNone/>
              <a:defRPr sz="1100">
                <a:latin typeface="Noto Sans"/>
                <a:ea typeface="Noto Sans"/>
                <a:cs typeface="Noto Sans"/>
                <a:sym typeface="Noto Sans"/>
              </a:defRPr>
            </a:lvl6pPr>
            <a:lvl7pPr lvl="6" algn="l">
              <a:buNone/>
              <a:defRPr sz="1100">
                <a:latin typeface="Noto Sans"/>
                <a:ea typeface="Noto Sans"/>
                <a:cs typeface="Noto Sans"/>
                <a:sym typeface="Noto Sans"/>
              </a:defRPr>
            </a:lvl7pPr>
            <a:lvl8pPr lvl="7" algn="l">
              <a:buNone/>
              <a:defRPr sz="1100">
                <a:latin typeface="Noto Sans"/>
                <a:ea typeface="Noto Sans"/>
                <a:cs typeface="Noto Sans"/>
                <a:sym typeface="Noto Sans"/>
              </a:defRPr>
            </a:lvl8pPr>
            <a:lvl9pPr lvl="8" algn="l">
              <a:buNone/>
              <a:defRPr sz="1100">
                <a:latin typeface="Noto Sans"/>
                <a:ea typeface="Noto Sans"/>
                <a:cs typeface="Noto Sans"/>
                <a:sym typeface="Noto Sans"/>
              </a:defRPr>
            </a:lvl9pPr>
          </a:lstStyle>
          <a:p>
            <a:pPr indent="0" lvl="0" marL="0" rtl="0" algn="l">
              <a:spcBef>
                <a:spcPts val="0"/>
              </a:spcBef>
              <a:spcAft>
                <a:spcPts val="0"/>
              </a:spcAft>
              <a:buNone/>
            </a:pPr>
            <a:r>
              <a:rPr lang="en"/>
              <a:t>Page name</a:t>
            </a:r>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ideo slide">
  <p:cSld name="CAPTION_ONLY">
    <p:spTree>
      <p:nvGrpSpPr>
        <p:cNvPr id="45" name="Shape 45"/>
        <p:cNvGrpSpPr/>
        <p:nvPr/>
      </p:nvGrpSpPr>
      <p:grpSpPr>
        <a:xfrm>
          <a:off x="0" y="0"/>
          <a:ext cx="0" cy="0"/>
          <a:chOff x="0" y="0"/>
          <a:chExt cx="0" cy="0"/>
        </a:xfrm>
      </p:grpSpPr>
      <p:sp>
        <p:nvSpPr>
          <p:cNvPr id="46" name="Google Shape;46;p8"/>
          <p:cNvSpPr txBox="1"/>
          <p:nvPr>
            <p:ph idx="1" type="body"/>
          </p:nvPr>
        </p:nvSpPr>
        <p:spPr>
          <a:xfrm>
            <a:off x="311700" y="457200"/>
            <a:ext cx="8520600" cy="605100"/>
          </a:xfrm>
          <a:prstGeom prst="rect">
            <a:avLst/>
          </a:prstGeom>
        </p:spPr>
        <p:txBody>
          <a:bodyPr anchorCtr="0" anchor="ctr" bIns="91425" lIns="91425" spcFirstLastPara="1" rIns="91425" wrap="square" tIns="91425">
            <a:noAutofit/>
          </a:bodyPr>
          <a:lstStyle>
            <a:lvl1pPr indent="-228600" lvl="0" marL="457200">
              <a:lnSpc>
                <a:spcPct val="100000"/>
              </a:lnSpc>
              <a:spcBef>
                <a:spcPts val="0"/>
              </a:spcBef>
              <a:spcAft>
                <a:spcPts val="0"/>
              </a:spcAft>
              <a:buSzPts val="2100"/>
              <a:buFont typeface="Noto Sans"/>
              <a:buNone/>
              <a:defRPr sz="2100">
                <a:latin typeface="Noto Sans"/>
                <a:ea typeface="Noto Sans"/>
                <a:cs typeface="Noto Sans"/>
                <a:sym typeface="Noto Sans"/>
              </a:defRPr>
            </a:lvl1pPr>
          </a:lstStyle>
          <a:p/>
        </p:txBody>
      </p:sp>
      <p:sp>
        <p:nvSpPr>
          <p:cNvPr id="47" name="Google Shape;47;p8"/>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atin typeface="Noto Sans"/>
                <a:ea typeface="Noto Sans"/>
                <a:cs typeface="Noto Sans"/>
                <a:sym typeface="Noto Sans"/>
              </a:defRPr>
            </a:lvl1pPr>
            <a:lvl2pPr lvl="1">
              <a:buNone/>
              <a:defRPr>
                <a:latin typeface="Noto Sans"/>
                <a:ea typeface="Noto Sans"/>
                <a:cs typeface="Noto Sans"/>
                <a:sym typeface="Noto Sans"/>
              </a:defRPr>
            </a:lvl2pPr>
            <a:lvl3pPr lvl="2">
              <a:buNone/>
              <a:defRPr>
                <a:latin typeface="Noto Sans"/>
                <a:ea typeface="Noto Sans"/>
                <a:cs typeface="Noto Sans"/>
                <a:sym typeface="Noto Sans"/>
              </a:defRPr>
            </a:lvl3pPr>
            <a:lvl4pPr lvl="3">
              <a:buNone/>
              <a:defRPr>
                <a:latin typeface="Noto Sans"/>
                <a:ea typeface="Noto Sans"/>
                <a:cs typeface="Noto Sans"/>
                <a:sym typeface="Noto Sans"/>
              </a:defRPr>
            </a:lvl4pPr>
            <a:lvl5pPr lvl="4">
              <a:buNone/>
              <a:defRPr>
                <a:latin typeface="Noto Sans"/>
                <a:ea typeface="Noto Sans"/>
                <a:cs typeface="Noto Sans"/>
                <a:sym typeface="Noto Sans"/>
              </a:defRPr>
            </a:lvl5pPr>
            <a:lvl6pPr lvl="5">
              <a:buNone/>
              <a:defRPr>
                <a:latin typeface="Noto Sans"/>
                <a:ea typeface="Noto Sans"/>
                <a:cs typeface="Noto Sans"/>
                <a:sym typeface="Noto Sans"/>
              </a:defRPr>
            </a:lvl6pPr>
            <a:lvl7pPr lvl="6">
              <a:buNone/>
              <a:defRPr>
                <a:latin typeface="Noto Sans"/>
                <a:ea typeface="Noto Sans"/>
                <a:cs typeface="Noto Sans"/>
                <a:sym typeface="Noto Sans"/>
              </a:defRPr>
            </a:lvl7pPr>
            <a:lvl8pPr lvl="7">
              <a:buNone/>
              <a:defRPr>
                <a:latin typeface="Noto Sans"/>
                <a:ea typeface="Noto Sans"/>
                <a:cs typeface="Noto Sans"/>
                <a:sym typeface="Noto Sans"/>
              </a:defRPr>
            </a:lvl8pPr>
            <a:lvl9pPr lvl="8">
              <a:buNone/>
              <a:defRPr>
                <a:latin typeface="Noto Sans"/>
                <a:ea typeface="Noto Sans"/>
                <a:cs typeface="Noto Sans"/>
                <a:sym typeface="Noto Sans"/>
              </a:defRPr>
            </a:lvl9pPr>
          </a:lstStyle>
          <a:p>
            <a:pPr indent="0" lvl="0" marL="0" rtl="0" algn="r">
              <a:spcBef>
                <a:spcPts val="0"/>
              </a:spcBef>
              <a:spcAft>
                <a:spcPts val="0"/>
              </a:spcAft>
              <a:buNone/>
            </a:pPr>
            <a:fld id="{00000000-1234-1234-1234-123412341234}" type="slidenum">
              <a:rPr lang="en"/>
              <a:t>‹#›</a:t>
            </a:fld>
            <a:endParaRPr/>
          </a:p>
        </p:txBody>
      </p:sp>
      <p:sp>
        <p:nvSpPr>
          <p:cNvPr id="48" name="Google Shape;48;p8"/>
          <p:cNvSpPr txBox="1"/>
          <p:nvPr>
            <p:ph type="title"/>
          </p:nvPr>
        </p:nvSpPr>
        <p:spPr>
          <a:xfrm>
            <a:off x="311700" y="137160"/>
            <a:ext cx="8520600" cy="365700"/>
          </a:xfrm>
          <a:prstGeom prst="rect">
            <a:avLst/>
          </a:prstGeom>
        </p:spPr>
        <p:txBody>
          <a:bodyPr anchorCtr="0" anchor="t" bIns="91425" lIns="91425" spcFirstLastPara="1" rIns="91425" wrap="square" tIns="91425">
            <a:noAutofit/>
          </a:bodyPr>
          <a:lstStyle>
            <a:lvl1pPr lvl="0">
              <a:spcBef>
                <a:spcPts val="0"/>
              </a:spcBef>
              <a:spcAft>
                <a:spcPts val="0"/>
              </a:spcAft>
              <a:buClr>
                <a:srgbClr val="666666"/>
              </a:buClr>
              <a:buSzPts val="1400"/>
              <a:buNone/>
              <a:defRPr b="0" sz="1400">
                <a:solidFill>
                  <a:srgbClr val="666666"/>
                </a:solidFill>
              </a:defRPr>
            </a:lvl1pPr>
            <a:lvl2pPr lvl="1">
              <a:spcBef>
                <a:spcPts val="0"/>
              </a:spcBef>
              <a:spcAft>
                <a:spcPts val="0"/>
              </a:spcAft>
              <a:buClr>
                <a:srgbClr val="666666"/>
              </a:buClr>
              <a:buSzPts val="1400"/>
              <a:buNone/>
              <a:defRPr b="0" sz="1400">
                <a:solidFill>
                  <a:srgbClr val="666666"/>
                </a:solidFill>
              </a:defRPr>
            </a:lvl2pPr>
            <a:lvl3pPr lvl="2">
              <a:spcBef>
                <a:spcPts val="0"/>
              </a:spcBef>
              <a:spcAft>
                <a:spcPts val="0"/>
              </a:spcAft>
              <a:buClr>
                <a:srgbClr val="666666"/>
              </a:buClr>
              <a:buSzPts val="1400"/>
              <a:buNone/>
              <a:defRPr b="0" sz="1400">
                <a:solidFill>
                  <a:srgbClr val="666666"/>
                </a:solidFill>
              </a:defRPr>
            </a:lvl3pPr>
            <a:lvl4pPr lvl="3">
              <a:spcBef>
                <a:spcPts val="0"/>
              </a:spcBef>
              <a:spcAft>
                <a:spcPts val="0"/>
              </a:spcAft>
              <a:buClr>
                <a:srgbClr val="666666"/>
              </a:buClr>
              <a:buSzPts val="1400"/>
              <a:buNone/>
              <a:defRPr b="0" sz="1400">
                <a:solidFill>
                  <a:srgbClr val="666666"/>
                </a:solidFill>
              </a:defRPr>
            </a:lvl4pPr>
            <a:lvl5pPr lvl="4">
              <a:spcBef>
                <a:spcPts val="0"/>
              </a:spcBef>
              <a:spcAft>
                <a:spcPts val="0"/>
              </a:spcAft>
              <a:buClr>
                <a:srgbClr val="666666"/>
              </a:buClr>
              <a:buSzPts val="1400"/>
              <a:buNone/>
              <a:defRPr b="0" sz="1400">
                <a:solidFill>
                  <a:srgbClr val="666666"/>
                </a:solidFill>
              </a:defRPr>
            </a:lvl5pPr>
            <a:lvl6pPr lvl="5">
              <a:spcBef>
                <a:spcPts val="0"/>
              </a:spcBef>
              <a:spcAft>
                <a:spcPts val="0"/>
              </a:spcAft>
              <a:buClr>
                <a:srgbClr val="666666"/>
              </a:buClr>
              <a:buSzPts val="1400"/>
              <a:buNone/>
              <a:defRPr b="0" sz="1400">
                <a:solidFill>
                  <a:srgbClr val="666666"/>
                </a:solidFill>
              </a:defRPr>
            </a:lvl6pPr>
            <a:lvl7pPr lvl="6">
              <a:spcBef>
                <a:spcPts val="0"/>
              </a:spcBef>
              <a:spcAft>
                <a:spcPts val="0"/>
              </a:spcAft>
              <a:buClr>
                <a:srgbClr val="666666"/>
              </a:buClr>
              <a:buSzPts val="1400"/>
              <a:buNone/>
              <a:defRPr b="0" sz="1400">
                <a:solidFill>
                  <a:srgbClr val="666666"/>
                </a:solidFill>
              </a:defRPr>
            </a:lvl7pPr>
            <a:lvl8pPr lvl="7">
              <a:spcBef>
                <a:spcPts val="0"/>
              </a:spcBef>
              <a:spcAft>
                <a:spcPts val="0"/>
              </a:spcAft>
              <a:buClr>
                <a:srgbClr val="666666"/>
              </a:buClr>
              <a:buSzPts val="1400"/>
              <a:buNone/>
              <a:defRPr b="0" sz="1400">
                <a:solidFill>
                  <a:srgbClr val="666666"/>
                </a:solidFill>
              </a:defRPr>
            </a:lvl8pPr>
            <a:lvl9pPr lvl="8">
              <a:spcBef>
                <a:spcPts val="0"/>
              </a:spcBef>
              <a:spcAft>
                <a:spcPts val="0"/>
              </a:spcAft>
              <a:buClr>
                <a:srgbClr val="666666"/>
              </a:buClr>
              <a:buSzPts val="1400"/>
              <a:buNone/>
              <a:defRPr b="0" sz="1400">
                <a:solidFill>
                  <a:srgbClr val="666666"/>
                </a:solidFill>
              </a:defRPr>
            </a:lvl9pPr>
          </a:lstStyle>
          <a:p/>
        </p:txBody>
      </p:sp>
      <p:sp>
        <p:nvSpPr>
          <p:cNvPr id="49" name="Google Shape;49;p8"/>
          <p:cNvSpPr txBox="1"/>
          <p:nvPr>
            <p:ph idx="2" type="sldNum"/>
          </p:nvPr>
        </p:nvSpPr>
        <p:spPr>
          <a:xfrm>
            <a:off x="311700" y="4650950"/>
            <a:ext cx="7971900" cy="354000"/>
          </a:xfrm>
          <a:prstGeom prst="rect">
            <a:avLst/>
          </a:prstGeom>
        </p:spPr>
        <p:txBody>
          <a:bodyPr anchorCtr="0" anchor="ctr" bIns="91425" lIns="91425" spcFirstLastPara="1" rIns="91425" wrap="square" tIns="91425">
            <a:spAutoFit/>
          </a:bodyPr>
          <a:lstStyle>
            <a:lvl1pPr lvl="0" algn="l">
              <a:buNone/>
              <a:defRPr sz="1100">
                <a:latin typeface="Noto Sans"/>
                <a:ea typeface="Noto Sans"/>
                <a:cs typeface="Noto Sans"/>
                <a:sym typeface="Noto Sans"/>
              </a:defRPr>
            </a:lvl1pPr>
            <a:lvl2pPr lvl="1" algn="l">
              <a:buNone/>
              <a:defRPr sz="1100">
                <a:latin typeface="Noto Sans"/>
                <a:ea typeface="Noto Sans"/>
                <a:cs typeface="Noto Sans"/>
                <a:sym typeface="Noto Sans"/>
              </a:defRPr>
            </a:lvl2pPr>
            <a:lvl3pPr lvl="2" algn="l">
              <a:buNone/>
              <a:defRPr sz="1100">
                <a:latin typeface="Noto Sans"/>
                <a:ea typeface="Noto Sans"/>
                <a:cs typeface="Noto Sans"/>
                <a:sym typeface="Noto Sans"/>
              </a:defRPr>
            </a:lvl3pPr>
            <a:lvl4pPr lvl="3" algn="l">
              <a:buNone/>
              <a:defRPr sz="1100">
                <a:latin typeface="Noto Sans"/>
                <a:ea typeface="Noto Sans"/>
                <a:cs typeface="Noto Sans"/>
                <a:sym typeface="Noto Sans"/>
              </a:defRPr>
            </a:lvl4pPr>
            <a:lvl5pPr lvl="4" algn="l">
              <a:buNone/>
              <a:defRPr sz="1100">
                <a:latin typeface="Noto Sans"/>
                <a:ea typeface="Noto Sans"/>
                <a:cs typeface="Noto Sans"/>
                <a:sym typeface="Noto Sans"/>
              </a:defRPr>
            </a:lvl5pPr>
            <a:lvl6pPr lvl="5" algn="l">
              <a:buNone/>
              <a:defRPr sz="1100">
                <a:latin typeface="Noto Sans"/>
                <a:ea typeface="Noto Sans"/>
                <a:cs typeface="Noto Sans"/>
                <a:sym typeface="Noto Sans"/>
              </a:defRPr>
            </a:lvl6pPr>
            <a:lvl7pPr lvl="6" algn="l">
              <a:buNone/>
              <a:defRPr sz="1100">
                <a:latin typeface="Noto Sans"/>
                <a:ea typeface="Noto Sans"/>
                <a:cs typeface="Noto Sans"/>
                <a:sym typeface="Noto Sans"/>
              </a:defRPr>
            </a:lvl7pPr>
            <a:lvl8pPr lvl="7" algn="l">
              <a:buNone/>
              <a:defRPr sz="1100">
                <a:latin typeface="Noto Sans"/>
                <a:ea typeface="Noto Sans"/>
                <a:cs typeface="Noto Sans"/>
                <a:sym typeface="Noto Sans"/>
              </a:defRPr>
            </a:lvl8pPr>
            <a:lvl9pPr lvl="8" algn="l">
              <a:buNone/>
              <a:defRPr sz="1100">
                <a:latin typeface="Noto Sans"/>
                <a:ea typeface="Noto Sans"/>
                <a:cs typeface="Noto Sans"/>
                <a:sym typeface="Noto Sans"/>
              </a:defRPr>
            </a:lvl9pPr>
          </a:lstStyle>
          <a:p>
            <a:pPr indent="0" lvl="0" marL="0" rtl="0" algn="l">
              <a:spcBef>
                <a:spcPts val="0"/>
              </a:spcBef>
              <a:spcAft>
                <a:spcPts val="0"/>
              </a:spcAft>
              <a:buNone/>
            </a:pPr>
            <a:r>
              <a:rPr lang="en"/>
              <a:t>Page name</a:t>
            </a:r>
            <a:endParaRPr/>
          </a:p>
        </p:txBody>
      </p:sp>
      <p:cxnSp>
        <p:nvCxnSpPr>
          <p:cNvPr id="50" name="Google Shape;50;p8"/>
          <p:cNvCxnSpPr/>
          <p:nvPr/>
        </p:nvCxnSpPr>
        <p:spPr>
          <a:xfrm flipH="1">
            <a:off x="30328" y="-23225"/>
            <a:ext cx="2700" cy="5212500"/>
          </a:xfrm>
          <a:prstGeom prst="straightConnector1">
            <a:avLst/>
          </a:prstGeom>
          <a:noFill/>
          <a:ln cap="flat" cmpd="sng" w="114300">
            <a:solidFill>
              <a:srgbClr val="005047"/>
            </a:solidFill>
            <a:prstDash val="solid"/>
            <a:round/>
            <a:headEnd len="med" w="med" type="none"/>
            <a:tailEnd len="med" w="med" type="none"/>
          </a:ln>
        </p:spPr>
      </p:cxn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lf Check slide">
  <p:cSld name="TITLE_AND_BODY_1">
    <p:spTree>
      <p:nvGrpSpPr>
        <p:cNvPr id="51" name="Shape 51"/>
        <p:cNvGrpSpPr/>
        <p:nvPr/>
      </p:nvGrpSpPr>
      <p:grpSpPr>
        <a:xfrm>
          <a:off x="0" y="0"/>
          <a:ext cx="0" cy="0"/>
          <a:chOff x="0" y="0"/>
          <a:chExt cx="0" cy="0"/>
        </a:xfrm>
      </p:grpSpPr>
      <p:sp>
        <p:nvSpPr>
          <p:cNvPr id="52" name="Google Shape;52;p9"/>
          <p:cNvSpPr txBox="1"/>
          <p:nvPr>
            <p:ph type="title"/>
          </p:nvPr>
        </p:nvSpPr>
        <p:spPr>
          <a:xfrm>
            <a:off x="311700" y="137160"/>
            <a:ext cx="8520600" cy="822900"/>
          </a:xfrm>
          <a:prstGeom prst="rect">
            <a:avLst/>
          </a:prstGeom>
        </p:spPr>
        <p:txBody>
          <a:bodyPr anchorCtr="0" anchor="t" bIns="91425" lIns="91425" spcFirstLastPara="1" rIns="91425" wrap="square" tIns="91425">
            <a:noAutofit/>
          </a:bodyPr>
          <a:lstStyle>
            <a:lvl1pPr lvl="0" algn="ctr">
              <a:spcBef>
                <a:spcPts val="0"/>
              </a:spcBef>
              <a:spcAft>
                <a:spcPts val="0"/>
              </a:spcAft>
              <a:buClr>
                <a:srgbClr val="005047"/>
              </a:buClr>
              <a:buSzPts val="2800"/>
              <a:buNone/>
              <a:defRPr sz="2800">
                <a:solidFill>
                  <a:srgbClr val="005047"/>
                </a:solidFill>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53" name="Google Shape;53;p9"/>
          <p:cNvSpPr txBox="1"/>
          <p:nvPr>
            <p:ph idx="1" type="body"/>
          </p:nvPr>
        </p:nvSpPr>
        <p:spPr>
          <a:xfrm>
            <a:off x="311700" y="960120"/>
            <a:ext cx="8520600" cy="3657600"/>
          </a:xfrm>
          <a:prstGeom prst="rect">
            <a:avLst/>
          </a:prstGeom>
        </p:spPr>
        <p:txBody>
          <a:bodyPr anchorCtr="0" anchor="t" bIns="91425" lIns="91425" spcFirstLastPara="1" rIns="91425" wrap="square" tIns="91425">
            <a:noAutofit/>
          </a:bodyPr>
          <a:lstStyle>
            <a:lvl1pPr indent="-381000" lvl="0" marL="457200">
              <a:spcBef>
                <a:spcPts val="0"/>
              </a:spcBef>
              <a:spcAft>
                <a:spcPts val="0"/>
              </a:spcAft>
              <a:buSzPts val="2400"/>
              <a:buChar char="●"/>
              <a:defRPr/>
            </a:lvl1pPr>
            <a:lvl2pPr indent="-330200" lvl="1" marL="914400">
              <a:spcBef>
                <a:spcPts val="0"/>
              </a:spcBef>
              <a:spcAft>
                <a:spcPts val="0"/>
              </a:spcAft>
              <a:buSzPts val="1600"/>
              <a:buChar char="○"/>
              <a:defRPr sz="1600"/>
            </a:lvl2pPr>
            <a:lvl3pPr indent="-330200" lvl="2" marL="1371600">
              <a:spcBef>
                <a:spcPts val="0"/>
              </a:spcBef>
              <a:spcAft>
                <a:spcPts val="0"/>
              </a:spcAft>
              <a:buSzPts val="1600"/>
              <a:buChar char="■"/>
              <a:defRPr sz="1600"/>
            </a:lvl3pPr>
            <a:lvl4pPr indent="-330200" lvl="3" marL="1828800">
              <a:spcBef>
                <a:spcPts val="0"/>
              </a:spcBef>
              <a:spcAft>
                <a:spcPts val="0"/>
              </a:spcAft>
              <a:buSzPts val="1600"/>
              <a:buChar char="●"/>
              <a:defRPr sz="1600"/>
            </a:lvl4pPr>
            <a:lvl5pPr indent="-330200" lvl="4" marL="2286000">
              <a:spcBef>
                <a:spcPts val="0"/>
              </a:spcBef>
              <a:spcAft>
                <a:spcPts val="0"/>
              </a:spcAft>
              <a:buSzPts val="1600"/>
              <a:buChar char="○"/>
              <a:defRPr sz="1600"/>
            </a:lvl5pPr>
            <a:lvl6pPr indent="-330200" lvl="5" marL="2743200">
              <a:spcBef>
                <a:spcPts val="0"/>
              </a:spcBef>
              <a:spcAft>
                <a:spcPts val="0"/>
              </a:spcAft>
              <a:buSzPts val="1600"/>
              <a:buChar char="■"/>
              <a:defRPr sz="1600"/>
            </a:lvl6pPr>
            <a:lvl7pPr indent="-330200" lvl="6" marL="3200400">
              <a:spcBef>
                <a:spcPts val="0"/>
              </a:spcBef>
              <a:spcAft>
                <a:spcPts val="0"/>
              </a:spcAft>
              <a:buSzPts val="1600"/>
              <a:buChar char="●"/>
              <a:defRPr sz="1600"/>
            </a:lvl7pPr>
            <a:lvl8pPr indent="-330200" lvl="7" marL="3657600">
              <a:spcBef>
                <a:spcPts val="0"/>
              </a:spcBef>
              <a:spcAft>
                <a:spcPts val="0"/>
              </a:spcAft>
              <a:buSzPts val="1600"/>
              <a:buChar char="○"/>
              <a:defRPr sz="1600"/>
            </a:lvl8pPr>
            <a:lvl9pPr indent="-330200" lvl="8" marL="4114800">
              <a:spcBef>
                <a:spcPts val="0"/>
              </a:spcBef>
              <a:spcAft>
                <a:spcPts val="0"/>
              </a:spcAft>
              <a:buSzPts val="1600"/>
              <a:buChar char="■"/>
              <a:defRPr sz="1600"/>
            </a:lvl9pPr>
          </a:lstStyle>
          <a:p/>
        </p:txBody>
      </p:sp>
      <p:sp>
        <p:nvSpPr>
          <p:cNvPr id="54" name="Google Shape;54;p9"/>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lvl1pPr lvl="0">
              <a:buNone/>
              <a:defRPr sz="1100">
                <a:latin typeface="Noto Sans"/>
                <a:ea typeface="Noto Sans"/>
                <a:cs typeface="Noto Sans"/>
                <a:sym typeface="Noto Sans"/>
              </a:defRPr>
            </a:lvl1pPr>
            <a:lvl2pPr lvl="1">
              <a:buNone/>
              <a:defRPr sz="1100">
                <a:latin typeface="Noto Sans"/>
                <a:ea typeface="Noto Sans"/>
                <a:cs typeface="Noto Sans"/>
                <a:sym typeface="Noto Sans"/>
              </a:defRPr>
            </a:lvl2pPr>
            <a:lvl3pPr lvl="2">
              <a:buNone/>
              <a:defRPr sz="1100">
                <a:latin typeface="Noto Sans"/>
                <a:ea typeface="Noto Sans"/>
                <a:cs typeface="Noto Sans"/>
                <a:sym typeface="Noto Sans"/>
              </a:defRPr>
            </a:lvl3pPr>
            <a:lvl4pPr lvl="3">
              <a:buNone/>
              <a:defRPr sz="1100">
                <a:latin typeface="Noto Sans"/>
                <a:ea typeface="Noto Sans"/>
                <a:cs typeface="Noto Sans"/>
                <a:sym typeface="Noto Sans"/>
              </a:defRPr>
            </a:lvl4pPr>
            <a:lvl5pPr lvl="4">
              <a:buNone/>
              <a:defRPr sz="1100">
                <a:latin typeface="Noto Sans"/>
                <a:ea typeface="Noto Sans"/>
                <a:cs typeface="Noto Sans"/>
                <a:sym typeface="Noto Sans"/>
              </a:defRPr>
            </a:lvl5pPr>
            <a:lvl6pPr lvl="5">
              <a:buNone/>
              <a:defRPr sz="1100">
                <a:latin typeface="Noto Sans"/>
                <a:ea typeface="Noto Sans"/>
                <a:cs typeface="Noto Sans"/>
                <a:sym typeface="Noto Sans"/>
              </a:defRPr>
            </a:lvl6pPr>
            <a:lvl7pPr lvl="6">
              <a:buNone/>
              <a:defRPr sz="1100">
                <a:latin typeface="Noto Sans"/>
                <a:ea typeface="Noto Sans"/>
                <a:cs typeface="Noto Sans"/>
                <a:sym typeface="Noto Sans"/>
              </a:defRPr>
            </a:lvl7pPr>
            <a:lvl8pPr lvl="7">
              <a:buNone/>
              <a:defRPr sz="1100">
                <a:latin typeface="Noto Sans"/>
                <a:ea typeface="Noto Sans"/>
                <a:cs typeface="Noto Sans"/>
                <a:sym typeface="Noto Sans"/>
              </a:defRPr>
            </a:lvl8pPr>
            <a:lvl9pPr lvl="8">
              <a:buNone/>
              <a:defRPr sz="1100">
                <a:latin typeface="Noto Sans"/>
                <a:ea typeface="Noto Sans"/>
                <a:cs typeface="Noto Sans"/>
                <a:sym typeface="Noto Sans"/>
              </a:defRPr>
            </a:lvl9pPr>
          </a:lstStyle>
          <a:p>
            <a:pPr indent="0" lvl="0" marL="0" rtl="0" algn="r">
              <a:spcBef>
                <a:spcPts val="0"/>
              </a:spcBef>
              <a:spcAft>
                <a:spcPts val="0"/>
              </a:spcAft>
              <a:buNone/>
            </a:pPr>
            <a:fld id="{00000000-1234-1234-1234-123412341234}" type="slidenum">
              <a:rPr lang="en"/>
              <a:t>‹#›</a:t>
            </a:fld>
            <a:endParaRPr/>
          </a:p>
        </p:txBody>
      </p:sp>
      <p:sp>
        <p:nvSpPr>
          <p:cNvPr id="55" name="Google Shape;55;p9"/>
          <p:cNvSpPr txBox="1"/>
          <p:nvPr>
            <p:ph idx="2" type="sldNum"/>
          </p:nvPr>
        </p:nvSpPr>
        <p:spPr>
          <a:xfrm>
            <a:off x="311700" y="4650950"/>
            <a:ext cx="7971900" cy="354000"/>
          </a:xfrm>
          <a:prstGeom prst="rect">
            <a:avLst/>
          </a:prstGeom>
        </p:spPr>
        <p:txBody>
          <a:bodyPr anchorCtr="0" anchor="ctr" bIns="91425" lIns="91425" spcFirstLastPara="1" rIns="91425" wrap="square" tIns="91425">
            <a:spAutoFit/>
          </a:bodyPr>
          <a:lstStyle>
            <a:lvl1pPr lvl="0" algn="l">
              <a:buNone/>
              <a:defRPr sz="1100">
                <a:latin typeface="Noto Sans"/>
                <a:ea typeface="Noto Sans"/>
                <a:cs typeface="Noto Sans"/>
                <a:sym typeface="Noto Sans"/>
              </a:defRPr>
            </a:lvl1pPr>
            <a:lvl2pPr lvl="1" algn="l">
              <a:buNone/>
              <a:defRPr sz="1100">
                <a:latin typeface="Noto Sans"/>
                <a:ea typeface="Noto Sans"/>
                <a:cs typeface="Noto Sans"/>
                <a:sym typeface="Noto Sans"/>
              </a:defRPr>
            </a:lvl2pPr>
            <a:lvl3pPr lvl="2" algn="l">
              <a:buNone/>
              <a:defRPr sz="1100">
                <a:latin typeface="Noto Sans"/>
                <a:ea typeface="Noto Sans"/>
                <a:cs typeface="Noto Sans"/>
                <a:sym typeface="Noto Sans"/>
              </a:defRPr>
            </a:lvl3pPr>
            <a:lvl4pPr lvl="3" algn="l">
              <a:buNone/>
              <a:defRPr sz="1100">
                <a:latin typeface="Noto Sans"/>
                <a:ea typeface="Noto Sans"/>
                <a:cs typeface="Noto Sans"/>
                <a:sym typeface="Noto Sans"/>
              </a:defRPr>
            </a:lvl4pPr>
            <a:lvl5pPr lvl="4" algn="l">
              <a:buNone/>
              <a:defRPr sz="1100">
                <a:latin typeface="Noto Sans"/>
                <a:ea typeface="Noto Sans"/>
                <a:cs typeface="Noto Sans"/>
                <a:sym typeface="Noto Sans"/>
              </a:defRPr>
            </a:lvl5pPr>
            <a:lvl6pPr lvl="5" algn="l">
              <a:buNone/>
              <a:defRPr sz="1100">
                <a:latin typeface="Noto Sans"/>
                <a:ea typeface="Noto Sans"/>
                <a:cs typeface="Noto Sans"/>
                <a:sym typeface="Noto Sans"/>
              </a:defRPr>
            </a:lvl6pPr>
            <a:lvl7pPr lvl="6" algn="l">
              <a:buNone/>
              <a:defRPr sz="1100">
                <a:latin typeface="Noto Sans"/>
                <a:ea typeface="Noto Sans"/>
                <a:cs typeface="Noto Sans"/>
                <a:sym typeface="Noto Sans"/>
              </a:defRPr>
            </a:lvl7pPr>
            <a:lvl8pPr lvl="7" algn="l">
              <a:buNone/>
              <a:defRPr sz="1100">
                <a:latin typeface="Noto Sans"/>
                <a:ea typeface="Noto Sans"/>
                <a:cs typeface="Noto Sans"/>
                <a:sym typeface="Noto Sans"/>
              </a:defRPr>
            </a:lvl8pPr>
            <a:lvl9pPr lvl="8" algn="l">
              <a:buNone/>
              <a:defRPr sz="1100">
                <a:latin typeface="Noto Sans"/>
                <a:ea typeface="Noto Sans"/>
                <a:cs typeface="Noto Sans"/>
                <a:sym typeface="Noto Sans"/>
              </a:defRPr>
            </a:lvl9pPr>
          </a:lstStyle>
          <a:p>
            <a:pPr indent="0" lvl="0" marL="0" rtl="0" algn="l">
              <a:spcBef>
                <a:spcPts val="0"/>
              </a:spcBef>
              <a:spcAft>
                <a:spcPts val="0"/>
              </a:spcAft>
              <a:buNone/>
            </a:pPr>
            <a:r>
              <a:rPr lang="en"/>
              <a:t>Page name</a:t>
            </a:r>
            <a:endParaRPr/>
          </a:p>
        </p:txBody>
      </p:sp>
      <p:pic>
        <p:nvPicPr>
          <p:cNvPr descr="Icon indicating the slide contains a check for understanding question for students " id="56" name="Google Shape;56;p9" title="self-checl-1.png"/>
          <p:cNvPicPr preferRelativeResize="0"/>
          <p:nvPr/>
        </p:nvPicPr>
        <p:blipFill>
          <a:blip r:embed="rId2">
            <a:alphaModFix/>
          </a:blip>
          <a:stretch>
            <a:fillRect/>
          </a:stretch>
        </p:blipFill>
        <p:spPr>
          <a:xfrm>
            <a:off x="8557975" y="107275"/>
            <a:ext cx="274320" cy="274320"/>
          </a:xfrm>
          <a:prstGeom prst="rect">
            <a:avLst/>
          </a:prstGeom>
          <a:noFill/>
          <a:ln>
            <a:noFill/>
          </a:ln>
        </p:spPr>
      </p:pic>
      <p:sp>
        <p:nvSpPr>
          <p:cNvPr id="57" name="Google Shape;57;p9"/>
          <p:cNvSpPr/>
          <p:nvPr/>
        </p:nvSpPr>
        <p:spPr>
          <a:xfrm>
            <a:off x="12700" y="3100"/>
            <a:ext cx="9131400" cy="5143500"/>
          </a:xfrm>
          <a:prstGeom prst="rect">
            <a:avLst/>
          </a:prstGeom>
          <a:noFill/>
          <a:ln cap="flat" cmpd="sng" w="38100">
            <a:solidFill>
              <a:srgbClr val="005047"/>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1">
  <p:cSld name="BLANK_1">
    <p:spTree>
      <p:nvGrpSpPr>
        <p:cNvPr id="58" name="Shape 58"/>
        <p:cNvGrpSpPr/>
        <p:nvPr/>
      </p:nvGrpSpPr>
      <p:grpSpPr>
        <a:xfrm>
          <a:off x="0" y="0"/>
          <a:ext cx="0" cy="0"/>
          <a:chOff x="0" y="0"/>
          <a:chExt cx="0" cy="0"/>
        </a:xfrm>
      </p:grpSpPr>
      <p:sp>
        <p:nvSpPr>
          <p:cNvPr id="59" name="Google Shape;59;p10"/>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atin typeface="Noto Sans"/>
                <a:ea typeface="Noto Sans"/>
                <a:cs typeface="Noto Sans"/>
                <a:sym typeface="Noto Sans"/>
              </a:defRPr>
            </a:lvl1pPr>
            <a:lvl2pPr lvl="1">
              <a:buNone/>
              <a:defRPr>
                <a:latin typeface="Noto Sans"/>
                <a:ea typeface="Noto Sans"/>
                <a:cs typeface="Noto Sans"/>
                <a:sym typeface="Noto Sans"/>
              </a:defRPr>
            </a:lvl2pPr>
            <a:lvl3pPr lvl="2">
              <a:buNone/>
              <a:defRPr>
                <a:latin typeface="Noto Sans"/>
                <a:ea typeface="Noto Sans"/>
                <a:cs typeface="Noto Sans"/>
                <a:sym typeface="Noto Sans"/>
              </a:defRPr>
            </a:lvl3pPr>
            <a:lvl4pPr lvl="3">
              <a:buNone/>
              <a:defRPr>
                <a:latin typeface="Noto Sans"/>
                <a:ea typeface="Noto Sans"/>
                <a:cs typeface="Noto Sans"/>
                <a:sym typeface="Noto Sans"/>
              </a:defRPr>
            </a:lvl4pPr>
            <a:lvl5pPr lvl="4">
              <a:buNone/>
              <a:defRPr>
                <a:latin typeface="Noto Sans"/>
                <a:ea typeface="Noto Sans"/>
                <a:cs typeface="Noto Sans"/>
                <a:sym typeface="Noto Sans"/>
              </a:defRPr>
            </a:lvl5pPr>
            <a:lvl6pPr lvl="5">
              <a:buNone/>
              <a:defRPr>
                <a:latin typeface="Noto Sans"/>
                <a:ea typeface="Noto Sans"/>
                <a:cs typeface="Noto Sans"/>
                <a:sym typeface="Noto Sans"/>
              </a:defRPr>
            </a:lvl6pPr>
            <a:lvl7pPr lvl="6">
              <a:buNone/>
              <a:defRPr>
                <a:latin typeface="Noto Sans"/>
                <a:ea typeface="Noto Sans"/>
                <a:cs typeface="Noto Sans"/>
                <a:sym typeface="Noto Sans"/>
              </a:defRPr>
            </a:lvl7pPr>
            <a:lvl8pPr lvl="7">
              <a:buNone/>
              <a:defRPr>
                <a:latin typeface="Noto Sans"/>
                <a:ea typeface="Noto Sans"/>
                <a:cs typeface="Noto Sans"/>
                <a:sym typeface="Noto Sans"/>
              </a:defRPr>
            </a:lvl8pPr>
            <a:lvl9pPr lvl="8">
              <a:buNone/>
              <a:defRPr>
                <a:latin typeface="Noto Sans"/>
                <a:ea typeface="Noto Sans"/>
                <a:cs typeface="Noto Sans"/>
                <a:sym typeface="Noto Sans"/>
              </a:defRPr>
            </a:lvl9pPr>
          </a:lstStyle>
          <a:p>
            <a:pPr indent="0" lvl="0" marL="0" rtl="0" algn="r">
              <a:spcBef>
                <a:spcPts val="0"/>
              </a:spcBef>
              <a:spcAft>
                <a:spcPts val="0"/>
              </a:spcAft>
              <a:buNone/>
            </a:pPr>
            <a:fld id="{00000000-1234-1234-1234-123412341234}" type="slidenum">
              <a:rPr lang="en"/>
              <a:t>‹#›</a:t>
            </a:fld>
            <a:endParaRPr/>
          </a:p>
        </p:txBody>
      </p:sp>
      <p:sp>
        <p:nvSpPr>
          <p:cNvPr id="60" name="Google Shape;60;p10"/>
          <p:cNvSpPr txBox="1"/>
          <p:nvPr>
            <p:ph type="title"/>
          </p:nvPr>
        </p:nvSpPr>
        <p:spPr>
          <a:xfrm>
            <a:off x="311700" y="137160"/>
            <a:ext cx="8520600" cy="822900"/>
          </a:xfrm>
          <a:prstGeom prst="rect">
            <a:avLst/>
          </a:prstGeom>
        </p:spPr>
        <p:txBody>
          <a:bodyPr anchorCtr="0" anchor="t" bIns="91425" lIns="91425" spcFirstLastPara="1" rIns="91425" wrap="square" tIns="91425">
            <a:noAutofit/>
          </a:bodyPr>
          <a:lstStyle>
            <a:lvl1pPr lvl="0">
              <a:spcBef>
                <a:spcPts val="0"/>
              </a:spcBef>
              <a:spcAft>
                <a:spcPts val="0"/>
              </a:spcAft>
              <a:buClr>
                <a:srgbClr val="005047"/>
              </a:buClr>
              <a:buSzPts val="2800"/>
              <a:buNone/>
              <a:defRPr sz="2800">
                <a:solidFill>
                  <a:srgbClr val="005047"/>
                </a:solidFill>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61" name="Google Shape;61;p10"/>
          <p:cNvSpPr txBox="1"/>
          <p:nvPr>
            <p:ph idx="2" type="sldNum"/>
          </p:nvPr>
        </p:nvSpPr>
        <p:spPr>
          <a:xfrm>
            <a:off x="311700" y="4650950"/>
            <a:ext cx="7971900" cy="354000"/>
          </a:xfrm>
          <a:prstGeom prst="rect">
            <a:avLst/>
          </a:prstGeom>
        </p:spPr>
        <p:txBody>
          <a:bodyPr anchorCtr="0" anchor="ctr" bIns="91425" lIns="91425" spcFirstLastPara="1" rIns="91425" wrap="square" tIns="91425">
            <a:spAutoFit/>
          </a:bodyPr>
          <a:lstStyle>
            <a:lvl1pPr lvl="0" algn="l">
              <a:buNone/>
              <a:defRPr sz="1100">
                <a:latin typeface="Noto Sans"/>
                <a:ea typeface="Noto Sans"/>
                <a:cs typeface="Noto Sans"/>
                <a:sym typeface="Noto Sans"/>
              </a:defRPr>
            </a:lvl1pPr>
            <a:lvl2pPr lvl="1" algn="l">
              <a:buNone/>
              <a:defRPr sz="1100">
                <a:latin typeface="Noto Sans"/>
                <a:ea typeface="Noto Sans"/>
                <a:cs typeface="Noto Sans"/>
                <a:sym typeface="Noto Sans"/>
              </a:defRPr>
            </a:lvl2pPr>
            <a:lvl3pPr lvl="2" algn="l">
              <a:buNone/>
              <a:defRPr sz="1100">
                <a:latin typeface="Noto Sans"/>
                <a:ea typeface="Noto Sans"/>
                <a:cs typeface="Noto Sans"/>
                <a:sym typeface="Noto Sans"/>
              </a:defRPr>
            </a:lvl3pPr>
            <a:lvl4pPr lvl="3" algn="l">
              <a:buNone/>
              <a:defRPr sz="1100">
                <a:latin typeface="Noto Sans"/>
                <a:ea typeface="Noto Sans"/>
                <a:cs typeface="Noto Sans"/>
                <a:sym typeface="Noto Sans"/>
              </a:defRPr>
            </a:lvl4pPr>
            <a:lvl5pPr lvl="4" algn="l">
              <a:buNone/>
              <a:defRPr sz="1100">
                <a:latin typeface="Noto Sans"/>
                <a:ea typeface="Noto Sans"/>
                <a:cs typeface="Noto Sans"/>
                <a:sym typeface="Noto Sans"/>
              </a:defRPr>
            </a:lvl5pPr>
            <a:lvl6pPr lvl="5" algn="l">
              <a:buNone/>
              <a:defRPr sz="1100">
                <a:latin typeface="Noto Sans"/>
                <a:ea typeface="Noto Sans"/>
                <a:cs typeface="Noto Sans"/>
                <a:sym typeface="Noto Sans"/>
              </a:defRPr>
            </a:lvl6pPr>
            <a:lvl7pPr lvl="6" algn="l">
              <a:buNone/>
              <a:defRPr sz="1100">
                <a:latin typeface="Noto Sans"/>
                <a:ea typeface="Noto Sans"/>
                <a:cs typeface="Noto Sans"/>
                <a:sym typeface="Noto Sans"/>
              </a:defRPr>
            </a:lvl7pPr>
            <a:lvl8pPr lvl="7" algn="l">
              <a:buNone/>
              <a:defRPr sz="1100">
                <a:latin typeface="Noto Sans"/>
                <a:ea typeface="Noto Sans"/>
                <a:cs typeface="Noto Sans"/>
                <a:sym typeface="Noto Sans"/>
              </a:defRPr>
            </a:lvl8pPr>
            <a:lvl9pPr lvl="8" algn="l">
              <a:buNone/>
              <a:defRPr sz="1100">
                <a:latin typeface="Noto Sans"/>
                <a:ea typeface="Noto Sans"/>
                <a:cs typeface="Noto Sans"/>
                <a:sym typeface="Noto Sans"/>
              </a:defRPr>
            </a:lvl9pPr>
          </a:lstStyle>
          <a:p>
            <a:pPr indent="0" lvl="0" marL="0" rtl="0" algn="l">
              <a:spcBef>
                <a:spcPts val="0"/>
              </a:spcBef>
              <a:spcAft>
                <a:spcPts val="0"/>
              </a:spcAft>
              <a:buNone/>
            </a:pPr>
            <a:r>
              <a:rPr lang="en"/>
              <a:t>Page name</a:t>
            </a:r>
            <a:endParaRPr/>
          </a:p>
        </p:txBody>
      </p:sp>
      <p:cxnSp>
        <p:nvCxnSpPr>
          <p:cNvPr id="62" name="Google Shape;62;p10"/>
          <p:cNvCxnSpPr/>
          <p:nvPr/>
        </p:nvCxnSpPr>
        <p:spPr>
          <a:xfrm flipH="1">
            <a:off x="30328" y="-23225"/>
            <a:ext cx="2700" cy="5212500"/>
          </a:xfrm>
          <a:prstGeom prst="straightConnector1">
            <a:avLst/>
          </a:prstGeom>
          <a:noFill/>
          <a:ln cap="flat" cmpd="sng" w="114300">
            <a:solidFill>
              <a:srgbClr val="005047"/>
            </a:solidFill>
            <a:prstDash val="solid"/>
            <a:round/>
            <a:headEnd len="med" w="med" type="none"/>
            <a:tailEnd len="med" w="med" type="none"/>
          </a:ln>
        </p:spPr>
      </p:cxn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ocabulary">
  <p:cSld name="TITLE_AND_TWO_COLUMNS_3">
    <p:spTree>
      <p:nvGrpSpPr>
        <p:cNvPr id="63" name="Shape 63"/>
        <p:cNvGrpSpPr/>
        <p:nvPr/>
      </p:nvGrpSpPr>
      <p:grpSpPr>
        <a:xfrm>
          <a:off x="0" y="0"/>
          <a:ext cx="0" cy="0"/>
          <a:chOff x="0" y="0"/>
          <a:chExt cx="0" cy="0"/>
        </a:xfrm>
      </p:grpSpPr>
      <p:sp>
        <p:nvSpPr>
          <p:cNvPr id="64" name="Google Shape;64;p11"/>
          <p:cNvSpPr txBox="1"/>
          <p:nvPr>
            <p:ph type="title"/>
          </p:nvPr>
        </p:nvSpPr>
        <p:spPr>
          <a:xfrm>
            <a:off x="311700" y="137160"/>
            <a:ext cx="8520600" cy="822900"/>
          </a:xfrm>
          <a:prstGeom prst="rect">
            <a:avLst/>
          </a:prstGeom>
          <a:ln>
            <a:noFill/>
          </a:ln>
        </p:spPr>
        <p:txBody>
          <a:bodyPr anchorCtr="0" anchor="t" bIns="91425" lIns="91425" spcFirstLastPara="1" rIns="91425" wrap="square" tIns="91425">
            <a:spAutoFit/>
          </a:bodyPr>
          <a:lstStyle>
            <a:lvl1pPr lvl="0">
              <a:spcBef>
                <a:spcPts val="0"/>
              </a:spcBef>
              <a:spcAft>
                <a:spcPts val="0"/>
              </a:spcAft>
              <a:buClr>
                <a:srgbClr val="005047"/>
              </a:buClr>
              <a:buSzPts val="2800"/>
              <a:buNone/>
              <a:defRPr sz="2800">
                <a:solidFill>
                  <a:srgbClr val="005047"/>
                </a:solidFill>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65" name="Google Shape;65;p11"/>
          <p:cNvSpPr txBox="1"/>
          <p:nvPr>
            <p:ph idx="1" type="body"/>
          </p:nvPr>
        </p:nvSpPr>
        <p:spPr>
          <a:xfrm>
            <a:off x="311700" y="960120"/>
            <a:ext cx="3999900" cy="3657600"/>
          </a:xfrm>
          <a:prstGeom prst="rect">
            <a:avLst/>
          </a:prstGeom>
        </p:spPr>
        <p:txBody>
          <a:bodyPr anchorCtr="0" anchor="t" bIns="91425" lIns="91425" spcFirstLastPara="1" rIns="91425" wrap="square" tIns="91425">
            <a:noAutofit/>
          </a:bodyPr>
          <a:lstStyle>
            <a:lvl1pPr indent="-368300" lvl="0" marL="457200">
              <a:spcBef>
                <a:spcPts val="0"/>
              </a:spcBef>
              <a:spcAft>
                <a:spcPts val="0"/>
              </a:spcAft>
              <a:buSzPts val="2200"/>
              <a:buFont typeface="Noto Sans"/>
              <a:buChar char="●"/>
              <a:defRPr sz="2200">
                <a:latin typeface="Noto Sans"/>
                <a:ea typeface="Noto Sans"/>
                <a:cs typeface="Noto Sans"/>
                <a:sym typeface="Noto Sans"/>
              </a:defRPr>
            </a:lvl1pPr>
            <a:lvl2pPr indent="-355600" lvl="1" marL="914400">
              <a:spcBef>
                <a:spcPts val="0"/>
              </a:spcBef>
              <a:spcAft>
                <a:spcPts val="0"/>
              </a:spcAft>
              <a:buSzPts val="2000"/>
              <a:buFont typeface="Noto Sans"/>
              <a:buChar char="○"/>
              <a:defRPr sz="2000">
                <a:latin typeface="Noto Sans"/>
                <a:ea typeface="Noto Sans"/>
                <a:cs typeface="Noto Sans"/>
                <a:sym typeface="Noto Sans"/>
              </a:defRPr>
            </a:lvl2pPr>
            <a:lvl3pPr indent="-355600" lvl="2" marL="1371600">
              <a:spcBef>
                <a:spcPts val="0"/>
              </a:spcBef>
              <a:spcAft>
                <a:spcPts val="0"/>
              </a:spcAft>
              <a:buSzPts val="2000"/>
              <a:buFont typeface="Noto Sans"/>
              <a:buChar char="■"/>
              <a:defRPr sz="2000">
                <a:latin typeface="Noto Sans"/>
                <a:ea typeface="Noto Sans"/>
                <a:cs typeface="Noto Sans"/>
                <a:sym typeface="Noto Sans"/>
              </a:defRPr>
            </a:lvl3pPr>
            <a:lvl4pPr indent="-355600" lvl="3" marL="1828800">
              <a:spcBef>
                <a:spcPts val="0"/>
              </a:spcBef>
              <a:spcAft>
                <a:spcPts val="0"/>
              </a:spcAft>
              <a:buSzPts val="2000"/>
              <a:buFont typeface="Noto Sans"/>
              <a:buChar char="●"/>
              <a:defRPr sz="2000">
                <a:latin typeface="Noto Sans"/>
                <a:ea typeface="Noto Sans"/>
                <a:cs typeface="Noto Sans"/>
                <a:sym typeface="Noto Sans"/>
              </a:defRPr>
            </a:lvl4pPr>
            <a:lvl5pPr indent="-355600" lvl="4" marL="2286000">
              <a:spcBef>
                <a:spcPts val="0"/>
              </a:spcBef>
              <a:spcAft>
                <a:spcPts val="0"/>
              </a:spcAft>
              <a:buSzPts val="2000"/>
              <a:buFont typeface="Noto Sans"/>
              <a:buChar char="○"/>
              <a:defRPr sz="2000">
                <a:latin typeface="Noto Sans"/>
                <a:ea typeface="Noto Sans"/>
                <a:cs typeface="Noto Sans"/>
                <a:sym typeface="Noto Sans"/>
              </a:defRPr>
            </a:lvl5pPr>
            <a:lvl6pPr indent="-355600" lvl="5" marL="2743200">
              <a:spcBef>
                <a:spcPts val="0"/>
              </a:spcBef>
              <a:spcAft>
                <a:spcPts val="0"/>
              </a:spcAft>
              <a:buSzPts val="2000"/>
              <a:buFont typeface="Noto Sans"/>
              <a:buChar char="■"/>
              <a:defRPr sz="2000">
                <a:latin typeface="Noto Sans"/>
                <a:ea typeface="Noto Sans"/>
                <a:cs typeface="Noto Sans"/>
                <a:sym typeface="Noto Sans"/>
              </a:defRPr>
            </a:lvl6pPr>
            <a:lvl7pPr indent="-355600" lvl="6" marL="3200400">
              <a:spcBef>
                <a:spcPts val="0"/>
              </a:spcBef>
              <a:spcAft>
                <a:spcPts val="0"/>
              </a:spcAft>
              <a:buSzPts val="2000"/>
              <a:buFont typeface="Noto Sans"/>
              <a:buChar char="●"/>
              <a:defRPr sz="2000">
                <a:latin typeface="Noto Sans"/>
                <a:ea typeface="Noto Sans"/>
                <a:cs typeface="Noto Sans"/>
                <a:sym typeface="Noto Sans"/>
              </a:defRPr>
            </a:lvl7pPr>
            <a:lvl8pPr indent="-355600" lvl="7" marL="3657600">
              <a:spcBef>
                <a:spcPts val="0"/>
              </a:spcBef>
              <a:spcAft>
                <a:spcPts val="0"/>
              </a:spcAft>
              <a:buSzPts val="2000"/>
              <a:buFont typeface="Noto Sans"/>
              <a:buChar char="○"/>
              <a:defRPr sz="2000">
                <a:latin typeface="Noto Sans"/>
                <a:ea typeface="Noto Sans"/>
                <a:cs typeface="Noto Sans"/>
                <a:sym typeface="Noto Sans"/>
              </a:defRPr>
            </a:lvl8pPr>
            <a:lvl9pPr indent="-355600" lvl="8" marL="4114800">
              <a:spcBef>
                <a:spcPts val="0"/>
              </a:spcBef>
              <a:spcAft>
                <a:spcPts val="0"/>
              </a:spcAft>
              <a:buSzPts val="2000"/>
              <a:buFont typeface="Noto Sans"/>
              <a:buChar char="■"/>
              <a:defRPr sz="2000">
                <a:latin typeface="Noto Sans"/>
                <a:ea typeface="Noto Sans"/>
                <a:cs typeface="Noto Sans"/>
                <a:sym typeface="Noto Sans"/>
              </a:defRPr>
            </a:lvl9pPr>
          </a:lstStyle>
          <a:p/>
        </p:txBody>
      </p:sp>
      <p:sp>
        <p:nvSpPr>
          <p:cNvPr id="66" name="Google Shape;66;p11"/>
          <p:cNvSpPr txBox="1"/>
          <p:nvPr>
            <p:ph idx="2" type="body"/>
          </p:nvPr>
        </p:nvSpPr>
        <p:spPr>
          <a:xfrm>
            <a:off x="4832400" y="960120"/>
            <a:ext cx="3999900" cy="3657600"/>
          </a:xfrm>
          <a:prstGeom prst="rect">
            <a:avLst/>
          </a:prstGeom>
        </p:spPr>
        <p:txBody>
          <a:bodyPr anchorCtr="0" anchor="t" bIns="91425" lIns="91425" spcFirstLastPara="1" rIns="91425" wrap="square" tIns="91425">
            <a:noAutofit/>
          </a:bodyPr>
          <a:lstStyle>
            <a:lvl1pPr indent="-368300" lvl="0" marL="457200">
              <a:spcBef>
                <a:spcPts val="0"/>
              </a:spcBef>
              <a:spcAft>
                <a:spcPts val="0"/>
              </a:spcAft>
              <a:buSzPts val="2200"/>
              <a:buFont typeface="Noto Sans"/>
              <a:buChar char="●"/>
              <a:defRPr sz="2200">
                <a:latin typeface="Noto Sans"/>
                <a:ea typeface="Noto Sans"/>
                <a:cs typeface="Noto Sans"/>
                <a:sym typeface="Noto Sans"/>
              </a:defRPr>
            </a:lvl1pPr>
            <a:lvl2pPr indent="-355600" lvl="1" marL="914400">
              <a:spcBef>
                <a:spcPts val="0"/>
              </a:spcBef>
              <a:spcAft>
                <a:spcPts val="0"/>
              </a:spcAft>
              <a:buSzPts val="2000"/>
              <a:buFont typeface="Noto Sans"/>
              <a:buChar char="○"/>
              <a:defRPr sz="2000">
                <a:latin typeface="Noto Sans"/>
                <a:ea typeface="Noto Sans"/>
                <a:cs typeface="Noto Sans"/>
                <a:sym typeface="Noto Sans"/>
              </a:defRPr>
            </a:lvl2pPr>
            <a:lvl3pPr indent="-355600" lvl="2" marL="1371600">
              <a:spcBef>
                <a:spcPts val="0"/>
              </a:spcBef>
              <a:spcAft>
                <a:spcPts val="0"/>
              </a:spcAft>
              <a:buSzPts val="2000"/>
              <a:buFont typeface="Noto Sans"/>
              <a:buChar char="■"/>
              <a:defRPr sz="2000">
                <a:latin typeface="Noto Sans"/>
                <a:ea typeface="Noto Sans"/>
                <a:cs typeface="Noto Sans"/>
                <a:sym typeface="Noto Sans"/>
              </a:defRPr>
            </a:lvl3pPr>
            <a:lvl4pPr indent="-355600" lvl="3" marL="1828800">
              <a:spcBef>
                <a:spcPts val="0"/>
              </a:spcBef>
              <a:spcAft>
                <a:spcPts val="0"/>
              </a:spcAft>
              <a:buSzPts val="2000"/>
              <a:buFont typeface="Noto Sans"/>
              <a:buChar char="●"/>
              <a:defRPr sz="2000">
                <a:latin typeface="Noto Sans"/>
                <a:ea typeface="Noto Sans"/>
                <a:cs typeface="Noto Sans"/>
                <a:sym typeface="Noto Sans"/>
              </a:defRPr>
            </a:lvl4pPr>
            <a:lvl5pPr indent="-355600" lvl="4" marL="2286000">
              <a:spcBef>
                <a:spcPts val="0"/>
              </a:spcBef>
              <a:spcAft>
                <a:spcPts val="0"/>
              </a:spcAft>
              <a:buSzPts val="2000"/>
              <a:buFont typeface="Noto Sans"/>
              <a:buChar char="○"/>
              <a:defRPr sz="2000">
                <a:latin typeface="Noto Sans"/>
                <a:ea typeface="Noto Sans"/>
                <a:cs typeface="Noto Sans"/>
                <a:sym typeface="Noto Sans"/>
              </a:defRPr>
            </a:lvl5pPr>
            <a:lvl6pPr indent="-355600" lvl="5" marL="2743200">
              <a:spcBef>
                <a:spcPts val="0"/>
              </a:spcBef>
              <a:spcAft>
                <a:spcPts val="0"/>
              </a:spcAft>
              <a:buSzPts val="2000"/>
              <a:buFont typeface="Noto Sans"/>
              <a:buChar char="■"/>
              <a:defRPr sz="2000">
                <a:latin typeface="Noto Sans"/>
                <a:ea typeface="Noto Sans"/>
                <a:cs typeface="Noto Sans"/>
                <a:sym typeface="Noto Sans"/>
              </a:defRPr>
            </a:lvl6pPr>
            <a:lvl7pPr indent="-355600" lvl="6" marL="3200400">
              <a:spcBef>
                <a:spcPts val="0"/>
              </a:spcBef>
              <a:spcAft>
                <a:spcPts val="0"/>
              </a:spcAft>
              <a:buSzPts val="2000"/>
              <a:buFont typeface="Noto Sans"/>
              <a:buChar char="●"/>
              <a:defRPr sz="2000">
                <a:latin typeface="Noto Sans"/>
                <a:ea typeface="Noto Sans"/>
                <a:cs typeface="Noto Sans"/>
                <a:sym typeface="Noto Sans"/>
              </a:defRPr>
            </a:lvl7pPr>
            <a:lvl8pPr indent="-355600" lvl="7" marL="3657600">
              <a:spcBef>
                <a:spcPts val="0"/>
              </a:spcBef>
              <a:spcAft>
                <a:spcPts val="0"/>
              </a:spcAft>
              <a:buSzPts val="2000"/>
              <a:buFont typeface="Noto Sans"/>
              <a:buChar char="○"/>
              <a:defRPr sz="2000">
                <a:latin typeface="Noto Sans"/>
                <a:ea typeface="Noto Sans"/>
                <a:cs typeface="Noto Sans"/>
                <a:sym typeface="Noto Sans"/>
              </a:defRPr>
            </a:lvl8pPr>
            <a:lvl9pPr indent="-355600" lvl="8" marL="4114800">
              <a:spcBef>
                <a:spcPts val="0"/>
              </a:spcBef>
              <a:spcAft>
                <a:spcPts val="0"/>
              </a:spcAft>
              <a:buSzPts val="2000"/>
              <a:buFont typeface="Noto Sans"/>
              <a:buChar char="■"/>
              <a:defRPr sz="2000">
                <a:latin typeface="Noto Sans"/>
                <a:ea typeface="Noto Sans"/>
                <a:cs typeface="Noto Sans"/>
                <a:sym typeface="Noto Sans"/>
              </a:defRPr>
            </a:lvl9pPr>
          </a:lstStyle>
          <a:p/>
        </p:txBody>
      </p:sp>
      <p:sp>
        <p:nvSpPr>
          <p:cNvPr id="67" name="Google Shape;67;p11"/>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lvl1pPr lvl="0">
              <a:buNone/>
              <a:defRPr sz="1100">
                <a:latin typeface="Noto Sans"/>
                <a:ea typeface="Noto Sans"/>
                <a:cs typeface="Noto Sans"/>
                <a:sym typeface="Noto Sans"/>
              </a:defRPr>
            </a:lvl1pPr>
            <a:lvl2pPr lvl="1">
              <a:buNone/>
              <a:defRPr sz="1100">
                <a:latin typeface="Noto Sans"/>
                <a:ea typeface="Noto Sans"/>
                <a:cs typeface="Noto Sans"/>
                <a:sym typeface="Noto Sans"/>
              </a:defRPr>
            </a:lvl2pPr>
            <a:lvl3pPr lvl="2">
              <a:buNone/>
              <a:defRPr sz="1100">
                <a:latin typeface="Noto Sans"/>
                <a:ea typeface="Noto Sans"/>
                <a:cs typeface="Noto Sans"/>
                <a:sym typeface="Noto Sans"/>
              </a:defRPr>
            </a:lvl3pPr>
            <a:lvl4pPr lvl="3">
              <a:buNone/>
              <a:defRPr sz="1100">
                <a:latin typeface="Noto Sans"/>
                <a:ea typeface="Noto Sans"/>
                <a:cs typeface="Noto Sans"/>
                <a:sym typeface="Noto Sans"/>
              </a:defRPr>
            </a:lvl4pPr>
            <a:lvl5pPr lvl="4">
              <a:buNone/>
              <a:defRPr sz="1100">
                <a:latin typeface="Noto Sans"/>
                <a:ea typeface="Noto Sans"/>
                <a:cs typeface="Noto Sans"/>
                <a:sym typeface="Noto Sans"/>
              </a:defRPr>
            </a:lvl5pPr>
            <a:lvl6pPr lvl="5">
              <a:buNone/>
              <a:defRPr sz="1100">
                <a:latin typeface="Noto Sans"/>
                <a:ea typeface="Noto Sans"/>
                <a:cs typeface="Noto Sans"/>
                <a:sym typeface="Noto Sans"/>
              </a:defRPr>
            </a:lvl6pPr>
            <a:lvl7pPr lvl="6">
              <a:buNone/>
              <a:defRPr sz="1100">
                <a:latin typeface="Noto Sans"/>
                <a:ea typeface="Noto Sans"/>
                <a:cs typeface="Noto Sans"/>
                <a:sym typeface="Noto Sans"/>
              </a:defRPr>
            </a:lvl7pPr>
            <a:lvl8pPr lvl="7">
              <a:buNone/>
              <a:defRPr sz="1100">
                <a:latin typeface="Noto Sans"/>
                <a:ea typeface="Noto Sans"/>
                <a:cs typeface="Noto Sans"/>
                <a:sym typeface="Noto Sans"/>
              </a:defRPr>
            </a:lvl8pPr>
            <a:lvl9pPr lvl="8">
              <a:buNone/>
              <a:defRPr sz="1100">
                <a:latin typeface="Noto Sans"/>
                <a:ea typeface="Noto Sans"/>
                <a:cs typeface="Noto Sans"/>
                <a:sym typeface="Noto Sans"/>
              </a:defRPr>
            </a:lvl9pPr>
          </a:lstStyle>
          <a:p>
            <a:pPr indent="0" lvl="0" marL="0" rtl="0" algn="r">
              <a:spcBef>
                <a:spcPts val="0"/>
              </a:spcBef>
              <a:spcAft>
                <a:spcPts val="0"/>
              </a:spcAft>
              <a:buNone/>
            </a:pPr>
            <a:fld id="{00000000-1234-1234-1234-123412341234}" type="slidenum">
              <a:rPr lang="en"/>
              <a:t>‹#›</a:t>
            </a:fld>
            <a:endParaRPr/>
          </a:p>
        </p:txBody>
      </p:sp>
      <p:sp>
        <p:nvSpPr>
          <p:cNvPr id="68" name="Google Shape;68;p11"/>
          <p:cNvSpPr txBox="1"/>
          <p:nvPr>
            <p:ph idx="3" type="sldNum"/>
          </p:nvPr>
        </p:nvSpPr>
        <p:spPr>
          <a:xfrm>
            <a:off x="311700" y="4650950"/>
            <a:ext cx="7971900" cy="354000"/>
          </a:xfrm>
          <a:prstGeom prst="rect">
            <a:avLst/>
          </a:prstGeom>
        </p:spPr>
        <p:txBody>
          <a:bodyPr anchorCtr="0" anchor="ctr" bIns="91425" lIns="91425" spcFirstLastPara="1" rIns="91425" wrap="square" tIns="91425">
            <a:spAutoFit/>
          </a:bodyPr>
          <a:lstStyle>
            <a:lvl1pPr lvl="0" algn="l">
              <a:buNone/>
              <a:defRPr sz="1100">
                <a:latin typeface="Noto Sans"/>
                <a:ea typeface="Noto Sans"/>
                <a:cs typeface="Noto Sans"/>
                <a:sym typeface="Noto Sans"/>
              </a:defRPr>
            </a:lvl1pPr>
            <a:lvl2pPr lvl="1" algn="l">
              <a:buNone/>
              <a:defRPr sz="1100">
                <a:latin typeface="Noto Sans"/>
                <a:ea typeface="Noto Sans"/>
                <a:cs typeface="Noto Sans"/>
                <a:sym typeface="Noto Sans"/>
              </a:defRPr>
            </a:lvl2pPr>
            <a:lvl3pPr lvl="2" algn="l">
              <a:buNone/>
              <a:defRPr sz="1100">
                <a:latin typeface="Noto Sans"/>
                <a:ea typeface="Noto Sans"/>
                <a:cs typeface="Noto Sans"/>
                <a:sym typeface="Noto Sans"/>
              </a:defRPr>
            </a:lvl3pPr>
            <a:lvl4pPr lvl="3" algn="l">
              <a:buNone/>
              <a:defRPr sz="1100">
                <a:latin typeface="Noto Sans"/>
                <a:ea typeface="Noto Sans"/>
                <a:cs typeface="Noto Sans"/>
                <a:sym typeface="Noto Sans"/>
              </a:defRPr>
            </a:lvl4pPr>
            <a:lvl5pPr lvl="4" algn="l">
              <a:buNone/>
              <a:defRPr sz="1100">
                <a:latin typeface="Noto Sans"/>
                <a:ea typeface="Noto Sans"/>
                <a:cs typeface="Noto Sans"/>
                <a:sym typeface="Noto Sans"/>
              </a:defRPr>
            </a:lvl5pPr>
            <a:lvl6pPr lvl="5" algn="l">
              <a:buNone/>
              <a:defRPr sz="1100">
                <a:latin typeface="Noto Sans"/>
                <a:ea typeface="Noto Sans"/>
                <a:cs typeface="Noto Sans"/>
                <a:sym typeface="Noto Sans"/>
              </a:defRPr>
            </a:lvl6pPr>
            <a:lvl7pPr lvl="6" algn="l">
              <a:buNone/>
              <a:defRPr sz="1100">
                <a:latin typeface="Noto Sans"/>
                <a:ea typeface="Noto Sans"/>
                <a:cs typeface="Noto Sans"/>
                <a:sym typeface="Noto Sans"/>
              </a:defRPr>
            </a:lvl7pPr>
            <a:lvl8pPr lvl="7" algn="l">
              <a:buNone/>
              <a:defRPr sz="1100">
                <a:latin typeface="Noto Sans"/>
                <a:ea typeface="Noto Sans"/>
                <a:cs typeface="Noto Sans"/>
                <a:sym typeface="Noto Sans"/>
              </a:defRPr>
            </a:lvl8pPr>
            <a:lvl9pPr lvl="8" algn="l">
              <a:buNone/>
              <a:defRPr sz="1100">
                <a:latin typeface="Noto Sans"/>
                <a:ea typeface="Noto Sans"/>
                <a:cs typeface="Noto Sans"/>
                <a:sym typeface="Noto Sans"/>
              </a:defRPr>
            </a:lvl9pPr>
          </a:lstStyle>
          <a:p>
            <a:pPr indent="0" lvl="0" marL="0" rtl="0" algn="l">
              <a:spcBef>
                <a:spcPts val="0"/>
              </a:spcBef>
              <a:spcAft>
                <a:spcPts val="0"/>
              </a:spcAft>
              <a:buNone/>
            </a:pPr>
            <a:r>
              <a:rPr lang="en"/>
              <a:t>Page name</a:t>
            </a:r>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Learning Goals slide">
  <p:cSld name="TITLE_AND_TWO_COLUMNS_1_1">
    <p:bg>
      <p:bgPr>
        <a:solidFill>
          <a:srgbClr val="005047"/>
        </a:solidFill>
      </p:bgPr>
    </p:bg>
    <p:spTree>
      <p:nvGrpSpPr>
        <p:cNvPr id="69" name="Shape 69"/>
        <p:cNvGrpSpPr/>
        <p:nvPr/>
      </p:nvGrpSpPr>
      <p:grpSpPr>
        <a:xfrm>
          <a:off x="0" y="0"/>
          <a:ext cx="0" cy="0"/>
          <a:chOff x="0" y="0"/>
          <a:chExt cx="0" cy="0"/>
        </a:xfrm>
      </p:grpSpPr>
      <p:sp>
        <p:nvSpPr>
          <p:cNvPr id="70" name="Google Shape;70;p12"/>
          <p:cNvSpPr txBox="1"/>
          <p:nvPr>
            <p:ph type="title"/>
          </p:nvPr>
        </p:nvSpPr>
        <p:spPr>
          <a:xfrm>
            <a:off x="311700" y="137160"/>
            <a:ext cx="8520600" cy="822900"/>
          </a:xfrm>
          <a:prstGeom prst="rect">
            <a:avLst/>
          </a:prstGeom>
          <a:ln>
            <a:noFill/>
          </a:ln>
        </p:spPr>
        <p:txBody>
          <a:bodyPr anchorCtr="0" anchor="t" bIns="91425" lIns="91425" spcFirstLastPara="1" rIns="91425" wrap="square" tIns="91425">
            <a:spAutoFit/>
          </a:bodyPr>
          <a:lstStyle>
            <a:lvl1pPr lvl="0">
              <a:spcBef>
                <a:spcPts val="0"/>
              </a:spcBef>
              <a:spcAft>
                <a:spcPts val="0"/>
              </a:spcAft>
              <a:buClr>
                <a:srgbClr val="FDBD3E"/>
              </a:buClr>
              <a:buSzPts val="2800"/>
              <a:buNone/>
              <a:defRPr sz="2800">
                <a:solidFill>
                  <a:srgbClr val="FDBD3E"/>
                </a:solidFill>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71" name="Google Shape;71;p12"/>
          <p:cNvSpPr txBox="1"/>
          <p:nvPr>
            <p:ph idx="1" type="body"/>
          </p:nvPr>
        </p:nvSpPr>
        <p:spPr>
          <a:xfrm>
            <a:off x="311700" y="960120"/>
            <a:ext cx="3999900" cy="3657600"/>
          </a:xfrm>
          <a:prstGeom prst="rect">
            <a:avLst/>
          </a:prstGeom>
        </p:spPr>
        <p:txBody>
          <a:bodyPr anchorCtr="0" anchor="t" bIns="91425" lIns="91425" spcFirstLastPara="1" rIns="91425" wrap="square" tIns="91425">
            <a:noAutofit/>
          </a:bodyPr>
          <a:lstStyle>
            <a:lvl1pPr indent="-368300" lvl="0" marL="457200">
              <a:spcBef>
                <a:spcPts val="0"/>
              </a:spcBef>
              <a:spcAft>
                <a:spcPts val="0"/>
              </a:spcAft>
              <a:buClr>
                <a:schemeClr val="lt1"/>
              </a:buClr>
              <a:buSzPts val="2200"/>
              <a:buFont typeface="Noto Sans"/>
              <a:buChar char="●"/>
              <a:defRPr sz="2200">
                <a:solidFill>
                  <a:schemeClr val="lt1"/>
                </a:solidFill>
                <a:latin typeface="Noto Sans"/>
                <a:ea typeface="Noto Sans"/>
                <a:cs typeface="Noto Sans"/>
                <a:sym typeface="Noto Sans"/>
              </a:defRPr>
            </a:lvl1pPr>
            <a:lvl2pPr indent="-355600" lvl="1" marL="914400">
              <a:spcBef>
                <a:spcPts val="0"/>
              </a:spcBef>
              <a:spcAft>
                <a:spcPts val="0"/>
              </a:spcAft>
              <a:buClr>
                <a:schemeClr val="lt1"/>
              </a:buClr>
              <a:buSzPts val="2000"/>
              <a:buFont typeface="Noto Sans"/>
              <a:buChar char="○"/>
              <a:defRPr sz="2000">
                <a:solidFill>
                  <a:schemeClr val="lt1"/>
                </a:solidFill>
                <a:latin typeface="Noto Sans"/>
                <a:ea typeface="Noto Sans"/>
                <a:cs typeface="Noto Sans"/>
                <a:sym typeface="Noto Sans"/>
              </a:defRPr>
            </a:lvl2pPr>
            <a:lvl3pPr indent="-355600" lvl="2" marL="1371600">
              <a:spcBef>
                <a:spcPts val="0"/>
              </a:spcBef>
              <a:spcAft>
                <a:spcPts val="0"/>
              </a:spcAft>
              <a:buClr>
                <a:schemeClr val="lt1"/>
              </a:buClr>
              <a:buSzPts val="2000"/>
              <a:buFont typeface="Noto Sans"/>
              <a:buChar char="■"/>
              <a:defRPr sz="2000">
                <a:solidFill>
                  <a:schemeClr val="lt1"/>
                </a:solidFill>
                <a:latin typeface="Noto Sans"/>
                <a:ea typeface="Noto Sans"/>
                <a:cs typeface="Noto Sans"/>
                <a:sym typeface="Noto Sans"/>
              </a:defRPr>
            </a:lvl3pPr>
            <a:lvl4pPr indent="-355600" lvl="3" marL="1828800">
              <a:spcBef>
                <a:spcPts val="0"/>
              </a:spcBef>
              <a:spcAft>
                <a:spcPts val="0"/>
              </a:spcAft>
              <a:buClr>
                <a:schemeClr val="lt1"/>
              </a:buClr>
              <a:buSzPts val="2000"/>
              <a:buFont typeface="Noto Sans"/>
              <a:buChar char="●"/>
              <a:defRPr sz="2000">
                <a:solidFill>
                  <a:schemeClr val="lt1"/>
                </a:solidFill>
                <a:latin typeface="Noto Sans"/>
                <a:ea typeface="Noto Sans"/>
                <a:cs typeface="Noto Sans"/>
                <a:sym typeface="Noto Sans"/>
              </a:defRPr>
            </a:lvl4pPr>
            <a:lvl5pPr indent="-355600" lvl="4" marL="2286000">
              <a:spcBef>
                <a:spcPts val="0"/>
              </a:spcBef>
              <a:spcAft>
                <a:spcPts val="0"/>
              </a:spcAft>
              <a:buClr>
                <a:schemeClr val="lt1"/>
              </a:buClr>
              <a:buSzPts val="2000"/>
              <a:buFont typeface="Noto Sans"/>
              <a:buChar char="○"/>
              <a:defRPr sz="2000">
                <a:solidFill>
                  <a:schemeClr val="lt1"/>
                </a:solidFill>
                <a:latin typeface="Noto Sans"/>
                <a:ea typeface="Noto Sans"/>
                <a:cs typeface="Noto Sans"/>
                <a:sym typeface="Noto Sans"/>
              </a:defRPr>
            </a:lvl5pPr>
            <a:lvl6pPr indent="-355600" lvl="5" marL="2743200">
              <a:spcBef>
                <a:spcPts val="0"/>
              </a:spcBef>
              <a:spcAft>
                <a:spcPts val="0"/>
              </a:spcAft>
              <a:buClr>
                <a:schemeClr val="lt1"/>
              </a:buClr>
              <a:buSzPts val="2000"/>
              <a:buFont typeface="Noto Sans"/>
              <a:buChar char="■"/>
              <a:defRPr sz="2000">
                <a:solidFill>
                  <a:schemeClr val="lt1"/>
                </a:solidFill>
                <a:latin typeface="Noto Sans"/>
                <a:ea typeface="Noto Sans"/>
                <a:cs typeface="Noto Sans"/>
                <a:sym typeface="Noto Sans"/>
              </a:defRPr>
            </a:lvl6pPr>
            <a:lvl7pPr indent="-355600" lvl="6" marL="3200400">
              <a:spcBef>
                <a:spcPts val="0"/>
              </a:spcBef>
              <a:spcAft>
                <a:spcPts val="0"/>
              </a:spcAft>
              <a:buClr>
                <a:schemeClr val="lt1"/>
              </a:buClr>
              <a:buSzPts val="2000"/>
              <a:buFont typeface="Noto Sans"/>
              <a:buChar char="●"/>
              <a:defRPr sz="2000">
                <a:solidFill>
                  <a:schemeClr val="lt1"/>
                </a:solidFill>
                <a:latin typeface="Noto Sans"/>
                <a:ea typeface="Noto Sans"/>
                <a:cs typeface="Noto Sans"/>
                <a:sym typeface="Noto Sans"/>
              </a:defRPr>
            </a:lvl7pPr>
            <a:lvl8pPr indent="-355600" lvl="7" marL="3657600">
              <a:spcBef>
                <a:spcPts val="0"/>
              </a:spcBef>
              <a:spcAft>
                <a:spcPts val="0"/>
              </a:spcAft>
              <a:buClr>
                <a:schemeClr val="lt1"/>
              </a:buClr>
              <a:buSzPts val="2000"/>
              <a:buFont typeface="Noto Sans"/>
              <a:buChar char="○"/>
              <a:defRPr sz="2000">
                <a:solidFill>
                  <a:schemeClr val="lt1"/>
                </a:solidFill>
                <a:latin typeface="Noto Sans"/>
                <a:ea typeface="Noto Sans"/>
                <a:cs typeface="Noto Sans"/>
                <a:sym typeface="Noto Sans"/>
              </a:defRPr>
            </a:lvl8pPr>
            <a:lvl9pPr indent="-355600" lvl="8" marL="4114800">
              <a:spcBef>
                <a:spcPts val="0"/>
              </a:spcBef>
              <a:spcAft>
                <a:spcPts val="0"/>
              </a:spcAft>
              <a:buClr>
                <a:schemeClr val="lt1"/>
              </a:buClr>
              <a:buSzPts val="2000"/>
              <a:buFont typeface="Noto Sans"/>
              <a:buChar char="■"/>
              <a:defRPr sz="2000">
                <a:solidFill>
                  <a:schemeClr val="lt1"/>
                </a:solidFill>
                <a:latin typeface="Noto Sans"/>
                <a:ea typeface="Noto Sans"/>
                <a:cs typeface="Noto Sans"/>
                <a:sym typeface="Noto Sans"/>
              </a:defRPr>
            </a:lvl9pPr>
          </a:lstStyle>
          <a:p/>
        </p:txBody>
      </p:sp>
      <p:sp>
        <p:nvSpPr>
          <p:cNvPr id="72" name="Google Shape;72;p12"/>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lvl1pPr lvl="0">
              <a:buNone/>
              <a:defRPr sz="1100">
                <a:solidFill>
                  <a:schemeClr val="lt1"/>
                </a:solidFill>
              </a:defRPr>
            </a:lvl1pPr>
            <a:lvl2pPr lvl="1">
              <a:buNone/>
              <a:defRPr sz="1100">
                <a:solidFill>
                  <a:schemeClr val="lt1"/>
                </a:solidFill>
              </a:defRPr>
            </a:lvl2pPr>
            <a:lvl3pPr lvl="2">
              <a:buNone/>
              <a:defRPr sz="1100">
                <a:solidFill>
                  <a:schemeClr val="lt1"/>
                </a:solidFill>
              </a:defRPr>
            </a:lvl3pPr>
            <a:lvl4pPr lvl="3">
              <a:buNone/>
              <a:defRPr sz="1100">
                <a:solidFill>
                  <a:schemeClr val="lt1"/>
                </a:solidFill>
              </a:defRPr>
            </a:lvl4pPr>
            <a:lvl5pPr lvl="4">
              <a:buNone/>
              <a:defRPr sz="1100">
                <a:solidFill>
                  <a:schemeClr val="lt1"/>
                </a:solidFill>
              </a:defRPr>
            </a:lvl5pPr>
            <a:lvl6pPr lvl="5">
              <a:buNone/>
              <a:defRPr sz="1100">
                <a:solidFill>
                  <a:schemeClr val="lt1"/>
                </a:solidFill>
              </a:defRPr>
            </a:lvl6pPr>
            <a:lvl7pPr lvl="6">
              <a:buNone/>
              <a:defRPr sz="1100">
                <a:solidFill>
                  <a:schemeClr val="lt1"/>
                </a:solidFill>
              </a:defRPr>
            </a:lvl7pPr>
            <a:lvl8pPr lvl="7">
              <a:buNone/>
              <a:defRPr sz="1100">
                <a:solidFill>
                  <a:schemeClr val="lt1"/>
                </a:solidFill>
              </a:defRPr>
            </a:lvl8pPr>
            <a:lvl9pPr lvl="8">
              <a:buNone/>
              <a:defRPr sz="1100">
                <a:solidFill>
                  <a:schemeClr val="lt1"/>
                </a:solidFill>
              </a:defRPr>
            </a:lvl9pPr>
          </a:lstStyle>
          <a:p>
            <a:pPr indent="0" lvl="0" marL="0" rtl="0" algn="r">
              <a:spcBef>
                <a:spcPts val="0"/>
              </a:spcBef>
              <a:spcAft>
                <a:spcPts val="0"/>
              </a:spcAft>
              <a:buNone/>
            </a:pPr>
            <a:fld id="{00000000-1234-1234-1234-123412341234}" type="slidenum">
              <a:rPr lang="en"/>
              <a:t>‹#›</a:t>
            </a:fld>
            <a:endParaRPr>
              <a:latin typeface="Noto Sans"/>
              <a:ea typeface="Noto Sans"/>
              <a:cs typeface="Noto Sans"/>
              <a:sym typeface="Noto Sans"/>
            </a:endParaRPr>
          </a:p>
        </p:txBody>
      </p:sp>
      <p:sp>
        <p:nvSpPr>
          <p:cNvPr id="73" name="Google Shape;73;p12"/>
          <p:cNvSpPr txBox="1"/>
          <p:nvPr>
            <p:ph idx="2" type="sldNum"/>
          </p:nvPr>
        </p:nvSpPr>
        <p:spPr>
          <a:xfrm>
            <a:off x="311700" y="4650950"/>
            <a:ext cx="7971900" cy="354000"/>
          </a:xfrm>
          <a:prstGeom prst="rect">
            <a:avLst/>
          </a:prstGeom>
        </p:spPr>
        <p:txBody>
          <a:bodyPr anchorCtr="0" anchor="ctr" bIns="91425" lIns="91425" spcFirstLastPara="1" rIns="91425" wrap="square" tIns="91425">
            <a:spAutoFit/>
          </a:bodyPr>
          <a:lstStyle>
            <a:lvl1pPr lvl="0" algn="l">
              <a:buNone/>
              <a:defRPr sz="1100">
                <a:solidFill>
                  <a:schemeClr val="lt1"/>
                </a:solidFill>
                <a:latin typeface="Noto Sans"/>
                <a:ea typeface="Noto Sans"/>
                <a:cs typeface="Noto Sans"/>
                <a:sym typeface="Noto Sans"/>
              </a:defRPr>
            </a:lvl1pPr>
            <a:lvl2pPr lvl="1" algn="l">
              <a:buNone/>
              <a:defRPr sz="1100">
                <a:solidFill>
                  <a:schemeClr val="lt1"/>
                </a:solidFill>
                <a:latin typeface="Noto Sans"/>
                <a:ea typeface="Noto Sans"/>
                <a:cs typeface="Noto Sans"/>
                <a:sym typeface="Noto Sans"/>
              </a:defRPr>
            </a:lvl2pPr>
            <a:lvl3pPr lvl="2" algn="l">
              <a:buNone/>
              <a:defRPr sz="1100">
                <a:solidFill>
                  <a:schemeClr val="lt1"/>
                </a:solidFill>
                <a:latin typeface="Noto Sans"/>
                <a:ea typeface="Noto Sans"/>
                <a:cs typeface="Noto Sans"/>
                <a:sym typeface="Noto Sans"/>
              </a:defRPr>
            </a:lvl3pPr>
            <a:lvl4pPr lvl="3" algn="l">
              <a:buNone/>
              <a:defRPr sz="1100">
                <a:solidFill>
                  <a:schemeClr val="lt1"/>
                </a:solidFill>
                <a:latin typeface="Noto Sans"/>
                <a:ea typeface="Noto Sans"/>
                <a:cs typeface="Noto Sans"/>
                <a:sym typeface="Noto Sans"/>
              </a:defRPr>
            </a:lvl4pPr>
            <a:lvl5pPr lvl="4" algn="l">
              <a:buNone/>
              <a:defRPr sz="1100">
                <a:solidFill>
                  <a:schemeClr val="lt1"/>
                </a:solidFill>
                <a:latin typeface="Noto Sans"/>
                <a:ea typeface="Noto Sans"/>
                <a:cs typeface="Noto Sans"/>
                <a:sym typeface="Noto Sans"/>
              </a:defRPr>
            </a:lvl5pPr>
            <a:lvl6pPr lvl="5" algn="l">
              <a:buNone/>
              <a:defRPr sz="1100">
                <a:solidFill>
                  <a:schemeClr val="lt1"/>
                </a:solidFill>
                <a:latin typeface="Noto Sans"/>
                <a:ea typeface="Noto Sans"/>
                <a:cs typeface="Noto Sans"/>
                <a:sym typeface="Noto Sans"/>
              </a:defRPr>
            </a:lvl6pPr>
            <a:lvl7pPr lvl="6" algn="l">
              <a:buNone/>
              <a:defRPr sz="1100">
                <a:solidFill>
                  <a:schemeClr val="lt1"/>
                </a:solidFill>
                <a:latin typeface="Noto Sans"/>
                <a:ea typeface="Noto Sans"/>
                <a:cs typeface="Noto Sans"/>
                <a:sym typeface="Noto Sans"/>
              </a:defRPr>
            </a:lvl7pPr>
            <a:lvl8pPr lvl="7" algn="l">
              <a:buNone/>
              <a:defRPr sz="1100">
                <a:solidFill>
                  <a:schemeClr val="lt1"/>
                </a:solidFill>
                <a:latin typeface="Noto Sans"/>
                <a:ea typeface="Noto Sans"/>
                <a:cs typeface="Noto Sans"/>
                <a:sym typeface="Noto Sans"/>
              </a:defRPr>
            </a:lvl8pPr>
            <a:lvl9pPr lvl="8" algn="l">
              <a:buNone/>
              <a:defRPr sz="1100">
                <a:solidFill>
                  <a:schemeClr val="lt1"/>
                </a:solidFill>
                <a:latin typeface="Noto Sans"/>
                <a:ea typeface="Noto Sans"/>
                <a:cs typeface="Noto Sans"/>
                <a:sym typeface="Noto Sans"/>
              </a:defRPr>
            </a:lvl9pPr>
          </a:lstStyle>
          <a:p>
            <a:pPr indent="0" lvl="0" marL="0" rtl="0" algn="l">
              <a:spcBef>
                <a:spcPts val="0"/>
              </a:spcBef>
              <a:spcAft>
                <a:spcPts val="0"/>
              </a:spcAft>
              <a:buNone/>
            </a:pPr>
            <a:r>
              <a:rPr lang="en"/>
              <a:t>Page name</a:t>
            </a:r>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Lesson Journey slide" type="blank">
  <p:cSld name="BLANK">
    <p:spTree>
      <p:nvGrpSpPr>
        <p:cNvPr id="74" name="Shape 74"/>
        <p:cNvGrpSpPr/>
        <p:nvPr/>
      </p:nvGrpSpPr>
      <p:grpSpPr>
        <a:xfrm>
          <a:off x="0" y="0"/>
          <a:ext cx="0" cy="0"/>
          <a:chOff x="0" y="0"/>
          <a:chExt cx="0" cy="0"/>
        </a:xfrm>
      </p:grpSpPr>
      <p:sp>
        <p:nvSpPr>
          <p:cNvPr id="75" name="Google Shape;75;p13"/>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
        <p:nvSpPr>
          <p:cNvPr id="76" name="Google Shape;76;p13"/>
          <p:cNvSpPr txBox="1"/>
          <p:nvPr>
            <p:ph type="title"/>
          </p:nvPr>
        </p:nvSpPr>
        <p:spPr>
          <a:xfrm>
            <a:off x="-7000" y="-39550"/>
            <a:ext cx="9150900" cy="1194000"/>
          </a:xfrm>
          <a:prstGeom prst="rect">
            <a:avLst/>
          </a:prstGeom>
          <a:solidFill>
            <a:srgbClr val="005047"/>
          </a:solidFill>
        </p:spPr>
        <p:txBody>
          <a:bodyPr anchorCtr="0" anchor="t" bIns="91425" lIns="91425" spcFirstLastPara="1" rIns="91425" wrap="square" tIns="182875">
            <a:noAutofit/>
          </a:bodyPr>
          <a:lstStyle>
            <a:lvl1pPr lvl="0" algn="ctr">
              <a:spcBef>
                <a:spcPts val="0"/>
              </a:spcBef>
              <a:spcAft>
                <a:spcPts val="0"/>
              </a:spcAft>
              <a:buClr>
                <a:srgbClr val="FDBD3E"/>
              </a:buClr>
              <a:buSzPts val="3000"/>
              <a:buNone/>
              <a:defRPr>
                <a:solidFill>
                  <a:srgbClr val="FDBD3E"/>
                </a:solidFill>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0" Type="http://schemas.openxmlformats.org/officeDocument/2006/relationships/slideLayout" Target="../slideLayouts/slideLayout10.xml"/><Relationship Id="rId13" Type="http://schemas.openxmlformats.org/officeDocument/2006/relationships/theme" Target="../theme/theme2.xml"/><Relationship Id="rId12" Type="http://schemas.openxmlformats.org/officeDocument/2006/relationships/slideLayout" Target="../slideLayouts/slideLayout12.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137160"/>
            <a:ext cx="8520600" cy="822900"/>
          </a:xfrm>
          <a:prstGeom prst="rect">
            <a:avLst/>
          </a:prstGeom>
          <a:noFill/>
          <a:ln>
            <a:noFill/>
          </a:ln>
        </p:spPr>
        <p:txBody>
          <a:bodyPr anchorCtr="0" anchor="t" bIns="91425" lIns="91425" spcFirstLastPara="1" rIns="91425" wrap="square" tIns="91425">
            <a:noAutofit/>
          </a:bodyPr>
          <a:lstStyle>
            <a:lvl1pPr lvl="0">
              <a:spcBef>
                <a:spcPts val="0"/>
              </a:spcBef>
              <a:spcAft>
                <a:spcPts val="0"/>
              </a:spcAft>
              <a:buClr>
                <a:srgbClr val="005047"/>
              </a:buClr>
              <a:buSzPts val="3000"/>
              <a:buFont typeface="Verdana"/>
              <a:buNone/>
              <a:defRPr b="1" sz="3000">
                <a:solidFill>
                  <a:srgbClr val="005047"/>
                </a:solidFill>
                <a:latin typeface="Verdana"/>
                <a:ea typeface="Verdana"/>
                <a:cs typeface="Verdana"/>
                <a:sym typeface="Verdana"/>
              </a:defRPr>
            </a:lvl1pPr>
            <a:lvl2pPr lvl="1">
              <a:spcBef>
                <a:spcPts val="0"/>
              </a:spcBef>
              <a:spcAft>
                <a:spcPts val="0"/>
              </a:spcAft>
              <a:buClr>
                <a:schemeClr val="dk1"/>
              </a:buClr>
              <a:buSzPts val="2800"/>
              <a:buFont typeface="Verdana"/>
              <a:buNone/>
              <a:defRPr b="1" sz="2800">
                <a:solidFill>
                  <a:schemeClr val="dk1"/>
                </a:solidFill>
                <a:latin typeface="Verdana"/>
                <a:ea typeface="Verdana"/>
                <a:cs typeface="Verdana"/>
                <a:sym typeface="Verdana"/>
              </a:defRPr>
            </a:lvl2pPr>
            <a:lvl3pPr lvl="2">
              <a:spcBef>
                <a:spcPts val="0"/>
              </a:spcBef>
              <a:spcAft>
                <a:spcPts val="0"/>
              </a:spcAft>
              <a:buClr>
                <a:schemeClr val="dk1"/>
              </a:buClr>
              <a:buSzPts val="2800"/>
              <a:buFont typeface="Verdana"/>
              <a:buNone/>
              <a:defRPr b="1" sz="2800">
                <a:solidFill>
                  <a:schemeClr val="dk1"/>
                </a:solidFill>
                <a:latin typeface="Verdana"/>
                <a:ea typeface="Verdana"/>
                <a:cs typeface="Verdana"/>
                <a:sym typeface="Verdana"/>
              </a:defRPr>
            </a:lvl3pPr>
            <a:lvl4pPr lvl="3">
              <a:spcBef>
                <a:spcPts val="0"/>
              </a:spcBef>
              <a:spcAft>
                <a:spcPts val="0"/>
              </a:spcAft>
              <a:buClr>
                <a:schemeClr val="dk1"/>
              </a:buClr>
              <a:buSzPts val="2800"/>
              <a:buFont typeface="Verdana"/>
              <a:buNone/>
              <a:defRPr b="1" sz="2800">
                <a:solidFill>
                  <a:schemeClr val="dk1"/>
                </a:solidFill>
                <a:latin typeface="Verdana"/>
                <a:ea typeface="Verdana"/>
                <a:cs typeface="Verdana"/>
                <a:sym typeface="Verdana"/>
              </a:defRPr>
            </a:lvl4pPr>
            <a:lvl5pPr lvl="4">
              <a:spcBef>
                <a:spcPts val="0"/>
              </a:spcBef>
              <a:spcAft>
                <a:spcPts val="0"/>
              </a:spcAft>
              <a:buClr>
                <a:schemeClr val="dk1"/>
              </a:buClr>
              <a:buSzPts val="2800"/>
              <a:buFont typeface="Verdana"/>
              <a:buNone/>
              <a:defRPr b="1" sz="2800">
                <a:solidFill>
                  <a:schemeClr val="dk1"/>
                </a:solidFill>
                <a:latin typeface="Verdana"/>
                <a:ea typeface="Verdana"/>
                <a:cs typeface="Verdana"/>
                <a:sym typeface="Verdana"/>
              </a:defRPr>
            </a:lvl5pPr>
            <a:lvl6pPr lvl="5">
              <a:spcBef>
                <a:spcPts val="0"/>
              </a:spcBef>
              <a:spcAft>
                <a:spcPts val="0"/>
              </a:spcAft>
              <a:buClr>
                <a:schemeClr val="dk1"/>
              </a:buClr>
              <a:buSzPts val="2800"/>
              <a:buFont typeface="Verdana"/>
              <a:buNone/>
              <a:defRPr b="1" sz="2800">
                <a:solidFill>
                  <a:schemeClr val="dk1"/>
                </a:solidFill>
                <a:latin typeface="Verdana"/>
                <a:ea typeface="Verdana"/>
                <a:cs typeface="Verdana"/>
                <a:sym typeface="Verdana"/>
              </a:defRPr>
            </a:lvl6pPr>
            <a:lvl7pPr lvl="6">
              <a:spcBef>
                <a:spcPts val="0"/>
              </a:spcBef>
              <a:spcAft>
                <a:spcPts val="0"/>
              </a:spcAft>
              <a:buClr>
                <a:schemeClr val="dk1"/>
              </a:buClr>
              <a:buSzPts val="2800"/>
              <a:buFont typeface="Verdana"/>
              <a:buNone/>
              <a:defRPr b="1" sz="2800">
                <a:solidFill>
                  <a:schemeClr val="dk1"/>
                </a:solidFill>
                <a:latin typeface="Verdana"/>
                <a:ea typeface="Verdana"/>
                <a:cs typeface="Verdana"/>
                <a:sym typeface="Verdana"/>
              </a:defRPr>
            </a:lvl7pPr>
            <a:lvl8pPr lvl="7">
              <a:spcBef>
                <a:spcPts val="0"/>
              </a:spcBef>
              <a:spcAft>
                <a:spcPts val="0"/>
              </a:spcAft>
              <a:buClr>
                <a:schemeClr val="dk1"/>
              </a:buClr>
              <a:buSzPts val="2800"/>
              <a:buFont typeface="Verdana"/>
              <a:buNone/>
              <a:defRPr b="1" sz="2800">
                <a:solidFill>
                  <a:schemeClr val="dk1"/>
                </a:solidFill>
                <a:latin typeface="Verdana"/>
                <a:ea typeface="Verdana"/>
                <a:cs typeface="Verdana"/>
                <a:sym typeface="Verdana"/>
              </a:defRPr>
            </a:lvl8pPr>
            <a:lvl9pPr lvl="8">
              <a:spcBef>
                <a:spcPts val="0"/>
              </a:spcBef>
              <a:spcAft>
                <a:spcPts val="0"/>
              </a:spcAft>
              <a:buClr>
                <a:schemeClr val="dk1"/>
              </a:buClr>
              <a:buSzPts val="2800"/>
              <a:buFont typeface="Verdana"/>
              <a:buNone/>
              <a:defRPr b="1" sz="2800">
                <a:solidFill>
                  <a:schemeClr val="dk1"/>
                </a:solidFill>
                <a:latin typeface="Verdana"/>
                <a:ea typeface="Verdana"/>
                <a:cs typeface="Verdana"/>
                <a:sym typeface="Verdana"/>
              </a:defRPr>
            </a:lvl9pPr>
          </a:lstStyle>
          <a:p/>
        </p:txBody>
      </p:sp>
      <p:sp>
        <p:nvSpPr>
          <p:cNvPr id="7" name="Google Shape;7;p1"/>
          <p:cNvSpPr txBox="1"/>
          <p:nvPr>
            <p:ph idx="1" type="body"/>
          </p:nvPr>
        </p:nvSpPr>
        <p:spPr>
          <a:xfrm>
            <a:off x="311700" y="960120"/>
            <a:ext cx="8520600" cy="3657600"/>
          </a:xfrm>
          <a:prstGeom prst="rect">
            <a:avLst/>
          </a:prstGeom>
          <a:noFill/>
          <a:ln>
            <a:noFill/>
          </a:ln>
        </p:spPr>
        <p:txBody>
          <a:bodyPr anchorCtr="0" anchor="t" bIns="91425" lIns="91425" spcFirstLastPara="1" rIns="91425" wrap="square" tIns="91425">
            <a:noAutofit/>
          </a:bodyPr>
          <a:lstStyle>
            <a:lvl1pPr indent="-381000" lvl="0" marL="457200">
              <a:lnSpc>
                <a:spcPct val="115000"/>
              </a:lnSpc>
              <a:spcBef>
                <a:spcPts val="0"/>
              </a:spcBef>
              <a:spcAft>
                <a:spcPts val="0"/>
              </a:spcAft>
              <a:buClr>
                <a:schemeClr val="dk1"/>
              </a:buClr>
              <a:buSzPts val="2400"/>
              <a:buFont typeface="Noto Sans"/>
              <a:buChar char="●"/>
              <a:defRPr sz="2400">
                <a:solidFill>
                  <a:schemeClr val="dk1"/>
                </a:solidFill>
                <a:latin typeface="Noto Sans"/>
                <a:ea typeface="Noto Sans"/>
                <a:cs typeface="Noto Sans"/>
                <a:sym typeface="Noto Sans"/>
              </a:defRPr>
            </a:lvl1pPr>
            <a:lvl2pPr indent="-355600" lvl="1" marL="914400">
              <a:lnSpc>
                <a:spcPct val="115000"/>
              </a:lnSpc>
              <a:spcBef>
                <a:spcPts val="0"/>
              </a:spcBef>
              <a:spcAft>
                <a:spcPts val="0"/>
              </a:spcAft>
              <a:buClr>
                <a:schemeClr val="dk1"/>
              </a:buClr>
              <a:buSzPts val="2000"/>
              <a:buFont typeface="Noto Sans"/>
              <a:buChar char="○"/>
              <a:defRPr sz="2000">
                <a:solidFill>
                  <a:schemeClr val="dk1"/>
                </a:solidFill>
                <a:latin typeface="Noto Sans"/>
                <a:ea typeface="Noto Sans"/>
                <a:cs typeface="Noto Sans"/>
                <a:sym typeface="Noto Sans"/>
              </a:defRPr>
            </a:lvl2pPr>
            <a:lvl3pPr indent="-355600" lvl="2" marL="1371600">
              <a:lnSpc>
                <a:spcPct val="115000"/>
              </a:lnSpc>
              <a:spcBef>
                <a:spcPts val="0"/>
              </a:spcBef>
              <a:spcAft>
                <a:spcPts val="0"/>
              </a:spcAft>
              <a:buClr>
                <a:schemeClr val="dk1"/>
              </a:buClr>
              <a:buSzPts val="2000"/>
              <a:buFont typeface="Noto Sans"/>
              <a:buChar char="■"/>
              <a:defRPr sz="2000">
                <a:solidFill>
                  <a:schemeClr val="dk1"/>
                </a:solidFill>
                <a:latin typeface="Noto Sans"/>
                <a:ea typeface="Noto Sans"/>
                <a:cs typeface="Noto Sans"/>
                <a:sym typeface="Noto Sans"/>
              </a:defRPr>
            </a:lvl3pPr>
            <a:lvl4pPr indent="-355600" lvl="3" marL="1828800">
              <a:lnSpc>
                <a:spcPct val="115000"/>
              </a:lnSpc>
              <a:spcBef>
                <a:spcPts val="0"/>
              </a:spcBef>
              <a:spcAft>
                <a:spcPts val="0"/>
              </a:spcAft>
              <a:buClr>
                <a:schemeClr val="dk1"/>
              </a:buClr>
              <a:buSzPts val="2000"/>
              <a:buFont typeface="Noto Sans"/>
              <a:buChar char="●"/>
              <a:defRPr sz="2000">
                <a:solidFill>
                  <a:schemeClr val="dk1"/>
                </a:solidFill>
                <a:latin typeface="Noto Sans"/>
                <a:ea typeface="Noto Sans"/>
                <a:cs typeface="Noto Sans"/>
                <a:sym typeface="Noto Sans"/>
              </a:defRPr>
            </a:lvl4pPr>
            <a:lvl5pPr indent="-355600" lvl="4" marL="2286000">
              <a:lnSpc>
                <a:spcPct val="115000"/>
              </a:lnSpc>
              <a:spcBef>
                <a:spcPts val="0"/>
              </a:spcBef>
              <a:spcAft>
                <a:spcPts val="0"/>
              </a:spcAft>
              <a:buClr>
                <a:schemeClr val="dk1"/>
              </a:buClr>
              <a:buSzPts val="2000"/>
              <a:buFont typeface="Noto Sans"/>
              <a:buChar char="○"/>
              <a:defRPr sz="2000">
                <a:solidFill>
                  <a:schemeClr val="dk1"/>
                </a:solidFill>
                <a:latin typeface="Noto Sans"/>
                <a:ea typeface="Noto Sans"/>
                <a:cs typeface="Noto Sans"/>
                <a:sym typeface="Noto Sans"/>
              </a:defRPr>
            </a:lvl5pPr>
            <a:lvl6pPr indent="-355600" lvl="5" marL="2743200">
              <a:lnSpc>
                <a:spcPct val="115000"/>
              </a:lnSpc>
              <a:spcBef>
                <a:spcPts val="0"/>
              </a:spcBef>
              <a:spcAft>
                <a:spcPts val="0"/>
              </a:spcAft>
              <a:buClr>
                <a:schemeClr val="dk1"/>
              </a:buClr>
              <a:buSzPts val="2000"/>
              <a:buFont typeface="Noto Sans"/>
              <a:buChar char="■"/>
              <a:defRPr sz="2000">
                <a:solidFill>
                  <a:schemeClr val="dk1"/>
                </a:solidFill>
                <a:latin typeface="Noto Sans"/>
                <a:ea typeface="Noto Sans"/>
                <a:cs typeface="Noto Sans"/>
                <a:sym typeface="Noto Sans"/>
              </a:defRPr>
            </a:lvl6pPr>
            <a:lvl7pPr indent="-355600" lvl="6" marL="3200400">
              <a:lnSpc>
                <a:spcPct val="115000"/>
              </a:lnSpc>
              <a:spcBef>
                <a:spcPts val="0"/>
              </a:spcBef>
              <a:spcAft>
                <a:spcPts val="0"/>
              </a:spcAft>
              <a:buClr>
                <a:schemeClr val="dk1"/>
              </a:buClr>
              <a:buSzPts val="2000"/>
              <a:buFont typeface="Noto Sans"/>
              <a:buChar char="●"/>
              <a:defRPr sz="2000">
                <a:solidFill>
                  <a:schemeClr val="dk1"/>
                </a:solidFill>
                <a:latin typeface="Noto Sans"/>
                <a:ea typeface="Noto Sans"/>
                <a:cs typeface="Noto Sans"/>
                <a:sym typeface="Noto Sans"/>
              </a:defRPr>
            </a:lvl7pPr>
            <a:lvl8pPr indent="-355600" lvl="7" marL="3657600">
              <a:lnSpc>
                <a:spcPct val="115000"/>
              </a:lnSpc>
              <a:spcBef>
                <a:spcPts val="0"/>
              </a:spcBef>
              <a:spcAft>
                <a:spcPts val="0"/>
              </a:spcAft>
              <a:buClr>
                <a:schemeClr val="dk1"/>
              </a:buClr>
              <a:buSzPts val="2000"/>
              <a:buFont typeface="Noto Sans"/>
              <a:buChar char="○"/>
              <a:defRPr sz="2000">
                <a:solidFill>
                  <a:schemeClr val="dk1"/>
                </a:solidFill>
                <a:latin typeface="Noto Sans"/>
                <a:ea typeface="Noto Sans"/>
                <a:cs typeface="Noto Sans"/>
                <a:sym typeface="Noto Sans"/>
              </a:defRPr>
            </a:lvl8pPr>
            <a:lvl9pPr indent="-355600" lvl="8" marL="4114800">
              <a:lnSpc>
                <a:spcPct val="115000"/>
              </a:lnSpc>
              <a:spcBef>
                <a:spcPts val="0"/>
              </a:spcBef>
              <a:spcAft>
                <a:spcPts val="0"/>
              </a:spcAft>
              <a:buClr>
                <a:schemeClr val="dk1"/>
              </a:buClr>
              <a:buSzPts val="2000"/>
              <a:buFont typeface="Noto Sans"/>
              <a:buChar char="■"/>
              <a:defRPr sz="2000">
                <a:solidFill>
                  <a:schemeClr val="dk1"/>
                </a:solidFill>
                <a:latin typeface="Noto Sans"/>
                <a:ea typeface="Noto Sans"/>
                <a:cs typeface="Noto Sans"/>
                <a:sym typeface="Noto Sans"/>
              </a:defRPr>
            </a:lvl9pPr>
          </a:lstStyle>
          <a:p/>
        </p:txBody>
      </p:sp>
      <p:sp>
        <p:nvSpPr>
          <p:cNvPr id="8" name="Google Shape;8;p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lvl="0" algn="r">
              <a:buNone/>
              <a:defRPr sz="1100">
                <a:solidFill>
                  <a:schemeClr val="dk2"/>
                </a:solidFill>
                <a:latin typeface="Calibri"/>
                <a:ea typeface="Calibri"/>
                <a:cs typeface="Calibri"/>
                <a:sym typeface="Calibri"/>
              </a:defRPr>
            </a:lvl1pPr>
            <a:lvl2pPr lvl="1" algn="r">
              <a:buNone/>
              <a:defRPr sz="1100">
                <a:solidFill>
                  <a:schemeClr val="dk2"/>
                </a:solidFill>
                <a:latin typeface="Calibri"/>
                <a:ea typeface="Calibri"/>
                <a:cs typeface="Calibri"/>
                <a:sym typeface="Calibri"/>
              </a:defRPr>
            </a:lvl2pPr>
            <a:lvl3pPr lvl="2" algn="r">
              <a:buNone/>
              <a:defRPr sz="1100">
                <a:solidFill>
                  <a:schemeClr val="dk2"/>
                </a:solidFill>
                <a:latin typeface="Calibri"/>
                <a:ea typeface="Calibri"/>
                <a:cs typeface="Calibri"/>
                <a:sym typeface="Calibri"/>
              </a:defRPr>
            </a:lvl3pPr>
            <a:lvl4pPr lvl="3" algn="r">
              <a:buNone/>
              <a:defRPr sz="1100">
                <a:solidFill>
                  <a:schemeClr val="dk2"/>
                </a:solidFill>
                <a:latin typeface="Calibri"/>
                <a:ea typeface="Calibri"/>
                <a:cs typeface="Calibri"/>
                <a:sym typeface="Calibri"/>
              </a:defRPr>
            </a:lvl4pPr>
            <a:lvl5pPr lvl="4" algn="r">
              <a:buNone/>
              <a:defRPr sz="1100">
                <a:solidFill>
                  <a:schemeClr val="dk2"/>
                </a:solidFill>
                <a:latin typeface="Calibri"/>
                <a:ea typeface="Calibri"/>
                <a:cs typeface="Calibri"/>
                <a:sym typeface="Calibri"/>
              </a:defRPr>
            </a:lvl5pPr>
            <a:lvl6pPr lvl="5" algn="r">
              <a:buNone/>
              <a:defRPr sz="1100">
                <a:solidFill>
                  <a:schemeClr val="dk2"/>
                </a:solidFill>
                <a:latin typeface="Calibri"/>
                <a:ea typeface="Calibri"/>
                <a:cs typeface="Calibri"/>
                <a:sym typeface="Calibri"/>
              </a:defRPr>
            </a:lvl6pPr>
            <a:lvl7pPr lvl="6" algn="r">
              <a:buNone/>
              <a:defRPr sz="1100">
                <a:solidFill>
                  <a:schemeClr val="dk2"/>
                </a:solidFill>
                <a:latin typeface="Calibri"/>
                <a:ea typeface="Calibri"/>
                <a:cs typeface="Calibri"/>
                <a:sym typeface="Calibri"/>
              </a:defRPr>
            </a:lvl7pPr>
            <a:lvl8pPr lvl="7" algn="r">
              <a:buNone/>
              <a:defRPr sz="1100">
                <a:solidFill>
                  <a:schemeClr val="dk2"/>
                </a:solidFill>
                <a:latin typeface="Calibri"/>
                <a:ea typeface="Calibri"/>
                <a:cs typeface="Calibri"/>
                <a:sym typeface="Calibri"/>
              </a:defRPr>
            </a:lvl8pPr>
            <a:lvl9pPr lvl="8" algn="r">
              <a:buNone/>
              <a:defRPr sz="1100">
                <a:solidFill>
                  <a:schemeClr val="dk2"/>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Lst>
  <p:hf dt="0" ftr="0" hdr="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 Id="rId3" Type="http://schemas.openxmlformats.org/officeDocument/2006/relationships/image" Target="../media/image2.png"/><Relationship Id="rId4" Type="http://schemas.openxmlformats.org/officeDocument/2006/relationships/hyperlink" Target="https://ancillaries.openstax.org/ancillaries/resources/ddbc409a-95e0-46eb-8a8a-2786b11fdc85/1748882784005/99e4a3d3-55ac-486a-ae16-30c75ca9c18d/2e/getting-started/quick-start" TargetMode="Externa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 Id="rId3" Type="http://schemas.openxmlformats.org/officeDocument/2006/relationships/image" Target="../media/image2.png"/><Relationship Id="rId4" Type="http://schemas.openxmlformats.org/officeDocument/2006/relationships/image" Target="../media/image9.png"/><Relationship Id="rId5" Type="http://schemas.openxmlformats.org/officeDocument/2006/relationships/image" Target="../media/image8.png"/><Relationship Id="rId6" Type="http://schemas.openxmlformats.org/officeDocument/2006/relationships/image" Target="../media/image16.png"/><Relationship Id="rId7" Type="http://schemas.openxmlformats.org/officeDocument/2006/relationships/image" Target="../media/image4.png"/><Relationship Id="rId8" Type="http://schemas.openxmlformats.org/officeDocument/2006/relationships/image" Target="../media/image11.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4.xml"/><Relationship Id="rId3" Type="http://schemas.openxmlformats.org/officeDocument/2006/relationships/image" Target="../media/image23.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6.xml"/><Relationship Id="rId3" Type="http://schemas.openxmlformats.org/officeDocument/2006/relationships/image" Target="../media/image6.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 Id="rId3" Type="http://schemas.openxmlformats.org/officeDocument/2006/relationships/image" Target="../media/image19.jp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8.xml"/><Relationship Id="rId3" Type="http://schemas.openxmlformats.org/officeDocument/2006/relationships/image" Target="../media/image7.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9.xml"/><Relationship Id="rId3" Type="http://schemas.openxmlformats.org/officeDocument/2006/relationships/image" Target="../media/image17.png"/><Relationship Id="rId4" Type="http://schemas.openxmlformats.org/officeDocument/2006/relationships/image" Target="../media/image9.png"/><Relationship Id="rId5" Type="http://schemas.openxmlformats.org/officeDocument/2006/relationships/image" Target="../media/image8.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0.xml"/><Relationship Id="rId3" Type="http://schemas.openxmlformats.org/officeDocument/2006/relationships/image" Target="../media/image19.jpg"/><Relationship Id="rId4" Type="http://schemas.openxmlformats.org/officeDocument/2006/relationships/slide" Target="/ppt/slides/slide11.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1.xml"/><Relationship Id="rId3" Type="http://schemas.openxmlformats.org/officeDocument/2006/relationships/image" Target="../media/image15.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2.xml"/><Relationship Id="rId3" Type="http://schemas.openxmlformats.org/officeDocument/2006/relationships/image" Target="../media/image17.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 Id="rId3" Type="http://schemas.openxmlformats.org/officeDocument/2006/relationships/image" Target="../media/image14.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4.xml"/><Relationship Id="rId3" Type="http://schemas.openxmlformats.org/officeDocument/2006/relationships/image" Target="../media/image10.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5.xml"/><Relationship Id="rId3" Type="http://schemas.openxmlformats.org/officeDocument/2006/relationships/image" Target="../media/image17.png"/><Relationship Id="rId4" Type="http://schemas.openxmlformats.org/officeDocument/2006/relationships/image" Target="../media/image9.png"/><Relationship Id="rId5" Type="http://schemas.openxmlformats.org/officeDocument/2006/relationships/image" Target="../media/image8.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6.xml"/><Relationship Id="rId3" Type="http://schemas.openxmlformats.org/officeDocument/2006/relationships/image" Target="../media/image19.jp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7.xml"/><Relationship Id="rId3" Type="http://schemas.openxmlformats.org/officeDocument/2006/relationships/image" Target="../media/image19.jp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8.xml"/><Relationship Id="rId3" Type="http://schemas.openxmlformats.org/officeDocument/2006/relationships/image" Target="../media/image19.jpg"/><Relationship Id="rId4" Type="http://schemas.openxmlformats.org/officeDocument/2006/relationships/hyperlink" Target="https://youtu.be/sbwBbAIPp1M?si=Wh-BYsNfJaEmtq-P" TargetMode="External"/><Relationship Id="rId5" Type="http://schemas.openxmlformats.org/officeDocument/2006/relationships/hyperlink" Target="http://www.youtube.com/watch?v=sbwBbAIPp1M" TargetMode="External"/><Relationship Id="rId6" Type="http://schemas.openxmlformats.org/officeDocument/2006/relationships/image" Target="../media/image30.jp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9.xml"/><Relationship Id="rId3" Type="http://schemas.openxmlformats.org/officeDocument/2006/relationships/image" Target="../media/image17.png"/><Relationship Id="rId4" Type="http://schemas.openxmlformats.org/officeDocument/2006/relationships/image" Target="../media/image5.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0.xml"/><Relationship Id="rId3" Type="http://schemas.openxmlformats.org/officeDocument/2006/relationships/image" Target="../media/image14.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21.xml"/><Relationship Id="rId3" Type="http://schemas.openxmlformats.org/officeDocument/2006/relationships/image" Target="../media/image31.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2.xml"/><Relationship Id="rId3" Type="http://schemas.openxmlformats.org/officeDocument/2006/relationships/image" Target="../media/image19.jpg"/><Relationship Id="rId4" Type="http://schemas.openxmlformats.org/officeDocument/2006/relationships/image" Target="../media/image32.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23.xml"/><Relationship Id="rId3" Type="http://schemas.openxmlformats.org/officeDocument/2006/relationships/image" Target="../media/image25.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4.xml"/><Relationship Id="rId3" Type="http://schemas.openxmlformats.org/officeDocument/2006/relationships/image" Target="../media/image19.jpg"/><Relationship Id="rId4" Type="http://schemas.openxmlformats.org/officeDocument/2006/relationships/image" Target="../media/image29.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25.xml"/><Relationship Id="rId3" Type="http://schemas.openxmlformats.org/officeDocument/2006/relationships/image" Target="../media/image26.pn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6.xml"/><Relationship Id="rId3" Type="http://schemas.openxmlformats.org/officeDocument/2006/relationships/image" Target="../media/image19.jp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7.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0" name="Shape 80"/>
        <p:cNvGrpSpPr/>
        <p:nvPr/>
      </p:nvGrpSpPr>
      <p:grpSpPr>
        <a:xfrm>
          <a:off x="0" y="0"/>
          <a:ext cx="0" cy="0"/>
          <a:chOff x="0" y="0"/>
          <a:chExt cx="0" cy="0"/>
        </a:xfrm>
      </p:grpSpPr>
      <p:sp>
        <p:nvSpPr>
          <p:cNvPr id="81" name="Google Shape;81;p14"/>
          <p:cNvSpPr txBox="1"/>
          <p:nvPr>
            <p:ph type="ctrTitle"/>
          </p:nvPr>
        </p:nvSpPr>
        <p:spPr>
          <a:xfrm>
            <a:off x="0" y="744575"/>
            <a:ext cx="9144000" cy="2052600"/>
          </a:xfrm>
          <a:prstGeom prst="rect">
            <a:avLst/>
          </a:prstGeom>
        </p:spPr>
        <p:txBody>
          <a:bodyPr anchorCtr="0" anchor="t" bIns="91425" lIns="91425" spcFirstLastPara="1" rIns="91425" wrap="square" tIns="548625">
            <a:noAutofit/>
          </a:bodyPr>
          <a:lstStyle/>
          <a:p>
            <a:pPr indent="0" lvl="0" marL="0" rtl="0" algn="ctr">
              <a:spcBef>
                <a:spcPts val="0"/>
              </a:spcBef>
              <a:spcAft>
                <a:spcPts val="0"/>
              </a:spcAft>
              <a:buNone/>
            </a:pPr>
            <a:r>
              <a:rPr lang="en"/>
              <a:t>Algebra 1</a:t>
            </a:r>
            <a:endParaRPr/>
          </a:p>
        </p:txBody>
      </p:sp>
      <p:sp>
        <p:nvSpPr>
          <p:cNvPr id="82" name="Google Shape;82;p14"/>
          <p:cNvSpPr txBox="1"/>
          <p:nvPr>
            <p:ph idx="1" type="subTitle"/>
          </p:nvPr>
        </p:nvSpPr>
        <p:spPr>
          <a:xfrm>
            <a:off x="311700" y="1846075"/>
            <a:ext cx="8520600" cy="7926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t>Unit 9</a:t>
            </a:r>
            <a:r>
              <a:rPr b="1" lang="en">
                <a:latin typeface="Calibri"/>
                <a:ea typeface="Calibri"/>
                <a:cs typeface="Calibri"/>
                <a:sym typeface="Calibri"/>
              </a:rPr>
              <a:t> </a:t>
            </a:r>
            <a:r>
              <a:rPr lang="en"/>
              <a:t>More Quadratic Equations</a:t>
            </a:r>
            <a:endParaRPr b="1" sz="2200"/>
          </a:p>
        </p:txBody>
      </p:sp>
      <p:sp>
        <p:nvSpPr>
          <p:cNvPr id="83" name="Google Shape;83;p14"/>
          <p:cNvSpPr txBox="1"/>
          <p:nvPr>
            <p:ph idx="2" type="subTitle"/>
          </p:nvPr>
        </p:nvSpPr>
        <p:spPr>
          <a:xfrm>
            <a:off x="1078800" y="2819495"/>
            <a:ext cx="6986400" cy="792600"/>
          </a:xfrm>
          <a:prstGeom prst="rect">
            <a:avLst/>
          </a:prstGeom>
        </p:spPr>
        <p:txBody>
          <a:bodyPr anchorCtr="0" anchor="t" bIns="91425" lIns="91425" spcFirstLastPara="1" rIns="91425" wrap="square" tIns="91425">
            <a:noAutofit/>
          </a:bodyPr>
          <a:lstStyle/>
          <a:p>
            <a:pPr indent="0" lvl="0" marL="0" rtl="0" algn="ctr">
              <a:spcBef>
                <a:spcPts val="0"/>
              </a:spcBef>
              <a:spcAft>
                <a:spcPts val="1200"/>
              </a:spcAft>
              <a:buNone/>
            </a:pPr>
            <a:r>
              <a:rPr lang="en"/>
              <a:t>Lesson 9.1 What Are Perfect Squares?</a:t>
            </a:r>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87" name="Shape 87"/>
        <p:cNvGrpSpPr/>
        <p:nvPr/>
      </p:nvGrpSpPr>
      <p:grpSpPr>
        <a:xfrm>
          <a:off x="0" y="0"/>
          <a:ext cx="0" cy="0"/>
          <a:chOff x="0" y="0"/>
          <a:chExt cx="0" cy="0"/>
        </a:xfrm>
      </p:grpSpPr>
      <p:pic>
        <p:nvPicPr>
          <p:cNvPr descr="Icon indicating this slide is hidden from student view" id="88" name="Google Shape;88;p15" title="mdi_hide.png"/>
          <p:cNvPicPr preferRelativeResize="0"/>
          <p:nvPr/>
        </p:nvPicPr>
        <p:blipFill>
          <a:blip r:embed="rId3">
            <a:alphaModFix/>
          </a:blip>
          <a:stretch>
            <a:fillRect/>
          </a:stretch>
        </p:blipFill>
        <p:spPr>
          <a:xfrm>
            <a:off x="8686800" y="137160"/>
            <a:ext cx="274320" cy="274320"/>
          </a:xfrm>
          <a:prstGeom prst="rect">
            <a:avLst/>
          </a:prstGeom>
          <a:noFill/>
          <a:ln>
            <a:noFill/>
          </a:ln>
        </p:spPr>
      </p:pic>
      <p:sp>
        <p:nvSpPr>
          <p:cNvPr id="89" name="Google Shape;89;p15"/>
          <p:cNvSpPr txBox="1"/>
          <p:nvPr>
            <p:ph type="title"/>
          </p:nvPr>
        </p:nvSpPr>
        <p:spPr>
          <a:xfrm>
            <a:off x="311700" y="137160"/>
            <a:ext cx="8520600" cy="8229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3000">
                <a:solidFill>
                  <a:srgbClr val="005047"/>
                </a:solidFill>
              </a:rPr>
              <a:t>How to use these slides</a:t>
            </a:r>
            <a:endParaRPr sz="3000">
              <a:solidFill>
                <a:srgbClr val="005047"/>
              </a:solidFill>
            </a:endParaRPr>
          </a:p>
        </p:txBody>
      </p:sp>
      <p:sp>
        <p:nvSpPr>
          <p:cNvPr id="90" name="Google Shape;90;p15"/>
          <p:cNvSpPr txBox="1"/>
          <p:nvPr>
            <p:ph idx="1" type="body"/>
          </p:nvPr>
        </p:nvSpPr>
        <p:spPr>
          <a:xfrm>
            <a:off x="311700" y="959070"/>
            <a:ext cx="8520600" cy="3555600"/>
          </a:xfrm>
          <a:prstGeom prst="rect">
            <a:avLst/>
          </a:prstGeom>
        </p:spPr>
        <p:txBody>
          <a:bodyPr anchorCtr="0" anchor="t" bIns="0" lIns="91425" spcFirstLastPara="1" rIns="91425" wrap="square" tIns="91425">
            <a:spAutoFit/>
          </a:bodyPr>
          <a:lstStyle/>
          <a:p>
            <a:pPr indent="-342900" lvl="0" marL="457200" rtl="0" algn="l">
              <a:spcBef>
                <a:spcPts val="0"/>
              </a:spcBef>
              <a:spcAft>
                <a:spcPts val="0"/>
              </a:spcAft>
              <a:buClr>
                <a:srgbClr val="424242"/>
              </a:buClr>
              <a:buSzPts val="1800"/>
              <a:buFont typeface="Noto Sans"/>
              <a:buChar char="●"/>
            </a:pPr>
            <a:r>
              <a:rPr lang="en" sz="1800"/>
              <a:t>On the activity slides </a:t>
            </a:r>
            <a:r>
              <a:rPr b="1" lang="en" sz="1800"/>
              <a:t>c</a:t>
            </a:r>
            <a:r>
              <a:rPr b="1" lang="en" sz="1800"/>
              <a:t>heck the speaker notes</a:t>
            </a:r>
            <a:r>
              <a:rPr lang="en" sz="1800"/>
              <a:t> for teacher support and instructional information.</a:t>
            </a:r>
            <a:endParaRPr sz="1800"/>
          </a:p>
          <a:p>
            <a:pPr indent="-342900" lvl="0" marL="457200" rtl="0" algn="l">
              <a:spcBef>
                <a:spcPts val="0"/>
              </a:spcBef>
              <a:spcAft>
                <a:spcPts val="0"/>
              </a:spcAft>
              <a:buClr>
                <a:srgbClr val="424242"/>
              </a:buClr>
              <a:buSzPts val="1800"/>
              <a:buFont typeface="Noto Sans"/>
              <a:buChar char="●"/>
            </a:pPr>
            <a:r>
              <a:rPr lang="en" sz="1800"/>
              <a:t>Each lesson includes 1 warm up, 2-3 learning activities, a cool down, practice and a lesson synthesis. </a:t>
            </a:r>
            <a:endParaRPr sz="1800"/>
          </a:p>
          <a:p>
            <a:pPr indent="-342900" lvl="1" marL="914400" rtl="0" algn="l">
              <a:spcBef>
                <a:spcPts val="0"/>
              </a:spcBef>
              <a:spcAft>
                <a:spcPts val="0"/>
              </a:spcAft>
              <a:buSzPts val="1800"/>
              <a:buChar char="○"/>
            </a:pPr>
            <a:r>
              <a:rPr lang="en" sz="1800"/>
              <a:t>Learning activities are followed by a self check question, and review section.</a:t>
            </a:r>
            <a:endParaRPr sz="1800"/>
          </a:p>
          <a:p>
            <a:pPr indent="-342900" lvl="0" marL="457200" rtl="0" algn="l">
              <a:spcBef>
                <a:spcPts val="0"/>
              </a:spcBef>
              <a:spcAft>
                <a:spcPts val="0"/>
              </a:spcAft>
              <a:buSzPts val="1800"/>
              <a:buChar char="●"/>
            </a:pPr>
            <a:r>
              <a:rPr lang="en" sz="1800"/>
              <a:t>Some slides have been</a:t>
            </a:r>
            <a:r>
              <a:rPr b="1" lang="en" sz="1800"/>
              <a:t> hidden from student view</a:t>
            </a:r>
            <a:r>
              <a:rPr lang="en" sz="1800"/>
              <a:t>, more information can be found on the next slide (Reference Key).</a:t>
            </a:r>
            <a:endParaRPr sz="1800"/>
          </a:p>
          <a:p>
            <a:pPr indent="-342900" lvl="0" marL="457200" rtl="0" algn="l">
              <a:spcBef>
                <a:spcPts val="0"/>
              </a:spcBef>
              <a:spcAft>
                <a:spcPts val="0"/>
              </a:spcAft>
              <a:buSzPts val="1800"/>
              <a:buChar char="●"/>
            </a:pPr>
            <a:r>
              <a:rPr lang="en" sz="1800"/>
              <a:t>You can edit and use these slides for personal and classroom use, but cannot sell them and must keep the attribution logos.</a:t>
            </a:r>
            <a:endParaRPr sz="1800"/>
          </a:p>
          <a:p>
            <a:pPr indent="-342900" lvl="0" marL="457200" rtl="0" algn="l">
              <a:spcBef>
                <a:spcPts val="0"/>
              </a:spcBef>
              <a:spcAft>
                <a:spcPts val="0"/>
              </a:spcAft>
              <a:buSzPts val="1800"/>
              <a:buChar char="●"/>
            </a:pPr>
            <a:r>
              <a:rPr lang="en" sz="1800"/>
              <a:t>For more information, </a:t>
            </a:r>
            <a:r>
              <a:rPr lang="en" sz="1800" u="sng">
                <a:solidFill>
                  <a:schemeClr val="hlink"/>
                </a:solidFill>
                <a:hlinkClick r:id="rId4"/>
              </a:rPr>
              <a:t>Check out the digital quick start guide</a:t>
            </a:r>
            <a:r>
              <a:rPr lang="en" sz="1800"/>
              <a:t>!			</a:t>
            </a:r>
            <a:endParaRPr sz="1800"/>
          </a:p>
        </p:txBody>
      </p:sp>
      <p:sp>
        <p:nvSpPr>
          <p:cNvPr id="91" name="Google Shape;91;p15"/>
          <p:cNvSpPr txBox="1"/>
          <p:nvPr/>
        </p:nvSpPr>
        <p:spPr>
          <a:xfrm>
            <a:off x="241526" y="4631150"/>
            <a:ext cx="2861100" cy="3936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sz="1000">
                <a:solidFill>
                  <a:srgbClr val="666666"/>
                </a:solidFill>
                <a:latin typeface="Noto Sans"/>
                <a:ea typeface="Noto Sans"/>
                <a:cs typeface="Noto Sans"/>
                <a:sym typeface="Noto Sans"/>
              </a:rPr>
              <a:t>OpenStax CC BY NC SA</a:t>
            </a:r>
            <a:endParaRPr sz="1000">
              <a:solidFill>
                <a:srgbClr val="666666"/>
              </a:solidFill>
              <a:latin typeface="Noto Sans"/>
              <a:ea typeface="Noto Sans"/>
              <a:cs typeface="Noto Sans"/>
              <a:sym typeface="Noto Sans"/>
            </a:endParaRPr>
          </a:p>
        </p:txBody>
      </p:sp>
      <p:sp>
        <p:nvSpPr>
          <p:cNvPr id="92" name="Google Shape;92;p15"/>
          <p:cNvSpPr txBox="1"/>
          <p:nvPr>
            <p:ph idx="12" type="sldNum"/>
          </p:nvPr>
        </p:nvSpPr>
        <p:spPr>
          <a:xfrm>
            <a:off x="8283608" y="4650942"/>
            <a:ext cx="548700" cy="3540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latin typeface="Noto Sans"/>
              <a:ea typeface="Noto Sans"/>
              <a:cs typeface="Noto Sans"/>
              <a:sym typeface="Noto Sans"/>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96" name="Shape 96"/>
        <p:cNvGrpSpPr/>
        <p:nvPr/>
      </p:nvGrpSpPr>
      <p:grpSpPr>
        <a:xfrm>
          <a:off x="0" y="0"/>
          <a:ext cx="0" cy="0"/>
          <a:chOff x="0" y="0"/>
          <a:chExt cx="0" cy="0"/>
        </a:xfrm>
      </p:grpSpPr>
      <p:pic>
        <p:nvPicPr>
          <p:cNvPr descr="Icon indicating this slide is hidden from student view" id="97" name="Google Shape;97;p16" title="mdi_hide.png"/>
          <p:cNvPicPr preferRelativeResize="0"/>
          <p:nvPr/>
        </p:nvPicPr>
        <p:blipFill>
          <a:blip r:embed="rId3">
            <a:alphaModFix/>
          </a:blip>
          <a:stretch>
            <a:fillRect/>
          </a:stretch>
        </p:blipFill>
        <p:spPr>
          <a:xfrm>
            <a:off x="8686800" y="137160"/>
            <a:ext cx="274320" cy="274320"/>
          </a:xfrm>
          <a:prstGeom prst="rect">
            <a:avLst/>
          </a:prstGeom>
          <a:noFill/>
          <a:ln>
            <a:noFill/>
          </a:ln>
        </p:spPr>
      </p:pic>
      <p:sp>
        <p:nvSpPr>
          <p:cNvPr id="98" name="Google Shape;98;p16"/>
          <p:cNvSpPr txBox="1"/>
          <p:nvPr>
            <p:ph type="title"/>
          </p:nvPr>
        </p:nvSpPr>
        <p:spPr>
          <a:xfrm>
            <a:off x="215767" y="137160"/>
            <a:ext cx="8520600" cy="8229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Reference </a:t>
            </a:r>
            <a:r>
              <a:rPr lang="en"/>
              <a:t>Key</a:t>
            </a:r>
            <a:endParaRPr sz="3000">
              <a:solidFill>
                <a:srgbClr val="005047"/>
              </a:solidFill>
            </a:endParaRPr>
          </a:p>
        </p:txBody>
      </p:sp>
      <p:sp>
        <p:nvSpPr>
          <p:cNvPr id="99" name="Google Shape;99;p16"/>
          <p:cNvSpPr txBox="1"/>
          <p:nvPr>
            <p:ph idx="1" type="body"/>
          </p:nvPr>
        </p:nvSpPr>
        <p:spPr>
          <a:xfrm>
            <a:off x="215767" y="722926"/>
            <a:ext cx="8520600" cy="477000"/>
          </a:xfrm>
          <a:prstGeom prst="rect">
            <a:avLst/>
          </a:prstGeom>
        </p:spPr>
        <p:txBody>
          <a:bodyPr anchorCtr="0" anchor="t" bIns="91425" lIns="91425" spcFirstLastPara="1" rIns="91425" wrap="square" tIns="91425">
            <a:spAutoFit/>
          </a:bodyPr>
          <a:lstStyle/>
          <a:p>
            <a:pPr indent="0" lvl="0" marL="0" rtl="0" algn="l">
              <a:spcBef>
                <a:spcPts val="0"/>
              </a:spcBef>
              <a:spcAft>
                <a:spcPts val="1200"/>
              </a:spcAft>
              <a:buNone/>
            </a:pPr>
            <a:r>
              <a:rPr lang="en" sz="1900"/>
              <a:t>Check the top right corner for an icon referencing these unique sections. </a:t>
            </a:r>
            <a:endParaRPr sz="1900"/>
          </a:p>
        </p:txBody>
      </p:sp>
      <p:graphicFrame>
        <p:nvGraphicFramePr>
          <p:cNvPr descr="Table organizing information about the meanings of various icons used on the slides. The first row serves as the table header and indicates the first column lists the icon images, the second column lists the icon title, the third column indicates if the page is initially hidden from student view, and the fourth column indicates the location of the icon and description of the purpose for the slide. " id="100" name="Google Shape;100;p16" title="Reference Key Icon table"/>
          <p:cNvGraphicFramePr/>
          <p:nvPr/>
        </p:nvGraphicFramePr>
        <p:xfrm>
          <a:off x="242200" y="1160330"/>
          <a:ext cx="3000000" cy="3000000"/>
        </p:xfrm>
        <a:graphic>
          <a:graphicData uri="http://schemas.openxmlformats.org/drawingml/2006/table">
            <a:tbl>
              <a:tblPr>
                <a:noFill/>
                <a:tableStyleId>{B08AFF61-45FD-4518-A1C6-A10776AC68D7}</a:tableStyleId>
              </a:tblPr>
              <a:tblGrid>
                <a:gridCol w="684550"/>
                <a:gridCol w="2780925"/>
                <a:gridCol w="871450"/>
                <a:gridCol w="4070225"/>
              </a:tblGrid>
              <a:tr h="294550">
                <a:tc>
                  <a:txBody>
                    <a:bodyPr/>
                    <a:lstStyle/>
                    <a:p>
                      <a:pPr indent="0" lvl="0" marL="0" rtl="0" algn="ctr">
                        <a:spcBef>
                          <a:spcPts val="0"/>
                        </a:spcBef>
                        <a:spcAft>
                          <a:spcPts val="0"/>
                        </a:spcAft>
                        <a:buNone/>
                      </a:pPr>
                      <a:r>
                        <a:rPr b="1" lang="en" sz="1200">
                          <a:solidFill>
                            <a:srgbClr val="FFFFFF"/>
                          </a:solidFill>
                          <a:latin typeface="Noto Sans"/>
                          <a:ea typeface="Noto Sans"/>
                          <a:cs typeface="Noto Sans"/>
                          <a:sym typeface="Noto Sans"/>
                        </a:rPr>
                        <a:t>Icon</a:t>
                      </a:r>
                      <a:endParaRPr b="1" sz="1200">
                        <a:solidFill>
                          <a:srgbClr val="FFFFFF"/>
                        </a:solidFill>
                        <a:latin typeface="Noto Sans"/>
                        <a:ea typeface="Noto Sans"/>
                        <a:cs typeface="Noto Sans"/>
                        <a:sym typeface="Noto Sans"/>
                      </a:endParaRPr>
                    </a:p>
                  </a:txBody>
                  <a:tcPr marT="91425" marB="91425" marR="91425" marL="91425">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solidFill>
                      <a:srgbClr val="005047"/>
                    </a:solidFill>
                  </a:tcPr>
                </a:tc>
                <a:tc>
                  <a:txBody>
                    <a:bodyPr/>
                    <a:lstStyle/>
                    <a:p>
                      <a:pPr indent="0" lvl="0" marL="0" rtl="0" algn="l">
                        <a:spcBef>
                          <a:spcPts val="0"/>
                        </a:spcBef>
                        <a:spcAft>
                          <a:spcPts val="0"/>
                        </a:spcAft>
                        <a:buNone/>
                      </a:pPr>
                      <a:r>
                        <a:rPr b="1" lang="en" sz="1200">
                          <a:solidFill>
                            <a:srgbClr val="FFFFFF"/>
                          </a:solidFill>
                          <a:latin typeface="Noto Sans"/>
                          <a:ea typeface="Noto Sans"/>
                          <a:cs typeface="Noto Sans"/>
                          <a:sym typeface="Noto Sans"/>
                        </a:rPr>
                        <a:t>Title</a:t>
                      </a:r>
                      <a:endParaRPr b="1" sz="1200">
                        <a:solidFill>
                          <a:srgbClr val="FFFFFF"/>
                        </a:solidFill>
                        <a:latin typeface="Noto Sans"/>
                        <a:ea typeface="Noto Sans"/>
                        <a:cs typeface="Noto Sans"/>
                        <a:sym typeface="Noto Sans"/>
                      </a:endParaRPr>
                    </a:p>
                  </a:txBody>
                  <a:tcPr marT="91425" marB="91425" marR="91425" marL="91425">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solidFill>
                      <a:srgbClr val="005047"/>
                    </a:solidFill>
                  </a:tcPr>
                </a:tc>
                <a:tc>
                  <a:txBody>
                    <a:bodyPr/>
                    <a:lstStyle/>
                    <a:p>
                      <a:pPr indent="0" lvl="0" marL="0" rtl="0" algn="l">
                        <a:spcBef>
                          <a:spcPts val="0"/>
                        </a:spcBef>
                        <a:spcAft>
                          <a:spcPts val="0"/>
                        </a:spcAft>
                        <a:buNone/>
                      </a:pPr>
                      <a:r>
                        <a:rPr b="1" lang="en" sz="1200">
                          <a:solidFill>
                            <a:srgbClr val="FFFFFF"/>
                          </a:solidFill>
                          <a:latin typeface="Noto Sans"/>
                          <a:ea typeface="Noto Sans"/>
                          <a:cs typeface="Noto Sans"/>
                          <a:sym typeface="Noto Sans"/>
                        </a:rPr>
                        <a:t>View</a:t>
                      </a:r>
                      <a:endParaRPr b="1" sz="1200">
                        <a:solidFill>
                          <a:srgbClr val="FFFFFF"/>
                        </a:solidFill>
                        <a:latin typeface="Noto Sans"/>
                        <a:ea typeface="Noto Sans"/>
                        <a:cs typeface="Noto Sans"/>
                        <a:sym typeface="Noto Sans"/>
                      </a:endParaRPr>
                    </a:p>
                  </a:txBody>
                  <a:tcPr marT="91425" marB="91425" marR="91425" marL="91425">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solidFill>
                      <a:srgbClr val="005047"/>
                    </a:solidFill>
                  </a:tcPr>
                </a:tc>
                <a:tc>
                  <a:txBody>
                    <a:bodyPr/>
                    <a:lstStyle/>
                    <a:p>
                      <a:pPr indent="0" lvl="0" marL="0" rtl="0" algn="l">
                        <a:spcBef>
                          <a:spcPts val="0"/>
                        </a:spcBef>
                        <a:spcAft>
                          <a:spcPts val="0"/>
                        </a:spcAft>
                        <a:buNone/>
                      </a:pPr>
                      <a:r>
                        <a:rPr b="1" lang="en" sz="1200">
                          <a:solidFill>
                            <a:srgbClr val="FFFFFF"/>
                          </a:solidFill>
                          <a:latin typeface="Noto Sans"/>
                          <a:ea typeface="Noto Sans"/>
                          <a:cs typeface="Noto Sans"/>
                          <a:sym typeface="Noto Sans"/>
                        </a:rPr>
                        <a:t>Location and </a:t>
                      </a:r>
                      <a:r>
                        <a:rPr b="1" lang="en" sz="1200">
                          <a:solidFill>
                            <a:srgbClr val="FFFFFF"/>
                          </a:solidFill>
                          <a:latin typeface="Noto Sans"/>
                          <a:ea typeface="Noto Sans"/>
                          <a:cs typeface="Noto Sans"/>
                          <a:sym typeface="Noto Sans"/>
                        </a:rPr>
                        <a:t>Description</a:t>
                      </a:r>
                      <a:endParaRPr b="1" sz="1200">
                        <a:solidFill>
                          <a:srgbClr val="FFFFFF"/>
                        </a:solidFill>
                        <a:latin typeface="Noto Sans"/>
                        <a:ea typeface="Noto Sans"/>
                        <a:cs typeface="Noto Sans"/>
                        <a:sym typeface="Noto Sans"/>
                      </a:endParaRPr>
                    </a:p>
                  </a:txBody>
                  <a:tcPr marT="91425" marB="91425" marR="91425" marL="91425">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solidFill>
                      <a:srgbClr val="005047"/>
                    </a:solidFill>
                  </a:tcPr>
                </a:tc>
              </a:tr>
              <a:tr h="521350">
                <a:tc>
                  <a:txBody>
                    <a:bodyPr/>
                    <a:lstStyle/>
                    <a:p>
                      <a:pPr indent="0" lvl="0" marL="0" rtl="0" algn="ctr">
                        <a:spcBef>
                          <a:spcPts val="0"/>
                        </a:spcBef>
                        <a:spcAft>
                          <a:spcPts val="0"/>
                        </a:spcAft>
                        <a:buNone/>
                      </a:pPr>
                      <a:r>
                        <a:rPr lang="en">
                          <a:solidFill>
                            <a:schemeClr val="dk1"/>
                          </a:solidFill>
                          <a:latin typeface="Noto Sans"/>
                          <a:ea typeface="Noto Sans"/>
                          <a:cs typeface="Noto Sans"/>
                          <a:sym typeface="Noto Sans"/>
                        </a:rPr>
                        <a:t>n/a</a:t>
                      </a:r>
                      <a:endParaRPr>
                        <a:solidFill>
                          <a:schemeClr val="dk1"/>
                        </a:solidFill>
                        <a:latin typeface="Noto Sans"/>
                        <a:ea typeface="Noto Sans"/>
                        <a:cs typeface="Noto Sans"/>
                        <a:sym typeface="Noto Sans"/>
                      </a:endParaRPr>
                    </a:p>
                  </a:txBody>
                  <a:tcPr marT="91425" marB="91425" marR="91425" marL="91425">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lstStyle/>
                    <a:p>
                      <a:pPr indent="0" lvl="0" marL="0" rtl="0" algn="l">
                        <a:spcBef>
                          <a:spcPts val="0"/>
                        </a:spcBef>
                        <a:spcAft>
                          <a:spcPts val="0"/>
                        </a:spcAft>
                        <a:buNone/>
                      </a:pPr>
                      <a:r>
                        <a:rPr lang="en" sz="1300">
                          <a:solidFill>
                            <a:srgbClr val="424242"/>
                          </a:solidFill>
                          <a:latin typeface="Calibri"/>
                          <a:ea typeface="Calibri"/>
                          <a:cs typeface="Calibri"/>
                          <a:sym typeface="Calibri"/>
                        </a:rPr>
                        <a:t>Support for Students with Disability</a:t>
                      </a:r>
                      <a:endParaRPr sz="1300">
                        <a:solidFill>
                          <a:srgbClr val="424242"/>
                        </a:solidFill>
                        <a:latin typeface="Calibri"/>
                        <a:ea typeface="Calibri"/>
                        <a:cs typeface="Calibri"/>
                        <a:sym typeface="Calibri"/>
                      </a:endParaRPr>
                    </a:p>
                  </a:txBody>
                  <a:tcPr marT="91425" marB="91425" marR="91425" marL="91425">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lstStyle/>
                    <a:p>
                      <a:pPr indent="0" lvl="0" marL="0" rtl="0" algn="l">
                        <a:spcBef>
                          <a:spcPts val="0"/>
                        </a:spcBef>
                        <a:spcAft>
                          <a:spcPts val="0"/>
                        </a:spcAft>
                        <a:buNone/>
                      </a:pPr>
                      <a:r>
                        <a:rPr lang="en" sz="1300">
                          <a:solidFill>
                            <a:srgbClr val="424242"/>
                          </a:solidFill>
                          <a:latin typeface="Calibri"/>
                          <a:ea typeface="Calibri"/>
                          <a:cs typeface="Calibri"/>
                          <a:sym typeface="Calibri"/>
                        </a:rPr>
                        <a:t>Hidden</a:t>
                      </a:r>
                      <a:endParaRPr sz="1300">
                        <a:solidFill>
                          <a:srgbClr val="424242"/>
                        </a:solidFill>
                        <a:latin typeface="Calibri"/>
                        <a:ea typeface="Calibri"/>
                        <a:cs typeface="Calibri"/>
                        <a:sym typeface="Calibri"/>
                      </a:endParaRPr>
                    </a:p>
                  </a:txBody>
                  <a:tcPr marT="91425" marB="91425" marR="91425" marL="91425">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lstStyle/>
                    <a:p>
                      <a:pPr indent="0" lvl="0" marL="0" rtl="0" algn="l">
                        <a:spcBef>
                          <a:spcPts val="0"/>
                        </a:spcBef>
                        <a:spcAft>
                          <a:spcPts val="0"/>
                        </a:spcAft>
                        <a:buNone/>
                      </a:pPr>
                      <a:r>
                        <a:rPr lang="en" sz="1300">
                          <a:solidFill>
                            <a:srgbClr val="424242"/>
                          </a:solidFill>
                          <a:latin typeface="Calibri"/>
                          <a:ea typeface="Calibri"/>
                          <a:cs typeface="Calibri"/>
                          <a:sym typeface="Calibri"/>
                        </a:rPr>
                        <a:t>Learning Strategies slide, provides additional support to students for understanding the activity. </a:t>
                      </a:r>
                      <a:endParaRPr sz="1300">
                        <a:solidFill>
                          <a:srgbClr val="424242"/>
                        </a:solidFill>
                        <a:latin typeface="Calibri"/>
                        <a:ea typeface="Calibri"/>
                        <a:cs typeface="Calibri"/>
                        <a:sym typeface="Calibri"/>
                      </a:endParaRPr>
                    </a:p>
                  </a:txBody>
                  <a:tcPr marT="91425" marB="91425" marR="91425" marL="91425">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r>
              <a:tr h="521350">
                <a:tc>
                  <a:txBody>
                    <a:bodyPr/>
                    <a:lstStyle/>
                    <a:p>
                      <a:pPr indent="0" lvl="0" marL="0" rtl="0" algn="ctr">
                        <a:spcBef>
                          <a:spcPts val="0"/>
                        </a:spcBef>
                        <a:spcAft>
                          <a:spcPts val="0"/>
                        </a:spcAft>
                        <a:buClr>
                          <a:schemeClr val="dk1"/>
                        </a:buClr>
                        <a:buSzPts val="1100"/>
                        <a:buFont typeface="Arial"/>
                        <a:buNone/>
                      </a:pPr>
                      <a:r>
                        <a:rPr lang="en">
                          <a:solidFill>
                            <a:schemeClr val="dk1"/>
                          </a:solidFill>
                          <a:latin typeface="Noto Sans"/>
                          <a:ea typeface="Noto Sans"/>
                          <a:cs typeface="Noto Sans"/>
                          <a:sym typeface="Noto Sans"/>
                        </a:rPr>
                        <a:t>n/a</a:t>
                      </a:r>
                      <a:endParaRPr>
                        <a:solidFill>
                          <a:srgbClr val="5E5E5E"/>
                        </a:solidFill>
                        <a:latin typeface="Noto Sans"/>
                        <a:ea typeface="Noto Sans"/>
                        <a:cs typeface="Noto Sans"/>
                        <a:sym typeface="Noto Sans"/>
                      </a:endParaRPr>
                    </a:p>
                  </a:txBody>
                  <a:tcPr marT="91425" marB="91425" marR="91425" marL="91425">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lstStyle/>
                    <a:p>
                      <a:pPr indent="0" lvl="0" marL="0" rtl="0" algn="l">
                        <a:lnSpc>
                          <a:spcPct val="115000"/>
                        </a:lnSpc>
                        <a:spcBef>
                          <a:spcPts val="0"/>
                        </a:spcBef>
                        <a:spcAft>
                          <a:spcPts val="1200"/>
                        </a:spcAft>
                        <a:buNone/>
                      </a:pPr>
                      <a:r>
                        <a:rPr lang="en" sz="1300">
                          <a:solidFill>
                            <a:srgbClr val="424242"/>
                          </a:solidFill>
                          <a:latin typeface="Calibri"/>
                          <a:ea typeface="Calibri"/>
                          <a:cs typeface="Calibri"/>
                          <a:sym typeface="Calibri"/>
                        </a:rPr>
                        <a:t>Support for English Language Learners</a:t>
                      </a:r>
                      <a:endParaRPr sz="1300">
                        <a:solidFill>
                          <a:srgbClr val="424242"/>
                        </a:solidFill>
                        <a:latin typeface="Calibri"/>
                        <a:ea typeface="Calibri"/>
                        <a:cs typeface="Calibri"/>
                        <a:sym typeface="Calibri"/>
                      </a:endParaRPr>
                    </a:p>
                  </a:txBody>
                  <a:tcPr marT="91425" marB="91425" marR="91425" marL="91425">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lstStyle/>
                    <a:p>
                      <a:pPr indent="0" lvl="0" marL="0" rtl="0" algn="l">
                        <a:spcBef>
                          <a:spcPts val="0"/>
                        </a:spcBef>
                        <a:spcAft>
                          <a:spcPts val="0"/>
                        </a:spcAft>
                        <a:buNone/>
                      </a:pPr>
                      <a:r>
                        <a:rPr lang="en" sz="1300">
                          <a:solidFill>
                            <a:srgbClr val="424242"/>
                          </a:solidFill>
                          <a:latin typeface="Calibri"/>
                          <a:ea typeface="Calibri"/>
                          <a:cs typeface="Calibri"/>
                          <a:sym typeface="Calibri"/>
                        </a:rPr>
                        <a:t>Hidden</a:t>
                      </a:r>
                      <a:endParaRPr sz="1300">
                        <a:solidFill>
                          <a:srgbClr val="424242"/>
                        </a:solidFill>
                        <a:latin typeface="Calibri"/>
                        <a:ea typeface="Calibri"/>
                        <a:cs typeface="Calibri"/>
                        <a:sym typeface="Calibri"/>
                      </a:endParaRPr>
                    </a:p>
                  </a:txBody>
                  <a:tcPr marT="91425" marB="91425" marR="91425" marL="91425">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lstStyle/>
                    <a:p>
                      <a:pPr indent="0" lvl="0" marL="0" rtl="0" algn="l">
                        <a:spcBef>
                          <a:spcPts val="0"/>
                        </a:spcBef>
                        <a:spcAft>
                          <a:spcPts val="0"/>
                        </a:spcAft>
                        <a:buClr>
                          <a:srgbClr val="000000"/>
                        </a:buClr>
                        <a:buSzPts val="1100"/>
                        <a:buFont typeface="Arial"/>
                        <a:buNone/>
                      </a:pPr>
                      <a:r>
                        <a:rPr lang="en" sz="1300">
                          <a:solidFill>
                            <a:srgbClr val="424242"/>
                          </a:solidFill>
                          <a:latin typeface="Calibri"/>
                          <a:ea typeface="Calibri"/>
                          <a:cs typeface="Calibri"/>
                          <a:sym typeface="Calibri"/>
                        </a:rPr>
                        <a:t>Learning Strategies slide, provides additional support to students for understanding the activity. </a:t>
                      </a:r>
                      <a:endParaRPr sz="1200">
                        <a:solidFill>
                          <a:srgbClr val="424242"/>
                        </a:solidFill>
                        <a:latin typeface="Noto Sans"/>
                        <a:ea typeface="Noto Sans"/>
                        <a:cs typeface="Noto Sans"/>
                        <a:sym typeface="Noto Sans"/>
                      </a:endParaRPr>
                    </a:p>
                  </a:txBody>
                  <a:tcPr marT="91425" marB="91425" marR="91425" marL="91425">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r>
              <a:tr h="521350">
                <a:tc>
                  <a:txBody>
                    <a:bodyPr/>
                    <a:lstStyle/>
                    <a:p>
                      <a:pPr indent="0" lvl="0" marL="0" rtl="0" algn="ctr">
                        <a:spcBef>
                          <a:spcPts val="0"/>
                        </a:spcBef>
                        <a:spcAft>
                          <a:spcPts val="0"/>
                        </a:spcAft>
                        <a:buClr>
                          <a:srgbClr val="000000"/>
                        </a:buClr>
                        <a:buSzPts val="1100"/>
                        <a:buFont typeface="Arial"/>
                        <a:buNone/>
                      </a:pPr>
                      <a:r>
                        <a:rPr lang="en">
                          <a:solidFill>
                            <a:schemeClr val="dk1"/>
                          </a:solidFill>
                          <a:latin typeface="Noto Sans"/>
                          <a:ea typeface="Noto Sans"/>
                          <a:cs typeface="Noto Sans"/>
                          <a:sym typeface="Noto Sans"/>
                        </a:rPr>
                        <a:t>n/a</a:t>
                      </a:r>
                      <a:endParaRPr>
                        <a:solidFill>
                          <a:schemeClr val="dk1"/>
                        </a:solidFill>
                        <a:latin typeface="Noto Sans"/>
                        <a:ea typeface="Noto Sans"/>
                        <a:cs typeface="Noto Sans"/>
                        <a:sym typeface="Noto Sans"/>
                      </a:endParaRPr>
                    </a:p>
                  </a:txBody>
                  <a:tcPr marT="91425" marB="91425" marR="91425" marL="91425">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lstStyle/>
                    <a:p>
                      <a:pPr indent="0" lvl="0" marL="0" rtl="0" algn="l">
                        <a:spcBef>
                          <a:spcPts val="0"/>
                        </a:spcBef>
                        <a:spcAft>
                          <a:spcPts val="0"/>
                        </a:spcAft>
                        <a:buNone/>
                      </a:pPr>
                      <a:r>
                        <a:rPr lang="en" sz="1300">
                          <a:solidFill>
                            <a:srgbClr val="424242"/>
                          </a:solidFill>
                          <a:latin typeface="Calibri"/>
                          <a:ea typeface="Calibri"/>
                          <a:cs typeface="Calibri"/>
                          <a:sym typeface="Calibri"/>
                        </a:rPr>
                        <a:t>Extending Your Thinking</a:t>
                      </a:r>
                      <a:endParaRPr sz="1300">
                        <a:solidFill>
                          <a:srgbClr val="424242"/>
                        </a:solidFill>
                        <a:latin typeface="Calibri"/>
                        <a:ea typeface="Calibri"/>
                        <a:cs typeface="Calibri"/>
                        <a:sym typeface="Calibri"/>
                      </a:endParaRPr>
                    </a:p>
                  </a:txBody>
                  <a:tcPr marT="91425" marB="91425" marR="91425" marL="91425">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lstStyle/>
                    <a:p>
                      <a:pPr indent="0" lvl="0" marL="0" rtl="0" algn="l">
                        <a:spcBef>
                          <a:spcPts val="0"/>
                        </a:spcBef>
                        <a:spcAft>
                          <a:spcPts val="0"/>
                        </a:spcAft>
                        <a:buNone/>
                      </a:pPr>
                      <a:r>
                        <a:rPr lang="en" sz="1300">
                          <a:solidFill>
                            <a:srgbClr val="424242"/>
                          </a:solidFill>
                          <a:latin typeface="Calibri"/>
                          <a:ea typeface="Calibri"/>
                          <a:cs typeface="Calibri"/>
                          <a:sym typeface="Calibri"/>
                        </a:rPr>
                        <a:t>Hidden</a:t>
                      </a:r>
                      <a:endParaRPr sz="1300">
                        <a:solidFill>
                          <a:srgbClr val="424242"/>
                        </a:solidFill>
                        <a:latin typeface="Calibri"/>
                        <a:ea typeface="Calibri"/>
                        <a:cs typeface="Calibri"/>
                        <a:sym typeface="Calibri"/>
                      </a:endParaRPr>
                    </a:p>
                  </a:txBody>
                  <a:tcPr marT="91425" marB="91425" marR="91425" marL="91425">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lstStyle/>
                    <a:p>
                      <a:pPr indent="0" lvl="0" marL="0" rtl="0" algn="l">
                        <a:spcBef>
                          <a:spcPts val="0"/>
                        </a:spcBef>
                        <a:spcAft>
                          <a:spcPts val="0"/>
                        </a:spcAft>
                        <a:buNone/>
                      </a:pPr>
                      <a:r>
                        <a:rPr lang="en" sz="1300">
                          <a:solidFill>
                            <a:srgbClr val="424242"/>
                          </a:solidFill>
                          <a:latin typeface="Calibri"/>
                          <a:ea typeface="Calibri"/>
                          <a:cs typeface="Calibri"/>
                          <a:sym typeface="Calibri"/>
                        </a:rPr>
                        <a:t>Extending Your Thinking slide, provides an extra challenge for students.</a:t>
                      </a:r>
                      <a:endParaRPr sz="1300">
                        <a:solidFill>
                          <a:srgbClr val="424242"/>
                        </a:solidFill>
                        <a:latin typeface="Calibri"/>
                        <a:ea typeface="Calibri"/>
                        <a:cs typeface="Calibri"/>
                        <a:sym typeface="Calibri"/>
                      </a:endParaRPr>
                    </a:p>
                  </a:txBody>
                  <a:tcPr marT="91425" marB="91425" marR="91425" marL="91425">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r>
              <a:tr h="521350">
                <a:tc>
                  <a:txBody>
                    <a:bodyPr/>
                    <a:lstStyle/>
                    <a:p>
                      <a:pPr indent="0" lvl="0" marL="0" rtl="0" algn="ctr">
                        <a:spcBef>
                          <a:spcPts val="0"/>
                        </a:spcBef>
                        <a:spcAft>
                          <a:spcPts val="0"/>
                        </a:spcAft>
                        <a:buClr>
                          <a:srgbClr val="000000"/>
                        </a:buClr>
                        <a:buSzPts val="1100"/>
                        <a:buFont typeface="Arial"/>
                        <a:buNone/>
                      </a:pPr>
                      <a:r>
                        <a:rPr lang="en">
                          <a:solidFill>
                            <a:schemeClr val="dk1"/>
                          </a:solidFill>
                          <a:latin typeface="Noto Sans"/>
                          <a:ea typeface="Noto Sans"/>
                          <a:cs typeface="Noto Sans"/>
                          <a:sym typeface="Noto Sans"/>
                        </a:rPr>
                        <a:t>n/a</a:t>
                      </a:r>
                      <a:endParaRPr>
                        <a:solidFill>
                          <a:schemeClr val="dk1"/>
                        </a:solidFill>
                        <a:latin typeface="Noto Sans"/>
                        <a:ea typeface="Noto Sans"/>
                        <a:cs typeface="Noto Sans"/>
                        <a:sym typeface="Noto Sans"/>
                      </a:endParaRPr>
                    </a:p>
                  </a:txBody>
                  <a:tcPr marT="91425" marB="91425" marR="91425" marL="91425">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lstStyle/>
                    <a:p>
                      <a:pPr indent="0" lvl="0" marL="0" rtl="0" algn="l">
                        <a:spcBef>
                          <a:spcPts val="0"/>
                        </a:spcBef>
                        <a:spcAft>
                          <a:spcPts val="0"/>
                        </a:spcAft>
                        <a:buNone/>
                      </a:pPr>
                      <a:r>
                        <a:rPr lang="en" sz="1300">
                          <a:solidFill>
                            <a:srgbClr val="424242"/>
                          </a:solidFill>
                          <a:latin typeface="Calibri"/>
                          <a:ea typeface="Calibri"/>
                          <a:cs typeface="Calibri"/>
                          <a:sym typeface="Calibri"/>
                        </a:rPr>
                        <a:t>Self Check</a:t>
                      </a:r>
                      <a:endParaRPr sz="1300">
                        <a:solidFill>
                          <a:srgbClr val="424242"/>
                        </a:solidFill>
                        <a:latin typeface="Calibri"/>
                        <a:ea typeface="Calibri"/>
                        <a:cs typeface="Calibri"/>
                        <a:sym typeface="Calibri"/>
                      </a:endParaRPr>
                    </a:p>
                  </a:txBody>
                  <a:tcPr marT="91425" marB="91425" marR="91425" marL="91425">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lstStyle/>
                    <a:p>
                      <a:pPr indent="0" lvl="0" marL="0" rtl="0" algn="l">
                        <a:spcBef>
                          <a:spcPts val="0"/>
                        </a:spcBef>
                        <a:spcAft>
                          <a:spcPts val="0"/>
                        </a:spcAft>
                        <a:buNone/>
                      </a:pPr>
                      <a:r>
                        <a:rPr lang="en" sz="1300">
                          <a:solidFill>
                            <a:srgbClr val="424242"/>
                          </a:solidFill>
                          <a:latin typeface="Calibri"/>
                          <a:ea typeface="Calibri"/>
                          <a:cs typeface="Calibri"/>
                          <a:sym typeface="Calibri"/>
                        </a:rPr>
                        <a:t>Not Hidden</a:t>
                      </a:r>
                      <a:endParaRPr sz="1300">
                        <a:solidFill>
                          <a:srgbClr val="424242"/>
                        </a:solidFill>
                        <a:latin typeface="Calibri"/>
                        <a:ea typeface="Calibri"/>
                        <a:cs typeface="Calibri"/>
                        <a:sym typeface="Calibri"/>
                      </a:endParaRPr>
                    </a:p>
                  </a:txBody>
                  <a:tcPr marT="91425" marB="91425" marR="91425" marL="91425">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lstStyle/>
                    <a:p>
                      <a:pPr indent="0" lvl="0" marL="0" rtl="0" algn="l">
                        <a:spcBef>
                          <a:spcPts val="0"/>
                        </a:spcBef>
                        <a:spcAft>
                          <a:spcPts val="0"/>
                        </a:spcAft>
                        <a:buNone/>
                      </a:pPr>
                      <a:r>
                        <a:rPr lang="en" sz="1300">
                          <a:solidFill>
                            <a:srgbClr val="424242"/>
                          </a:solidFill>
                          <a:latin typeface="Calibri"/>
                          <a:ea typeface="Calibri"/>
                          <a:cs typeface="Calibri"/>
                          <a:sym typeface="Calibri"/>
                        </a:rPr>
                        <a:t>Self Check slide, checkpoint to assess student understanding after the learning activity.</a:t>
                      </a:r>
                      <a:endParaRPr sz="1300">
                        <a:solidFill>
                          <a:srgbClr val="424242"/>
                        </a:solidFill>
                        <a:latin typeface="Calibri"/>
                        <a:ea typeface="Calibri"/>
                        <a:cs typeface="Calibri"/>
                        <a:sym typeface="Calibri"/>
                      </a:endParaRPr>
                    </a:p>
                  </a:txBody>
                  <a:tcPr marT="91425" marB="91425" marR="91425" marL="91425">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r>
              <a:tr h="521350">
                <a:tc>
                  <a:txBody>
                    <a:bodyPr/>
                    <a:lstStyle/>
                    <a:p>
                      <a:pPr indent="0" lvl="0" marL="0" rtl="0" algn="ctr">
                        <a:spcBef>
                          <a:spcPts val="0"/>
                        </a:spcBef>
                        <a:spcAft>
                          <a:spcPts val="0"/>
                        </a:spcAft>
                        <a:buClr>
                          <a:srgbClr val="000000"/>
                        </a:buClr>
                        <a:buSzPts val="1100"/>
                        <a:buFont typeface="Arial"/>
                        <a:buNone/>
                      </a:pPr>
                      <a:r>
                        <a:rPr lang="en">
                          <a:solidFill>
                            <a:schemeClr val="dk1"/>
                          </a:solidFill>
                          <a:latin typeface="Noto Sans"/>
                          <a:ea typeface="Noto Sans"/>
                          <a:cs typeface="Noto Sans"/>
                          <a:sym typeface="Noto Sans"/>
                        </a:rPr>
                        <a:t>n/a</a:t>
                      </a:r>
                      <a:endParaRPr>
                        <a:solidFill>
                          <a:schemeClr val="dk1"/>
                        </a:solidFill>
                        <a:latin typeface="Noto Sans"/>
                        <a:ea typeface="Noto Sans"/>
                        <a:cs typeface="Noto Sans"/>
                        <a:sym typeface="Noto Sans"/>
                      </a:endParaRPr>
                    </a:p>
                  </a:txBody>
                  <a:tcPr marT="91425" marB="91425" marR="91425" marL="91425">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lstStyle/>
                    <a:p>
                      <a:pPr indent="0" lvl="0" marL="0" rtl="0" algn="l">
                        <a:spcBef>
                          <a:spcPts val="0"/>
                        </a:spcBef>
                        <a:spcAft>
                          <a:spcPts val="0"/>
                        </a:spcAft>
                        <a:buNone/>
                      </a:pPr>
                      <a:r>
                        <a:rPr lang="en" sz="1300">
                          <a:solidFill>
                            <a:srgbClr val="424242"/>
                          </a:solidFill>
                          <a:latin typeface="Calibri"/>
                          <a:ea typeface="Calibri"/>
                          <a:cs typeface="Calibri"/>
                          <a:sym typeface="Calibri"/>
                        </a:rPr>
                        <a:t>Review</a:t>
                      </a:r>
                      <a:endParaRPr sz="1300">
                        <a:solidFill>
                          <a:srgbClr val="424242"/>
                        </a:solidFill>
                        <a:latin typeface="Calibri"/>
                        <a:ea typeface="Calibri"/>
                        <a:cs typeface="Calibri"/>
                        <a:sym typeface="Calibri"/>
                      </a:endParaRPr>
                    </a:p>
                  </a:txBody>
                  <a:tcPr marT="91425" marB="91425" marR="91425" marL="91425">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lstStyle/>
                    <a:p>
                      <a:pPr indent="0" lvl="0" marL="0" rtl="0" algn="l">
                        <a:spcBef>
                          <a:spcPts val="0"/>
                        </a:spcBef>
                        <a:spcAft>
                          <a:spcPts val="0"/>
                        </a:spcAft>
                        <a:buNone/>
                      </a:pPr>
                      <a:r>
                        <a:rPr lang="en" sz="1300">
                          <a:solidFill>
                            <a:srgbClr val="424242"/>
                          </a:solidFill>
                          <a:latin typeface="Calibri"/>
                          <a:ea typeface="Calibri"/>
                          <a:cs typeface="Calibri"/>
                          <a:sym typeface="Calibri"/>
                        </a:rPr>
                        <a:t>Hidden</a:t>
                      </a:r>
                      <a:endParaRPr sz="1300">
                        <a:solidFill>
                          <a:srgbClr val="424242"/>
                        </a:solidFill>
                        <a:latin typeface="Calibri"/>
                        <a:ea typeface="Calibri"/>
                        <a:cs typeface="Calibri"/>
                        <a:sym typeface="Calibri"/>
                      </a:endParaRPr>
                    </a:p>
                  </a:txBody>
                  <a:tcPr marT="91425" marB="91425" marR="91425" marL="91425">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lstStyle/>
                    <a:p>
                      <a:pPr indent="0" lvl="0" marL="0" rtl="0" algn="l">
                        <a:spcBef>
                          <a:spcPts val="0"/>
                        </a:spcBef>
                        <a:spcAft>
                          <a:spcPts val="0"/>
                        </a:spcAft>
                        <a:buNone/>
                      </a:pPr>
                      <a:r>
                        <a:rPr lang="en" sz="1300">
                          <a:solidFill>
                            <a:srgbClr val="424242"/>
                          </a:solidFill>
                          <a:latin typeface="Calibri"/>
                          <a:ea typeface="Calibri"/>
                          <a:cs typeface="Calibri"/>
                          <a:sym typeface="Calibri"/>
                        </a:rPr>
                        <a:t>Self Check - Review slide, designed to help review topics from the self check question.</a:t>
                      </a:r>
                      <a:endParaRPr sz="1300">
                        <a:solidFill>
                          <a:srgbClr val="424242"/>
                        </a:solidFill>
                        <a:latin typeface="Calibri"/>
                        <a:ea typeface="Calibri"/>
                        <a:cs typeface="Calibri"/>
                        <a:sym typeface="Calibri"/>
                      </a:endParaRPr>
                    </a:p>
                  </a:txBody>
                  <a:tcPr marT="91425" marB="91425" marR="91425" marL="91425">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r>
            </a:tbl>
          </a:graphicData>
        </a:graphic>
      </p:graphicFrame>
      <p:pic>
        <p:nvPicPr>
          <p:cNvPr descr="Icon indicating the slide contains a support for students with disabilities" id="101" name="Google Shape;101;p16" title="Frame 13.png"/>
          <p:cNvPicPr preferRelativeResize="0"/>
          <p:nvPr/>
        </p:nvPicPr>
        <p:blipFill>
          <a:blip r:embed="rId4">
            <a:alphaModFix/>
          </a:blip>
          <a:stretch>
            <a:fillRect/>
          </a:stretch>
        </p:blipFill>
        <p:spPr>
          <a:xfrm>
            <a:off x="441470" y="1624887"/>
            <a:ext cx="274320" cy="274320"/>
          </a:xfrm>
          <a:prstGeom prst="rect">
            <a:avLst/>
          </a:prstGeom>
          <a:noFill/>
          <a:ln>
            <a:noFill/>
          </a:ln>
        </p:spPr>
      </p:pic>
      <p:pic>
        <p:nvPicPr>
          <p:cNvPr descr="Icon indicating the slide contains a support for emerging bilingual students " id="102" name="Google Shape;102;p16" title="emojione_input-latin-letters (4).png"/>
          <p:cNvPicPr preferRelativeResize="0"/>
          <p:nvPr/>
        </p:nvPicPr>
        <p:blipFill>
          <a:blip r:embed="rId5">
            <a:alphaModFix/>
          </a:blip>
          <a:stretch>
            <a:fillRect/>
          </a:stretch>
        </p:blipFill>
        <p:spPr>
          <a:xfrm>
            <a:off x="418607" y="2162346"/>
            <a:ext cx="320040" cy="320040"/>
          </a:xfrm>
          <a:prstGeom prst="rect">
            <a:avLst/>
          </a:prstGeom>
          <a:noFill/>
          <a:ln>
            <a:noFill/>
          </a:ln>
        </p:spPr>
      </p:pic>
      <p:pic>
        <p:nvPicPr>
          <p:cNvPr descr="Icon indicating the slide contains a support for gifted students by providing a challenge that increases the depth or complexity of the material" id="103" name="Google Shape;103;p16" title="extending your thinking icon opaque"/>
          <p:cNvPicPr preferRelativeResize="0"/>
          <p:nvPr/>
        </p:nvPicPr>
        <p:blipFill>
          <a:blip r:embed="rId6">
            <a:alphaModFix/>
          </a:blip>
          <a:stretch>
            <a:fillRect/>
          </a:stretch>
        </p:blipFill>
        <p:spPr>
          <a:xfrm>
            <a:off x="382175" y="2702586"/>
            <a:ext cx="392925" cy="383577"/>
          </a:xfrm>
          <a:prstGeom prst="rect">
            <a:avLst/>
          </a:prstGeom>
          <a:noFill/>
          <a:ln>
            <a:noFill/>
          </a:ln>
        </p:spPr>
      </p:pic>
      <p:pic>
        <p:nvPicPr>
          <p:cNvPr descr="Icon indicating the slide contains a check for understanding question for students " id="104" name="Google Shape;104;p16" title="self check 1 opaque"/>
          <p:cNvPicPr preferRelativeResize="0"/>
          <p:nvPr/>
        </p:nvPicPr>
        <p:blipFill>
          <a:blip r:embed="rId7">
            <a:alphaModFix/>
          </a:blip>
          <a:stretch>
            <a:fillRect/>
          </a:stretch>
        </p:blipFill>
        <p:spPr>
          <a:xfrm>
            <a:off x="418612" y="3306384"/>
            <a:ext cx="320050" cy="309016"/>
          </a:xfrm>
          <a:prstGeom prst="rect">
            <a:avLst/>
          </a:prstGeom>
          <a:noFill/>
          <a:ln>
            <a:noFill/>
          </a:ln>
        </p:spPr>
      </p:pic>
      <p:pic>
        <p:nvPicPr>
          <p:cNvPr descr="Icon indicating the slide contains a additional resources for students who struggled with the check for understanding (self check) question" id="105" name="Google Shape;105;p16" title="additional resources icon opaque"/>
          <p:cNvPicPr preferRelativeResize="0"/>
          <p:nvPr/>
        </p:nvPicPr>
        <p:blipFill>
          <a:blip r:embed="rId8">
            <a:alphaModFix/>
          </a:blip>
          <a:stretch>
            <a:fillRect/>
          </a:stretch>
        </p:blipFill>
        <p:spPr>
          <a:xfrm>
            <a:off x="397310" y="3866175"/>
            <a:ext cx="362627" cy="354000"/>
          </a:xfrm>
          <a:prstGeom prst="rect">
            <a:avLst/>
          </a:prstGeom>
          <a:noFill/>
          <a:ln>
            <a:noFill/>
          </a:ln>
        </p:spPr>
      </p:pic>
      <p:sp>
        <p:nvSpPr>
          <p:cNvPr descr="Gold colored box with downward point arrow reminding teachers where the speaker notes are located." id="106" name="Google Shape;106;p16" title="Speaker notes callout box"/>
          <p:cNvSpPr/>
          <p:nvPr/>
        </p:nvSpPr>
        <p:spPr>
          <a:xfrm>
            <a:off x="886725" y="4493600"/>
            <a:ext cx="7118100" cy="668700"/>
          </a:xfrm>
          <a:prstGeom prst="downArrowCallout">
            <a:avLst>
              <a:gd fmla="val 40182" name="adj1"/>
              <a:gd fmla="val 41349" name="adj2"/>
              <a:gd fmla="val 18452" name="adj3"/>
              <a:gd fmla="val 69766" name="adj4"/>
            </a:avLst>
          </a:prstGeom>
          <a:solidFill>
            <a:srgbClr val="FDBD3E"/>
          </a:solidFill>
          <a:ln>
            <a:noFill/>
          </a:ln>
        </p:spPr>
        <p:txBody>
          <a:bodyPr anchorCtr="0" anchor="ctr" bIns="91425" lIns="91425" spcFirstLastPara="1" rIns="91425" wrap="square" tIns="91425">
            <a:noAutofit/>
          </a:bodyPr>
          <a:lstStyle/>
          <a:p>
            <a:pPr indent="0" lvl="0" marL="0" rtl="0" algn="ctr">
              <a:spcBef>
                <a:spcPts val="0"/>
              </a:spcBef>
              <a:spcAft>
                <a:spcPts val="0"/>
              </a:spcAft>
              <a:buClr>
                <a:schemeClr val="dk1"/>
              </a:buClr>
              <a:buSzPts val="1100"/>
              <a:buFont typeface="Arial"/>
              <a:buNone/>
            </a:pPr>
            <a:r>
              <a:rPr lang="en" sz="1500">
                <a:solidFill>
                  <a:schemeClr val="dk1"/>
                </a:solidFill>
                <a:latin typeface="Calibri"/>
                <a:ea typeface="Calibri"/>
                <a:cs typeface="Calibri"/>
                <a:sym typeface="Calibri"/>
              </a:rPr>
              <a:t>On the next slides, c</a:t>
            </a:r>
            <a:r>
              <a:rPr lang="en" sz="1500">
                <a:solidFill>
                  <a:schemeClr val="dk1"/>
                </a:solidFill>
                <a:latin typeface="Calibri"/>
                <a:ea typeface="Calibri"/>
                <a:cs typeface="Calibri"/>
                <a:sym typeface="Calibri"/>
              </a:rPr>
              <a:t>heck the </a:t>
            </a:r>
            <a:r>
              <a:rPr b="1" lang="en" sz="1500">
                <a:solidFill>
                  <a:schemeClr val="dk1"/>
                </a:solidFill>
                <a:latin typeface="Calibri"/>
                <a:ea typeface="Calibri"/>
                <a:cs typeface="Calibri"/>
                <a:sym typeface="Calibri"/>
              </a:rPr>
              <a:t>speaker notes </a:t>
            </a:r>
            <a:r>
              <a:rPr lang="en" sz="1500">
                <a:solidFill>
                  <a:schemeClr val="dk1"/>
                </a:solidFill>
                <a:latin typeface="Calibri"/>
                <a:ea typeface="Calibri"/>
                <a:cs typeface="Calibri"/>
                <a:sym typeface="Calibri"/>
              </a:rPr>
              <a:t>for teacher instructions and support.</a:t>
            </a:r>
            <a:endParaRPr sz="1600">
              <a:latin typeface="Calibri"/>
              <a:ea typeface="Calibri"/>
              <a:cs typeface="Calibri"/>
              <a:sym typeface="Calibri"/>
            </a:endParaRPr>
          </a:p>
        </p:txBody>
      </p:sp>
      <p:sp>
        <p:nvSpPr>
          <p:cNvPr id="107" name="Google Shape;107;p16"/>
          <p:cNvSpPr txBox="1"/>
          <p:nvPr>
            <p:ph idx="12" type="sldNum"/>
          </p:nvPr>
        </p:nvSpPr>
        <p:spPr>
          <a:xfrm>
            <a:off x="8283608" y="4650942"/>
            <a:ext cx="548700" cy="3540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latin typeface="Noto Sans"/>
              <a:ea typeface="Noto Sans"/>
              <a:cs typeface="Noto Sans"/>
              <a:sym typeface="Noto Sans"/>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05047"/>
        </a:solidFill>
      </p:bgPr>
    </p:bg>
    <p:spTree>
      <p:nvGrpSpPr>
        <p:cNvPr id="111" name="Shape 111"/>
        <p:cNvGrpSpPr/>
        <p:nvPr/>
      </p:nvGrpSpPr>
      <p:grpSpPr>
        <a:xfrm>
          <a:off x="0" y="0"/>
          <a:ext cx="0" cy="0"/>
          <a:chOff x="0" y="0"/>
          <a:chExt cx="0" cy="0"/>
        </a:xfrm>
      </p:grpSpPr>
      <p:sp>
        <p:nvSpPr>
          <p:cNvPr id="112" name="Google Shape;112;p17"/>
          <p:cNvSpPr txBox="1"/>
          <p:nvPr>
            <p:ph type="title"/>
          </p:nvPr>
        </p:nvSpPr>
        <p:spPr>
          <a:xfrm>
            <a:off x="311700" y="137160"/>
            <a:ext cx="8520600" cy="615600"/>
          </a:xfrm>
          <a:prstGeom prst="rect">
            <a:avLst/>
          </a:prstGeom>
        </p:spPr>
        <p:txBody>
          <a:bodyPr anchorCtr="0" anchor="t" bIns="91425" lIns="91425" spcFirstLastPara="1" rIns="91425" wrap="square" tIns="91425">
            <a:spAutoFit/>
          </a:bodyPr>
          <a:lstStyle/>
          <a:p>
            <a:pPr indent="0" lvl="0" marL="0" rtl="0" algn="l">
              <a:spcBef>
                <a:spcPts val="0"/>
              </a:spcBef>
              <a:spcAft>
                <a:spcPts val="0"/>
              </a:spcAft>
              <a:buNone/>
            </a:pPr>
            <a:r>
              <a:rPr lang="en">
                <a:solidFill>
                  <a:srgbClr val="FDBD3E"/>
                </a:solidFill>
              </a:rPr>
              <a:t>Learning Goals</a:t>
            </a:r>
            <a:endParaRPr sz="3000">
              <a:solidFill>
                <a:srgbClr val="FDBD3E"/>
              </a:solidFill>
            </a:endParaRPr>
          </a:p>
        </p:txBody>
      </p:sp>
      <p:sp>
        <p:nvSpPr>
          <p:cNvPr id="113" name="Google Shape;113;p17"/>
          <p:cNvSpPr txBox="1"/>
          <p:nvPr>
            <p:ph idx="1" type="body"/>
          </p:nvPr>
        </p:nvSpPr>
        <p:spPr>
          <a:xfrm>
            <a:off x="311700" y="960125"/>
            <a:ext cx="5576400" cy="3657600"/>
          </a:xfrm>
          <a:prstGeom prst="rect">
            <a:avLst/>
          </a:prstGeom>
        </p:spPr>
        <p:txBody>
          <a:bodyPr anchorCtr="0" anchor="t" bIns="91425" lIns="91425" spcFirstLastPara="1" rIns="91425" wrap="square" tIns="91425">
            <a:noAutofit/>
          </a:bodyPr>
          <a:lstStyle/>
          <a:p>
            <a:pPr indent="0" lvl="0" marL="0" rtl="0" algn="l">
              <a:lnSpc>
                <a:spcPct val="100000"/>
              </a:lnSpc>
              <a:spcBef>
                <a:spcPts val="800"/>
              </a:spcBef>
              <a:spcAft>
                <a:spcPts val="0"/>
              </a:spcAft>
              <a:buNone/>
            </a:pPr>
            <a:r>
              <a:rPr b="1" lang="en">
                <a:solidFill>
                  <a:srgbClr val="F3F3F3"/>
                </a:solidFill>
              </a:rPr>
              <a:t>By the end of this lesson you will be able to -</a:t>
            </a:r>
            <a:endParaRPr b="1">
              <a:solidFill>
                <a:srgbClr val="F3F3F3"/>
              </a:solidFill>
            </a:endParaRPr>
          </a:p>
          <a:p>
            <a:pPr indent="-342900" lvl="0" marL="457200" rtl="0" algn="l">
              <a:lnSpc>
                <a:spcPct val="100000"/>
              </a:lnSpc>
              <a:spcBef>
                <a:spcPts val="1000"/>
              </a:spcBef>
              <a:spcAft>
                <a:spcPts val="0"/>
              </a:spcAft>
              <a:buClr>
                <a:srgbClr val="F3F3F3"/>
              </a:buClr>
              <a:buSzPts val="1800"/>
              <a:buFont typeface="Helvetica Neue"/>
              <a:buChar char="●"/>
            </a:pPr>
            <a:r>
              <a:rPr lang="en">
                <a:solidFill>
                  <a:srgbClr val="F3F3F3"/>
                </a:solidFill>
              </a:rPr>
              <a:t>Recognize perfect-square expressions written in different forms.</a:t>
            </a:r>
            <a:endParaRPr>
              <a:solidFill>
                <a:srgbClr val="F3F3F3"/>
              </a:solidFill>
            </a:endParaRPr>
          </a:p>
          <a:p>
            <a:pPr indent="-342900" lvl="0" marL="457200" rtl="0" algn="l">
              <a:lnSpc>
                <a:spcPct val="100000"/>
              </a:lnSpc>
              <a:spcBef>
                <a:spcPts val="1000"/>
              </a:spcBef>
              <a:spcAft>
                <a:spcPts val="0"/>
              </a:spcAft>
              <a:buClr>
                <a:srgbClr val="F3F3F3"/>
              </a:buClr>
              <a:buSzPts val="1800"/>
              <a:buFont typeface="Helvetica Neue"/>
              <a:buChar char="●"/>
            </a:pPr>
            <a:r>
              <a:rPr lang="en">
                <a:solidFill>
                  <a:srgbClr val="F3F3F3"/>
                </a:solidFill>
              </a:rPr>
              <a:t>Recognize quadratic equations that have a perfect-square expression and solve the equations.</a:t>
            </a:r>
            <a:endParaRPr>
              <a:solidFill>
                <a:srgbClr val="F3F3F3"/>
              </a:solidFill>
            </a:endParaRPr>
          </a:p>
        </p:txBody>
      </p:sp>
      <p:pic>
        <p:nvPicPr>
          <p:cNvPr descr="Three students helping each other up a staircase toward a flag, symbolizing teamwork and building math skills step by step." id="114" name="Google Shape;114;p17" title="lesson journey-opt 2 (2).png"/>
          <p:cNvPicPr preferRelativeResize="0"/>
          <p:nvPr/>
        </p:nvPicPr>
        <p:blipFill rotWithShape="1">
          <a:blip r:embed="rId3">
            <a:alphaModFix/>
          </a:blip>
          <a:srcRect b="0" l="39" r="49" t="0"/>
          <a:stretch/>
        </p:blipFill>
        <p:spPr>
          <a:xfrm>
            <a:off x="6096000" y="1595723"/>
            <a:ext cx="2928074" cy="1952050"/>
          </a:xfrm>
          <a:prstGeom prst="rect">
            <a:avLst/>
          </a:prstGeom>
          <a:noFill/>
          <a:ln>
            <a:noFill/>
          </a:ln>
        </p:spPr>
      </p:pic>
      <p:sp>
        <p:nvSpPr>
          <p:cNvPr id="115" name="Google Shape;115;p17"/>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latin typeface="Noto Sans"/>
              <a:ea typeface="Noto Sans"/>
              <a:cs typeface="Noto Sans"/>
              <a:sym typeface="Noto Sans"/>
            </a:endParaRPr>
          </a:p>
        </p:txBody>
      </p:sp>
      <p:sp>
        <p:nvSpPr>
          <p:cNvPr id="116" name="Google Shape;116;p17"/>
          <p:cNvSpPr txBox="1"/>
          <p:nvPr>
            <p:ph idx="2" type="sldNum"/>
          </p:nvPr>
        </p:nvSpPr>
        <p:spPr>
          <a:xfrm>
            <a:off x="311700" y="4650950"/>
            <a:ext cx="7971900" cy="3540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a:t>Lesson 9.1 What Are Perfect Squares?</a:t>
            </a:r>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0" name="Shape 120"/>
        <p:cNvGrpSpPr/>
        <p:nvPr/>
      </p:nvGrpSpPr>
      <p:grpSpPr>
        <a:xfrm>
          <a:off x="0" y="0"/>
          <a:ext cx="0" cy="0"/>
          <a:chOff x="0" y="0"/>
          <a:chExt cx="0" cy="0"/>
        </a:xfrm>
      </p:grpSpPr>
      <p:sp>
        <p:nvSpPr>
          <p:cNvPr id="121" name="Google Shape;121;p18"/>
          <p:cNvSpPr txBox="1"/>
          <p:nvPr>
            <p:ph type="title"/>
          </p:nvPr>
        </p:nvSpPr>
        <p:spPr>
          <a:xfrm>
            <a:off x="311700" y="137160"/>
            <a:ext cx="8520600" cy="615600"/>
          </a:xfrm>
          <a:prstGeom prst="rect">
            <a:avLst/>
          </a:prstGeom>
        </p:spPr>
        <p:txBody>
          <a:bodyPr anchorCtr="0" anchor="t" bIns="91425" lIns="91425" spcFirstLastPara="1" rIns="91425" wrap="square" tIns="91425">
            <a:spAutoFit/>
          </a:bodyPr>
          <a:lstStyle/>
          <a:p>
            <a:pPr indent="0" lvl="0" marL="0" rtl="0" algn="l">
              <a:spcBef>
                <a:spcPts val="0"/>
              </a:spcBef>
              <a:spcAft>
                <a:spcPts val="0"/>
              </a:spcAft>
              <a:buNone/>
            </a:pPr>
            <a:r>
              <a:rPr lang="en"/>
              <a:t>Vocabulary</a:t>
            </a:r>
            <a:endParaRPr/>
          </a:p>
        </p:txBody>
      </p:sp>
      <p:sp>
        <p:nvSpPr>
          <p:cNvPr id="122" name="Google Shape;122;p18"/>
          <p:cNvSpPr txBox="1"/>
          <p:nvPr>
            <p:ph idx="1" type="body"/>
          </p:nvPr>
        </p:nvSpPr>
        <p:spPr>
          <a:xfrm>
            <a:off x="311700" y="960125"/>
            <a:ext cx="4310100" cy="3657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en"/>
              <a:t>Previous</a:t>
            </a:r>
            <a:endParaRPr b="1" sz="1800">
              <a:solidFill>
                <a:srgbClr val="424242"/>
              </a:solidFill>
              <a:latin typeface="Calibri"/>
              <a:ea typeface="Calibri"/>
              <a:cs typeface="Calibri"/>
              <a:sym typeface="Calibri"/>
            </a:endParaRPr>
          </a:p>
          <a:p>
            <a:pPr indent="-355600" lvl="0" marL="457200" rtl="0" algn="l">
              <a:spcBef>
                <a:spcPts val="1200"/>
              </a:spcBef>
              <a:spcAft>
                <a:spcPts val="0"/>
              </a:spcAft>
              <a:buSzPts val="2000"/>
              <a:buChar char="●"/>
            </a:pPr>
            <a:r>
              <a:rPr lang="en" sz="2000"/>
              <a:t>Perfect Square</a:t>
            </a:r>
            <a:endParaRPr sz="2000"/>
          </a:p>
          <a:p>
            <a:pPr indent="-342900" lvl="1" marL="914400" rtl="0" algn="l">
              <a:spcBef>
                <a:spcPts val="0"/>
              </a:spcBef>
              <a:spcAft>
                <a:spcPts val="0"/>
              </a:spcAft>
              <a:buSzPts val="1800"/>
              <a:buChar char="○"/>
            </a:pPr>
            <a:r>
              <a:rPr lang="en" sz="1800"/>
              <a:t>The product of a whole number or expression that has been multiplied by itself.</a:t>
            </a:r>
            <a:endParaRPr sz="1800"/>
          </a:p>
          <a:p>
            <a:pPr indent="-355600" lvl="0" marL="457200" rtl="0" algn="l">
              <a:spcBef>
                <a:spcPts val="1000"/>
              </a:spcBef>
              <a:spcAft>
                <a:spcPts val="0"/>
              </a:spcAft>
              <a:buSzPts val="2000"/>
              <a:buChar char="●"/>
            </a:pPr>
            <a:r>
              <a:rPr lang="en" sz="2000"/>
              <a:t>Perfect Square Trinomial</a:t>
            </a:r>
            <a:endParaRPr sz="2000"/>
          </a:p>
          <a:p>
            <a:pPr indent="-342900" lvl="1" marL="914400" rtl="0" algn="l">
              <a:spcBef>
                <a:spcPts val="0"/>
              </a:spcBef>
              <a:spcAft>
                <a:spcPts val="0"/>
              </a:spcAft>
              <a:buSzPts val="1800"/>
              <a:buFont typeface="Calibri"/>
              <a:buChar char="○"/>
            </a:pPr>
            <a:r>
              <a:rPr lang="en" sz="1800"/>
              <a:t>A trinomial that fits the pattern </a:t>
            </a:r>
            <a:r>
              <a:rPr i="1" lang="en" sz="1800">
                <a:latin typeface="Times New Roman"/>
                <a:ea typeface="Times New Roman"/>
                <a:cs typeface="Times New Roman"/>
                <a:sym typeface="Times New Roman"/>
              </a:rPr>
              <a:t>a</a:t>
            </a:r>
            <a:r>
              <a:rPr baseline="30000" lang="en" sz="1800"/>
              <a:t>2</a:t>
            </a:r>
            <a:r>
              <a:rPr lang="en" sz="1800"/>
              <a:t> + 2</a:t>
            </a:r>
            <a:r>
              <a:rPr i="1" lang="en" sz="1800">
                <a:latin typeface="Times New Roman"/>
                <a:ea typeface="Times New Roman"/>
                <a:cs typeface="Times New Roman"/>
                <a:sym typeface="Times New Roman"/>
              </a:rPr>
              <a:t>ab</a:t>
            </a:r>
            <a:r>
              <a:rPr i="1" lang="en" sz="1800"/>
              <a:t> </a:t>
            </a:r>
            <a:r>
              <a:rPr lang="en" sz="1800"/>
              <a:t>+ </a:t>
            </a:r>
            <a:r>
              <a:rPr i="1" lang="en" sz="1800">
                <a:latin typeface="Times New Roman"/>
                <a:ea typeface="Times New Roman"/>
                <a:cs typeface="Times New Roman"/>
                <a:sym typeface="Times New Roman"/>
              </a:rPr>
              <a:t>b</a:t>
            </a:r>
            <a:r>
              <a:rPr baseline="30000" lang="en" sz="1800"/>
              <a:t>2</a:t>
            </a:r>
            <a:r>
              <a:rPr lang="en" sz="1800"/>
              <a:t> = (</a:t>
            </a:r>
            <a:r>
              <a:rPr i="1" lang="en" sz="1800">
                <a:latin typeface="Times New Roman"/>
                <a:ea typeface="Times New Roman"/>
                <a:cs typeface="Times New Roman"/>
                <a:sym typeface="Times New Roman"/>
              </a:rPr>
              <a:t>a</a:t>
            </a:r>
            <a:r>
              <a:rPr i="1" lang="en" sz="1800"/>
              <a:t> </a:t>
            </a:r>
            <a:r>
              <a:rPr lang="en" sz="1800"/>
              <a:t>+ </a:t>
            </a:r>
            <a:r>
              <a:rPr i="1" lang="en" sz="1800">
                <a:latin typeface="Times New Roman"/>
                <a:ea typeface="Times New Roman"/>
                <a:cs typeface="Times New Roman"/>
                <a:sym typeface="Times New Roman"/>
              </a:rPr>
              <a:t>b</a:t>
            </a:r>
            <a:r>
              <a:rPr lang="en" sz="1800"/>
              <a:t>)</a:t>
            </a:r>
            <a:r>
              <a:rPr baseline="30000" lang="en" sz="1800"/>
              <a:t>2</a:t>
            </a:r>
            <a:r>
              <a:rPr lang="en" sz="1800"/>
              <a:t> or </a:t>
            </a:r>
            <a:r>
              <a:rPr i="1" lang="en" sz="1800">
                <a:latin typeface="Times New Roman"/>
                <a:ea typeface="Times New Roman"/>
                <a:cs typeface="Times New Roman"/>
                <a:sym typeface="Times New Roman"/>
              </a:rPr>
              <a:t>a</a:t>
            </a:r>
            <a:r>
              <a:rPr baseline="30000" lang="en" sz="1800"/>
              <a:t>2</a:t>
            </a:r>
            <a:r>
              <a:rPr lang="en" sz="1800"/>
              <a:t> – 2</a:t>
            </a:r>
            <a:r>
              <a:rPr i="1" lang="en" sz="1800">
                <a:latin typeface="Times New Roman"/>
                <a:ea typeface="Times New Roman"/>
                <a:cs typeface="Times New Roman"/>
                <a:sym typeface="Times New Roman"/>
              </a:rPr>
              <a:t>ab</a:t>
            </a:r>
            <a:r>
              <a:rPr i="1" lang="en" sz="1800"/>
              <a:t> </a:t>
            </a:r>
            <a:r>
              <a:rPr lang="en" sz="1800"/>
              <a:t>+ </a:t>
            </a:r>
            <a:r>
              <a:rPr i="1" lang="en" sz="1800">
                <a:latin typeface="Times New Roman"/>
                <a:ea typeface="Times New Roman"/>
                <a:cs typeface="Times New Roman"/>
                <a:sym typeface="Times New Roman"/>
              </a:rPr>
              <a:t>b</a:t>
            </a:r>
            <a:r>
              <a:rPr baseline="30000" lang="en" sz="1800"/>
              <a:t>2</a:t>
            </a:r>
            <a:r>
              <a:rPr lang="en" sz="1800"/>
              <a:t> = (</a:t>
            </a:r>
            <a:r>
              <a:rPr i="1" lang="en" sz="1800">
                <a:latin typeface="Times New Roman"/>
                <a:ea typeface="Times New Roman"/>
                <a:cs typeface="Times New Roman"/>
                <a:sym typeface="Times New Roman"/>
              </a:rPr>
              <a:t>a</a:t>
            </a:r>
            <a:r>
              <a:rPr i="1" lang="en" sz="1800"/>
              <a:t> </a:t>
            </a:r>
            <a:r>
              <a:rPr lang="en" sz="1800"/>
              <a:t>– </a:t>
            </a:r>
            <a:r>
              <a:rPr i="1" lang="en" sz="1800">
                <a:latin typeface="Times New Roman"/>
                <a:ea typeface="Times New Roman"/>
                <a:cs typeface="Times New Roman"/>
                <a:sym typeface="Times New Roman"/>
              </a:rPr>
              <a:t>b</a:t>
            </a:r>
            <a:r>
              <a:rPr lang="en" sz="1800"/>
              <a:t>)</a:t>
            </a:r>
            <a:r>
              <a:rPr baseline="30000" lang="en" sz="1800"/>
              <a:t>2</a:t>
            </a:r>
            <a:r>
              <a:rPr lang="en" sz="1800"/>
              <a:t>.</a:t>
            </a:r>
            <a:endParaRPr sz="2400"/>
          </a:p>
        </p:txBody>
      </p:sp>
      <p:sp>
        <p:nvSpPr>
          <p:cNvPr id="123" name="Google Shape;123;p18"/>
          <p:cNvSpPr txBox="1"/>
          <p:nvPr>
            <p:ph idx="2" type="body"/>
          </p:nvPr>
        </p:nvSpPr>
        <p:spPr>
          <a:xfrm>
            <a:off x="4832400" y="1458025"/>
            <a:ext cx="3999900" cy="1071300"/>
          </a:xfrm>
          <a:prstGeom prst="rect">
            <a:avLst/>
          </a:prstGeom>
        </p:spPr>
        <p:txBody>
          <a:bodyPr anchorCtr="0" anchor="t" bIns="91425" lIns="91425" spcFirstLastPara="1" rIns="91425" wrap="square" tIns="91425">
            <a:noAutofit/>
          </a:bodyPr>
          <a:lstStyle/>
          <a:p>
            <a:pPr indent="-355600" lvl="0" marL="457200" rtl="0" algn="l">
              <a:spcBef>
                <a:spcPts val="0"/>
              </a:spcBef>
              <a:spcAft>
                <a:spcPts val="0"/>
              </a:spcAft>
              <a:buSzPts val="2000"/>
              <a:buChar char="●"/>
            </a:pPr>
            <a:r>
              <a:rPr lang="en" sz="2000">
                <a:latin typeface="Calibri"/>
                <a:ea typeface="Calibri"/>
                <a:cs typeface="Calibri"/>
                <a:sym typeface="Calibri"/>
              </a:rPr>
              <a:t>Square Root Property</a:t>
            </a:r>
            <a:endParaRPr sz="2000">
              <a:latin typeface="Calibri"/>
              <a:ea typeface="Calibri"/>
              <a:cs typeface="Calibri"/>
              <a:sym typeface="Calibri"/>
            </a:endParaRPr>
          </a:p>
          <a:p>
            <a:pPr indent="-342900" lvl="1" marL="914400" rtl="0" algn="l">
              <a:spcBef>
                <a:spcPts val="0"/>
              </a:spcBef>
              <a:spcAft>
                <a:spcPts val="0"/>
              </a:spcAft>
              <a:buSzPts val="1800"/>
              <a:buChar char="○"/>
            </a:pPr>
            <a:r>
              <a:rPr lang="en" sz="1800"/>
              <a:t>If </a:t>
            </a:r>
            <a:r>
              <a:rPr i="1" lang="en" sz="1800">
                <a:latin typeface="Times New Roman"/>
                <a:ea typeface="Times New Roman"/>
                <a:cs typeface="Times New Roman"/>
                <a:sym typeface="Times New Roman"/>
              </a:rPr>
              <a:t>x</a:t>
            </a:r>
            <a:r>
              <a:rPr baseline="30000" lang="en" sz="1800"/>
              <a:t>2</a:t>
            </a:r>
            <a:r>
              <a:rPr lang="en" sz="1800"/>
              <a:t> = </a:t>
            </a:r>
            <a:r>
              <a:rPr i="1" lang="en" sz="1800">
                <a:latin typeface="Times New Roman"/>
                <a:ea typeface="Times New Roman"/>
                <a:cs typeface="Times New Roman"/>
                <a:sym typeface="Times New Roman"/>
              </a:rPr>
              <a:t>k</a:t>
            </a:r>
            <a:r>
              <a:rPr lang="en" sz="1800"/>
              <a:t>, then </a:t>
            </a:r>
            <a:r>
              <a:rPr i="1" lang="en" sz="1800">
                <a:latin typeface="Times New Roman"/>
                <a:ea typeface="Times New Roman"/>
                <a:cs typeface="Times New Roman"/>
                <a:sym typeface="Times New Roman"/>
              </a:rPr>
              <a:t>x</a:t>
            </a:r>
            <a:r>
              <a:rPr lang="en" sz="1800"/>
              <a:t> = √</a:t>
            </a:r>
            <a:r>
              <a:rPr i="1" lang="en" sz="1800">
                <a:latin typeface="Times New Roman"/>
                <a:ea typeface="Times New Roman"/>
                <a:cs typeface="Times New Roman"/>
                <a:sym typeface="Times New Roman"/>
              </a:rPr>
              <a:t>k</a:t>
            </a:r>
            <a:r>
              <a:rPr lang="en" sz="1800"/>
              <a:t> and </a:t>
            </a:r>
            <a:br>
              <a:rPr lang="en" sz="1800"/>
            </a:br>
            <a:r>
              <a:rPr i="1" lang="en" sz="1800">
                <a:latin typeface="Times New Roman"/>
                <a:ea typeface="Times New Roman"/>
                <a:cs typeface="Times New Roman"/>
                <a:sym typeface="Times New Roman"/>
              </a:rPr>
              <a:t>x</a:t>
            </a:r>
            <a:r>
              <a:rPr lang="en" sz="1800"/>
              <a:t> = – √</a:t>
            </a:r>
            <a:r>
              <a:rPr i="1" lang="en" sz="1800">
                <a:latin typeface="Times New Roman"/>
                <a:ea typeface="Times New Roman"/>
                <a:cs typeface="Times New Roman"/>
                <a:sym typeface="Times New Roman"/>
              </a:rPr>
              <a:t>k.</a:t>
            </a:r>
            <a:endParaRPr sz="1800"/>
          </a:p>
        </p:txBody>
      </p:sp>
      <p:sp>
        <p:nvSpPr>
          <p:cNvPr id="124" name="Google Shape;124;p18"/>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125" name="Google Shape;125;p18"/>
          <p:cNvSpPr txBox="1"/>
          <p:nvPr>
            <p:ph idx="3" type="sldNum"/>
          </p:nvPr>
        </p:nvSpPr>
        <p:spPr>
          <a:xfrm>
            <a:off x="311700" y="4650950"/>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None/>
            </a:pPr>
            <a:r>
              <a:rPr lang="en"/>
              <a:t>Lesson 9.1 What Are Perfect Squares?</a:t>
            </a:r>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9" name="Shape 129"/>
        <p:cNvGrpSpPr/>
        <p:nvPr/>
      </p:nvGrpSpPr>
      <p:grpSpPr>
        <a:xfrm>
          <a:off x="0" y="0"/>
          <a:ext cx="0" cy="0"/>
          <a:chOff x="0" y="0"/>
          <a:chExt cx="0" cy="0"/>
        </a:xfrm>
      </p:grpSpPr>
      <p:sp>
        <p:nvSpPr>
          <p:cNvPr id="130" name="Google Shape;130;p19"/>
          <p:cNvSpPr txBox="1"/>
          <p:nvPr>
            <p:ph type="title"/>
          </p:nvPr>
        </p:nvSpPr>
        <p:spPr>
          <a:xfrm>
            <a:off x="-7000" y="-39550"/>
            <a:ext cx="9150900" cy="1194000"/>
          </a:xfrm>
          <a:prstGeom prst="rect">
            <a:avLst/>
          </a:prstGeom>
        </p:spPr>
        <p:txBody>
          <a:bodyPr anchorCtr="0" anchor="t" bIns="91425" lIns="91425" spcFirstLastPara="1" rIns="91425" wrap="square" tIns="182875">
            <a:noAutofit/>
          </a:bodyPr>
          <a:lstStyle/>
          <a:p>
            <a:pPr indent="0" lvl="0" marL="0" rtl="0" algn="ctr">
              <a:spcBef>
                <a:spcPts val="0"/>
              </a:spcBef>
              <a:spcAft>
                <a:spcPts val="0"/>
              </a:spcAft>
              <a:buNone/>
            </a:pPr>
            <a:r>
              <a:rPr lang="en"/>
              <a:t>Lesson Journey</a:t>
            </a:r>
            <a:endParaRPr/>
          </a:p>
          <a:p>
            <a:pPr indent="0" lvl="0" marL="0" rtl="0" algn="ctr">
              <a:lnSpc>
                <a:spcPct val="115000"/>
              </a:lnSpc>
              <a:spcBef>
                <a:spcPts val="0"/>
              </a:spcBef>
              <a:spcAft>
                <a:spcPts val="1200"/>
              </a:spcAft>
              <a:buClr>
                <a:schemeClr val="dk1"/>
              </a:buClr>
              <a:buSzPts val="1100"/>
              <a:buFont typeface="Arial"/>
              <a:buNone/>
            </a:pPr>
            <a:r>
              <a:rPr b="0" lang="en" sz="2400">
                <a:latin typeface="Noto Sans"/>
                <a:ea typeface="Noto Sans"/>
                <a:cs typeface="Noto Sans"/>
                <a:sym typeface="Noto Sans"/>
              </a:rPr>
              <a:t>First Stop: Warm Up</a:t>
            </a:r>
            <a:endParaRPr/>
          </a:p>
        </p:txBody>
      </p:sp>
      <p:pic>
        <p:nvPicPr>
          <p:cNvPr descr="Map consisting of six rectangles connected by dotted lines conveying the progression of the Lesson. Each rectangle has an icon with text. The first rectangle depicts a rocket and is emphasized in dark green with yellow text that reads &quot;Warm Up.&quot;" id="131" name="Google Shape;131;p19" title="2 learning activity stop 1.png"/>
          <p:cNvPicPr preferRelativeResize="0"/>
          <p:nvPr/>
        </p:nvPicPr>
        <p:blipFill>
          <a:blip r:embed="rId3">
            <a:alphaModFix/>
          </a:blip>
          <a:stretch>
            <a:fillRect/>
          </a:stretch>
        </p:blipFill>
        <p:spPr>
          <a:xfrm>
            <a:off x="148850" y="1428745"/>
            <a:ext cx="8839204" cy="3163641"/>
          </a:xfrm>
          <a:prstGeom prst="rect">
            <a:avLst/>
          </a:prstGeom>
          <a:noFill/>
          <a:ln>
            <a:noFill/>
          </a:ln>
        </p:spPr>
      </p:pic>
      <p:sp>
        <p:nvSpPr>
          <p:cNvPr id="132" name="Google Shape;132;p19"/>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136" name="Shape 136"/>
        <p:cNvGrpSpPr/>
        <p:nvPr/>
      </p:nvGrpSpPr>
      <p:grpSpPr>
        <a:xfrm>
          <a:off x="0" y="0"/>
          <a:ext cx="0" cy="0"/>
          <a:chOff x="0" y="0"/>
          <a:chExt cx="0" cy="0"/>
        </a:xfrm>
      </p:grpSpPr>
      <p:sp>
        <p:nvSpPr>
          <p:cNvPr id="137" name="Google Shape;137;p20"/>
          <p:cNvSpPr txBox="1"/>
          <p:nvPr>
            <p:ph type="title"/>
          </p:nvPr>
        </p:nvSpPr>
        <p:spPr>
          <a:xfrm>
            <a:off x="311700" y="137160"/>
            <a:ext cx="8520600" cy="863400"/>
          </a:xfrm>
          <a:prstGeom prst="rect">
            <a:avLst/>
          </a:prstGeom>
        </p:spPr>
        <p:txBody>
          <a:bodyPr anchorCtr="0" anchor="t" bIns="91425" lIns="91425" spcFirstLastPara="1" rIns="91425" wrap="square" tIns="91425">
            <a:spAutoFit/>
          </a:bodyPr>
          <a:lstStyle/>
          <a:p>
            <a:pPr indent="0" lvl="0" marL="0" rtl="0" algn="l">
              <a:lnSpc>
                <a:spcPct val="115000"/>
              </a:lnSpc>
              <a:spcBef>
                <a:spcPts val="0"/>
              </a:spcBef>
              <a:spcAft>
                <a:spcPts val="0"/>
              </a:spcAft>
              <a:buClr>
                <a:schemeClr val="dk1"/>
              </a:buClr>
              <a:buSzPts val="1100"/>
              <a:buFont typeface="Arial"/>
              <a:buNone/>
            </a:pPr>
            <a:r>
              <a:rPr b="0" lang="en" sz="1400">
                <a:solidFill>
                  <a:srgbClr val="666666"/>
                </a:solidFill>
              </a:rPr>
              <a:t>Warm Up</a:t>
            </a:r>
            <a:endParaRPr b="0" sz="1400">
              <a:solidFill>
                <a:srgbClr val="666666"/>
              </a:solidFill>
            </a:endParaRPr>
          </a:p>
          <a:p>
            <a:pPr indent="0" lvl="0" marL="0" rtl="0" algn="l">
              <a:spcBef>
                <a:spcPts val="0"/>
              </a:spcBef>
              <a:spcAft>
                <a:spcPts val="0"/>
              </a:spcAft>
              <a:buClr>
                <a:schemeClr val="dk1"/>
              </a:buClr>
              <a:buSzPts val="1100"/>
              <a:buFont typeface="Arial"/>
              <a:buNone/>
            </a:pPr>
            <a:r>
              <a:rPr lang="en"/>
              <a:t>Balancing Act ⚖️</a:t>
            </a:r>
            <a:endParaRPr>
              <a:solidFill>
                <a:srgbClr val="005047"/>
              </a:solidFill>
            </a:endParaRPr>
          </a:p>
        </p:txBody>
      </p:sp>
      <p:sp>
        <p:nvSpPr>
          <p:cNvPr id="138" name="Google Shape;138;p20"/>
          <p:cNvSpPr txBox="1"/>
          <p:nvPr>
            <p:ph idx="1" type="body"/>
          </p:nvPr>
        </p:nvSpPr>
        <p:spPr>
          <a:xfrm>
            <a:off x="311700" y="1042327"/>
            <a:ext cx="8179800" cy="3657600"/>
          </a:xfrm>
          <a:prstGeom prst="rect">
            <a:avLst/>
          </a:prstGeom>
        </p:spPr>
        <p:txBody>
          <a:bodyPr anchorCtr="0" anchor="t" bIns="91425" lIns="91425" spcFirstLastPara="1" rIns="91425" wrap="square" tIns="91425">
            <a:noAutofit/>
          </a:bodyPr>
          <a:lstStyle/>
          <a:p>
            <a:pPr indent="0" lvl="0" marL="0" rtl="0" algn="l">
              <a:lnSpc>
                <a:spcPct val="100000"/>
              </a:lnSpc>
              <a:spcBef>
                <a:spcPts val="0"/>
              </a:spcBef>
              <a:spcAft>
                <a:spcPts val="0"/>
              </a:spcAft>
              <a:buNone/>
            </a:pPr>
            <a:r>
              <a:rPr lang="en" sz="2300"/>
              <a:t>In each equation, what expression could be substituted for </a:t>
            </a:r>
            <a:r>
              <a:rPr i="1" lang="en" sz="2300"/>
              <a:t>a </a:t>
            </a:r>
            <a:r>
              <a:rPr lang="en" sz="2300"/>
              <a:t>so the equation is true for all values of </a:t>
            </a:r>
            <a:r>
              <a:rPr i="1" lang="en" sz="2300">
                <a:latin typeface="Times New Roman"/>
                <a:ea typeface="Times New Roman"/>
                <a:cs typeface="Times New Roman"/>
                <a:sym typeface="Times New Roman"/>
              </a:rPr>
              <a:t>x</a:t>
            </a:r>
            <a:r>
              <a:rPr lang="en" sz="2300"/>
              <a:t>?</a:t>
            </a:r>
            <a:endParaRPr sz="2300"/>
          </a:p>
          <a:p>
            <a:pPr indent="-393700" lvl="0" marL="457200" rtl="0" algn="l">
              <a:lnSpc>
                <a:spcPct val="100000"/>
              </a:lnSpc>
              <a:spcBef>
                <a:spcPts val="5000"/>
              </a:spcBef>
              <a:spcAft>
                <a:spcPts val="0"/>
              </a:spcAft>
              <a:buSzPts val="2600"/>
              <a:buAutoNum type="arabicPeriod"/>
            </a:pPr>
            <a:r>
              <a:rPr i="1" lang="en" sz="2600">
                <a:latin typeface="Times New Roman"/>
                <a:ea typeface="Times New Roman"/>
                <a:cs typeface="Times New Roman"/>
                <a:sym typeface="Times New Roman"/>
              </a:rPr>
              <a:t>x</a:t>
            </a:r>
            <a:r>
              <a:rPr baseline="30000" lang="en" sz="2600">
                <a:latin typeface="Calibri"/>
                <a:ea typeface="Calibri"/>
                <a:cs typeface="Calibri"/>
                <a:sym typeface="Calibri"/>
              </a:rPr>
              <a:t>2</a:t>
            </a:r>
            <a:r>
              <a:rPr lang="en" sz="2600">
                <a:latin typeface="Calibri"/>
                <a:ea typeface="Calibri"/>
                <a:cs typeface="Calibri"/>
                <a:sym typeface="Calibri"/>
              </a:rPr>
              <a:t> = </a:t>
            </a:r>
            <a:r>
              <a:rPr i="1" lang="en" sz="2600">
                <a:latin typeface="Times New Roman"/>
                <a:ea typeface="Times New Roman"/>
                <a:cs typeface="Times New Roman"/>
                <a:sym typeface="Times New Roman"/>
              </a:rPr>
              <a:t>a</a:t>
            </a:r>
            <a:r>
              <a:rPr baseline="30000" lang="en" sz="2600">
                <a:latin typeface="Calibri"/>
                <a:ea typeface="Calibri"/>
                <a:cs typeface="Calibri"/>
                <a:sym typeface="Calibri"/>
              </a:rPr>
              <a:t>2</a:t>
            </a:r>
            <a:endParaRPr sz="2600">
              <a:latin typeface="Calibri"/>
              <a:ea typeface="Calibri"/>
              <a:cs typeface="Calibri"/>
              <a:sym typeface="Calibri"/>
            </a:endParaRPr>
          </a:p>
          <a:p>
            <a:pPr indent="-393700" lvl="0" marL="457200" rtl="0" algn="l">
              <a:lnSpc>
                <a:spcPct val="100000"/>
              </a:lnSpc>
              <a:spcBef>
                <a:spcPts val="1000"/>
              </a:spcBef>
              <a:spcAft>
                <a:spcPts val="0"/>
              </a:spcAft>
              <a:buSzPts val="2600"/>
              <a:buAutoNum type="arabicPeriod"/>
            </a:pPr>
            <a:r>
              <a:rPr lang="en" sz="2600">
                <a:latin typeface="Calibri"/>
                <a:ea typeface="Calibri"/>
                <a:cs typeface="Calibri"/>
                <a:sym typeface="Calibri"/>
              </a:rPr>
              <a:t>(3</a:t>
            </a:r>
            <a:r>
              <a:rPr i="1" lang="en" sz="2600">
                <a:latin typeface="Times New Roman"/>
                <a:ea typeface="Times New Roman"/>
                <a:cs typeface="Times New Roman"/>
                <a:sym typeface="Times New Roman"/>
              </a:rPr>
              <a:t>x</a:t>
            </a:r>
            <a:r>
              <a:rPr lang="en" sz="2600">
                <a:latin typeface="Calibri"/>
                <a:ea typeface="Calibri"/>
                <a:cs typeface="Calibri"/>
                <a:sym typeface="Calibri"/>
              </a:rPr>
              <a:t>)</a:t>
            </a:r>
            <a:r>
              <a:rPr baseline="30000" lang="en" sz="2600">
                <a:latin typeface="Calibri"/>
                <a:ea typeface="Calibri"/>
                <a:cs typeface="Calibri"/>
                <a:sym typeface="Calibri"/>
              </a:rPr>
              <a:t>2</a:t>
            </a:r>
            <a:r>
              <a:rPr lang="en" sz="2600">
                <a:latin typeface="Calibri"/>
                <a:ea typeface="Calibri"/>
                <a:cs typeface="Calibri"/>
                <a:sym typeface="Calibri"/>
              </a:rPr>
              <a:t> = </a:t>
            </a:r>
            <a:r>
              <a:rPr i="1" lang="en" sz="2600">
                <a:latin typeface="Times New Roman"/>
                <a:ea typeface="Times New Roman"/>
                <a:cs typeface="Times New Roman"/>
                <a:sym typeface="Times New Roman"/>
              </a:rPr>
              <a:t>a</a:t>
            </a:r>
            <a:r>
              <a:rPr baseline="30000" lang="en" sz="2600">
                <a:latin typeface="Calibri"/>
                <a:ea typeface="Calibri"/>
                <a:cs typeface="Calibri"/>
                <a:sym typeface="Calibri"/>
              </a:rPr>
              <a:t>2</a:t>
            </a:r>
            <a:endParaRPr sz="2600">
              <a:latin typeface="Calibri"/>
              <a:ea typeface="Calibri"/>
              <a:cs typeface="Calibri"/>
              <a:sym typeface="Calibri"/>
            </a:endParaRPr>
          </a:p>
          <a:p>
            <a:pPr indent="-393700" lvl="0" marL="457200" rtl="0" algn="l">
              <a:lnSpc>
                <a:spcPct val="100000"/>
              </a:lnSpc>
              <a:spcBef>
                <a:spcPts val="1000"/>
              </a:spcBef>
              <a:spcAft>
                <a:spcPts val="0"/>
              </a:spcAft>
              <a:buSzPts val="2600"/>
              <a:buAutoNum type="arabicPeriod"/>
            </a:pPr>
            <a:r>
              <a:rPr i="1" lang="en" sz="2600">
                <a:latin typeface="Times New Roman"/>
                <a:ea typeface="Times New Roman"/>
                <a:cs typeface="Times New Roman"/>
                <a:sym typeface="Times New Roman"/>
              </a:rPr>
              <a:t>a</a:t>
            </a:r>
            <a:r>
              <a:rPr baseline="30000" lang="en" sz="2600">
                <a:latin typeface="Calibri"/>
                <a:ea typeface="Calibri"/>
                <a:cs typeface="Calibri"/>
                <a:sym typeface="Calibri"/>
              </a:rPr>
              <a:t>2 </a:t>
            </a:r>
            <a:r>
              <a:rPr lang="en" sz="2600">
                <a:latin typeface="Calibri"/>
                <a:ea typeface="Calibri"/>
                <a:cs typeface="Calibri"/>
                <a:sym typeface="Calibri"/>
              </a:rPr>
              <a:t>= (7</a:t>
            </a:r>
            <a:r>
              <a:rPr i="1" lang="en" sz="2600">
                <a:latin typeface="Times New Roman"/>
                <a:ea typeface="Times New Roman"/>
                <a:cs typeface="Times New Roman"/>
                <a:sym typeface="Times New Roman"/>
              </a:rPr>
              <a:t>x</a:t>
            </a:r>
            <a:r>
              <a:rPr lang="en" sz="2600">
                <a:latin typeface="Calibri"/>
                <a:ea typeface="Calibri"/>
                <a:cs typeface="Calibri"/>
                <a:sym typeface="Calibri"/>
              </a:rPr>
              <a:t>)(7</a:t>
            </a:r>
            <a:r>
              <a:rPr i="1" lang="en" sz="2600">
                <a:latin typeface="Times New Roman"/>
                <a:ea typeface="Times New Roman"/>
                <a:cs typeface="Times New Roman"/>
                <a:sym typeface="Times New Roman"/>
              </a:rPr>
              <a:t>x</a:t>
            </a:r>
            <a:r>
              <a:rPr lang="en" sz="2600">
                <a:latin typeface="Calibri"/>
                <a:ea typeface="Calibri"/>
                <a:cs typeface="Calibri"/>
                <a:sym typeface="Calibri"/>
              </a:rPr>
              <a:t>)</a:t>
            </a:r>
            <a:endParaRPr sz="2600"/>
          </a:p>
        </p:txBody>
      </p:sp>
      <p:sp>
        <p:nvSpPr>
          <p:cNvPr id="139" name="Google Shape;139;p20"/>
          <p:cNvSpPr txBox="1"/>
          <p:nvPr>
            <p:ph idx="2" type="body"/>
          </p:nvPr>
        </p:nvSpPr>
        <p:spPr>
          <a:xfrm>
            <a:off x="4832400" y="2350877"/>
            <a:ext cx="4164000" cy="2184600"/>
          </a:xfrm>
          <a:prstGeom prst="rect">
            <a:avLst/>
          </a:prstGeom>
        </p:spPr>
        <p:txBody>
          <a:bodyPr anchorCtr="0" anchor="t" bIns="91425" lIns="91425" spcFirstLastPara="1" rIns="91425" wrap="square" tIns="91425">
            <a:noAutofit/>
          </a:bodyPr>
          <a:lstStyle/>
          <a:p>
            <a:pPr indent="-393700" lvl="0" marL="457200" rtl="0" algn="l">
              <a:lnSpc>
                <a:spcPct val="100000"/>
              </a:lnSpc>
              <a:spcBef>
                <a:spcPts val="0"/>
              </a:spcBef>
              <a:spcAft>
                <a:spcPts val="0"/>
              </a:spcAft>
              <a:buSzPts val="2600"/>
              <a:buAutoNum type="arabicPeriod" startAt="4"/>
            </a:pPr>
            <a:r>
              <a:rPr lang="en" sz="2600">
                <a:latin typeface="Calibri"/>
                <a:ea typeface="Calibri"/>
                <a:cs typeface="Calibri"/>
                <a:sym typeface="Calibri"/>
              </a:rPr>
              <a:t>25</a:t>
            </a:r>
            <a:r>
              <a:rPr i="1" lang="en" sz="2600">
                <a:latin typeface="Times New Roman"/>
                <a:ea typeface="Times New Roman"/>
                <a:cs typeface="Times New Roman"/>
                <a:sym typeface="Times New Roman"/>
              </a:rPr>
              <a:t>x</a:t>
            </a:r>
            <a:r>
              <a:rPr baseline="30000" lang="en" sz="2600">
                <a:latin typeface="Calibri"/>
                <a:ea typeface="Calibri"/>
                <a:cs typeface="Calibri"/>
                <a:sym typeface="Calibri"/>
              </a:rPr>
              <a:t>2</a:t>
            </a:r>
            <a:r>
              <a:rPr lang="en" sz="2600">
                <a:latin typeface="Calibri"/>
                <a:ea typeface="Calibri"/>
                <a:cs typeface="Calibri"/>
                <a:sym typeface="Calibri"/>
              </a:rPr>
              <a:t> = </a:t>
            </a:r>
            <a:r>
              <a:rPr i="1" lang="en" sz="2600">
                <a:latin typeface="Times New Roman"/>
                <a:ea typeface="Times New Roman"/>
                <a:cs typeface="Times New Roman"/>
                <a:sym typeface="Times New Roman"/>
              </a:rPr>
              <a:t>a</a:t>
            </a:r>
            <a:r>
              <a:rPr baseline="30000" lang="en" sz="2600">
                <a:latin typeface="Calibri"/>
                <a:ea typeface="Calibri"/>
                <a:cs typeface="Calibri"/>
                <a:sym typeface="Calibri"/>
              </a:rPr>
              <a:t>2</a:t>
            </a:r>
            <a:endParaRPr sz="2600">
              <a:latin typeface="Calibri"/>
              <a:ea typeface="Calibri"/>
              <a:cs typeface="Calibri"/>
              <a:sym typeface="Calibri"/>
            </a:endParaRPr>
          </a:p>
          <a:p>
            <a:pPr indent="-393700" lvl="0" marL="457200" rtl="0" algn="l">
              <a:lnSpc>
                <a:spcPct val="100000"/>
              </a:lnSpc>
              <a:spcBef>
                <a:spcPts val="1000"/>
              </a:spcBef>
              <a:spcAft>
                <a:spcPts val="0"/>
              </a:spcAft>
              <a:buSzPts val="2600"/>
              <a:buAutoNum type="arabicPeriod" startAt="4"/>
            </a:pPr>
            <a:r>
              <a:rPr i="1" lang="en" sz="2600">
                <a:latin typeface="Times New Roman"/>
                <a:ea typeface="Times New Roman"/>
                <a:cs typeface="Times New Roman"/>
                <a:sym typeface="Times New Roman"/>
              </a:rPr>
              <a:t>a</a:t>
            </a:r>
            <a:r>
              <a:rPr baseline="30000" lang="en" sz="2600">
                <a:latin typeface="Calibri"/>
                <a:ea typeface="Calibri"/>
                <a:cs typeface="Calibri"/>
                <a:sym typeface="Calibri"/>
              </a:rPr>
              <a:t>2</a:t>
            </a:r>
            <a:r>
              <a:rPr lang="en" sz="2600">
                <a:latin typeface="Calibri"/>
                <a:ea typeface="Calibri"/>
                <a:cs typeface="Calibri"/>
                <a:sym typeface="Calibri"/>
              </a:rPr>
              <a:t> = ¼ </a:t>
            </a:r>
            <a:r>
              <a:rPr i="1" lang="en" sz="2600">
                <a:latin typeface="Times New Roman"/>
                <a:ea typeface="Times New Roman"/>
                <a:cs typeface="Times New Roman"/>
                <a:sym typeface="Times New Roman"/>
              </a:rPr>
              <a:t>x</a:t>
            </a:r>
            <a:r>
              <a:rPr baseline="30000" lang="en" sz="2600">
                <a:latin typeface="Calibri"/>
                <a:ea typeface="Calibri"/>
                <a:cs typeface="Calibri"/>
                <a:sym typeface="Calibri"/>
              </a:rPr>
              <a:t>2</a:t>
            </a:r>
            <a:endParaRPr sz="2600">
              <a:latin typeface="Calibri"/>
              <a:ea typeface="Calibri"/>
              <a:cs typeface="Calibri"/>
              <a:sym typeface="Calibri"/>
            </a:endParaRPr>
          </a:p>
          <a:p>
            <a:pPr indent="-393700" lvl="0" marL="457200" rtl="0" algn="l">
              <a:lnSpc>
                <a:spcPct val="100000"/>
              </a:lnSpc>
              <a:spcBef>
                <a:spcPts val="1000"/>
              </a:spcBef>
              <a:spcAft>
                <a:spcPts val="0"/>
              </a:spcAft>
              <a:buSzPts val="2600"/>
              <a:buAutoNum type="arabicPeriod" startAt="4"/>
            </a:pPr>
            <a:r>
              <a:rPr i="1" lang="en" sz="2600">
                <a:latin typeface="Times New Roman"/>
                <a:ea typeface="Times New Roman"/>
                <a:cs typeface="Times New Roman"/>
                <a:sym typeface="Times New Roman"/>
              </a:rPr>
              <a:t>a</a:t>
            </a:r>
            <a:r>
              <a:rPr baseline="30000" lang="en" sz="2600">
                <a:latin typeface="Calibri"/>
                <a:ea typeface="Calibri"/>
                <a:cs typeface="Calibri"/>
                <a:sym typeface="Calibri"/>
              </a:rPr>
              <a:t>2</a:t>
            </a:r>
            <a:r>
              <a:rPr lang="en" sz="2600">
                <a:latin typeface="Calibri"/>
                <a:ea typeface="Calibri"/>
                <a:cs typeface="Calibri"/>
                <a:sym typeface="Calibri"/>
              </a:rPr>
              <a:t> = (</a:t>
            </a:r>
            <a:r>
              <a:rPr i="1" lang="en" sz="2600">
                <a:latin typeface="Times New Roman"/>
                <a:ea typeface="Times New Roman"/>
                <a:cs typeface="Times New Roman"/>
                <a:sym typeface="Times New Roman"/>
              </a:rPr>
              <a:t>x</a:t>
            </a:r>
            <a:r>
              <a:rPr lang="en" sz="2600">
                <a:latin typeface="Calibri"/>
                <a:ea typeface="Calibri"/>
                <a:cs typeface="Calibri"/>
                <a:sym typeface="Calibri"/>
              </a:rPr>
              <a:t> + 1)</a:t>
            </a:r>
            <a:r>
              <a:rPr baseline="30000" lang="en" sz="2600">
                <a:latin typeface="Calibri"/>
                <a:ea typeface="Calibri"/>
                <a:cs typeface="Calibri"/>
                <a:sym typeface="Calibri"/>
              </a:rPr>
              <a:t>2 </a:t>
            </a:r>
            <a:r>
              <a:rPr lang="en" sz="2600">
                <a:latin typeface="Calibri"/>
                <a:ea typeface="Calibri"/>
                <a:cs typeface="Calibri"/>
                <a:sym typeface="Calibri"/>
              </a:rPr>
              <a:t> </a:t>
            </a:r>
            <a:endParaRPr sz="2600">
              <a:latin typeface="Calibri"/>
              <a:ea typeface="Calibri"/>
              <a:cs typeface="Calibri"/>
              <a:sym typeface="Calibri"/>
            </a:endParaRPr>
          </a:p>
          <a:p>
            <a:pPr indent="-393700" lvl="0" marL="457200" rtl="0" algn="l">
              <a:lnSpc>
                <a:spcPct val="100000"/>
              </a:lnSpc>
              <a:spcBef>
                <a:spcPts val="1000"/>
              </a:spcBef>
              <a:spcAft>
                <a:spcPts val="0"/>
              </a:spcAft>
              <a:buSzPts val="2600"/>
              <a:buAutoNum type="arabicPeriod" startAt="4"/>
            </a:pPr>
            <a:r>
              <a:rPr lang="en" sz="2600">
                <a:latin typeface="Calibri"/>
                <a:ea typeface="Calibri"/>
                <a:cs typeface="Calibri"/>
                <a:sym typeface="Calibri"/>
              </a:rPr>
              <a:t>(2</a:t>
            </a:r>
            <a:r>
              <a:rPr i="1" lang="en" sz="2600">
                <a:latin typeface="Times New Roman"/>
                <a:ea typeface="Times New Roman"/>
                <a:cs typeface="Times New Roman"/>
                <a:sym typeface="Times New Roman"/>
              </a:rPr>
              <a:t>x</a:t>
            </a:r>
            <a:r>
              <a:rPr lang="en" sz="2600">
                <a:latin typeface="Calibri"/>
                <a:ea typeface="Calibri"/>
                <a:cs typeface="Calibri"/>
                <a:sym typeface="Calibri"/>
              </a:rPr>
              <a:t> – 9) (2</a:t>
            </a:r>
            <a:r>
              <a:rPr i="1" lang="en" sz="2600">
                <a:latin typeface="Times New Roman"/>
                <a:ea typeface="Times New Roman"/>
                <a:cs typeface="Times New Roman"/>
                <a:sym typeface="Times New Roman"/>
              </a:rPr>
              <a:t>x</a:t>
            </a:r>
            <a:r>
              <a:rPr lang="en" sz="2600">
                <a:latin typeface="Calibri"/>
                <a:ea typeface="Calibri"/>
                <a:cs typeface="Calibri"/>
                <a:sym typeface="Calibri"/>
              </a:rPr>
              <a:t> – 9) = </a:t>
            </a:r>
            <a:r>
              <a:rPr i="1" lang="en" sz="2600">
                <a:latin typeface="Times New Roman"/>
                <a:ea typeface="Times New Roman"/>
                <a:cs typeface="Times New Roman"/>
                <a:sym typeface="Times New Roman"/>
              </a:rPr>
              <a:t>a</a:t>
            </a:r>
            <a:r>
              <a:rPr baseline="30000" lang="en" sz="2600">
                <a:latin typeface="Calibri"/>
                <a:ea typeface="Calibri"/>
                <a:cs typeface="Calibri"/>
                <a:sym typeface="Calibri"/>
              </a:rPr>
              <a:t>2</a:t>
            </a:r>
            <a:endParaRPr/>
          </a:p>
        </p:txBody>
      </p:sp>
      <p:sp>
        <p:nvSpPr>
          <p:cNvPr id="140" name="Google Shape;140;p20"/>
          <p:cNvSpPr txBox="1"/>
          <p:nvPr>
            <p:ph idx="12" type="sldNum"/>
          </p:nvPr>
        </p:nvSpPr>
        <p:spPr>
          <a:xfrm>
            <a:off x="8283608" y="4733144"/>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141" name="Google Shape;141;p20"/>
          <p:cNvSpPr txBox="1"/>
          <p:nvPr>
            <p:ph idx="3" type="sldNum"/>
          </p:nvPr>
        </p:nvSpPr>
        <p:spPr>
          <a:xfrm>
            <a:off x="311700" y="4733152"/>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None/>
            </a:pPr>
            <a:r>
              <a:rPr lang="en"/>
              <a:t>9.1.1 Equations with Quadratic Expressions on Both Sides of the Equal Sign</a:t>
            </a:r>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5" name="Shape 145"/>
        <p:cNvGrpSpPr/>
        <p:nvPr/>
      </p:nvGrpSpPr>
      <p:grpSpPr>
        <a:xfrm>
          <a:off x="0" y="0"/>
          <a:ext cx="0" cy="0"/>
          <a:chOff x="0" y="0"/>
          <a:chExt cx="0" cy="0"/>
        </a:xfrm>
      </p:grpSpPr>
      <p:sp>
        <p:nvSpPr>
          <p:cNvPr id="146" name="Google Shape;146;p21"/>
          <p:cNvSpPr txBox="1"/>
          <p:nvPr>
            <p:ph type="title"/>
          </p:nvPr>
        </p:nvSpPr>
        <p:spPr>
          <a:xfrm>
            <a:off x="-7000" y="-39550"/>
            <a:ext cx="9150900" cy="1194000"/>
          </a:xfrm>
          <a:prstGeom prst="rect">
            <a:avLst/>
          </a:prstGeom>
        </p:spPr>
        <p:txBody>
          <a:bodyPr anchorCtr="0" anchor="t" bIns="91425" lIns="91425" spcFirstLastPara="1" rIns="91425" wrap="square" tIns="182875">
            <a:noAutofit/>
          </a:bodyPr>
          <a:lstStyle/>
          <a:p>
            <a:pPr indent="0" lvl="0" marL="0" rtl="0" algn="ctr">
              <a:spcBef>
                <a:spcPts val="0"/>
              </a:spcBef>
              <a:spcAft>
                <a:spcPts val="0"/>
              </a:spcAft>
              <a:buNone/>
            </a:pPr>
            <a:r>
              <a:rPr lang="en"/>
              <a:t>Lesson Journey</a:t>
            </a:r>
            <a:endParaRPr/>
          </a:p>
          <a:p>
            <a:pPr indent="0" lvl="0" marL="0" rtl="0" algn="ctr">
              <a:lnSpc>
                <a:spcPct val="115000"/>
              </a:lnSpc>
              <a:spcBef>
                <a:spcPts val="0"/>
              </a:spcBef>
              <a:spcAft>
                <a:spcPts val="1200"/>
              </a:spcAft>
              <a:buNone/>
            </a:pPr>
            <a:r>
              <a:rPr b="0" lang="en" sz="2400">
                <a:latin typeface="Noto Sans"/>
                <a:ea typeface="Noto Sans"/>
                <a:cs typeface="Noto Sans"/>
                <a:sym typeface="Noto Sans"/>
              </a:rPr>
              <a:t>Second Stop: Learning Activity A</a:t>
            </a:r>
            <a:endParaRPr/>
          </a:p>
        </p:txBody>
      </p:sp>
      <p:pic>
        <p:nvPicPr>
          <p:cNvPr descr="Map consisting of six rectangles connected by dotted lines conveying the progression of the Lesson. Each rectangle has an icon with text. Adding to the warm up stop, the second rectangle is now highlighted in dark green. A clipboard icon and the text &quot;Learning Activity&quot; are displayed in yellow font. " id="147" name="Google Shape;147;p21" title="2 learning activity stop 2.png"/>
          <p:cNvPicPr preferRelativeResize="0"/>
          <p:nvPr/>
        </p:nvPicPr>
        <p:blipFill>
          <a:blip r:embed="rId3">
            <a:alphaModFix/>
          </a:blip>
          <a:stretch>
            <a:fillRect/>
          </a:stretch>
        </p:blipFill>
        <p:spPr>
          <a:xfrm>
            <a:off x="146304" y="1426464"/>
            <a:ext cx="8839204" cy="3163641"/>
          </a:xfrm>
          <a:prstGeom prst="rect">
            <a:avLst/>
          </a:prstGeom>
          <a:noFill/>
          <a:ln>
            <a:noFill/>
          </a:ln>
        </p:spPr>
      </p:pic>
      <p:sp>
        <p:nvSpPr>
          <p:cNvPr id="148" name="Google Shape;148;p21"/>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bg>
      <p:bgPr>
        <a:blipFill>
          <a:blip r:embed="rId3">
            <a:alphaModFix/>
          </a:blip>
          <a:stretch>
            <a:fillRect/>
          </a:stretch>
        </a:blipFill>
      </p:bgPr>
    </p:bg>
    <p:spTree>
      <p:nvGrpSpPr>
        <p:cNvPr id="152" name="Shape 152"/>
        <p:cNvGrpSpPr/>
        <p:nvPr/>
      </p:nvGrpSpPr>
      <p:grpSpPr>
        <a:xfrm>
          <a:off x="0" y="0"/>
          <a:ext cx="0" cy="0"/>
          <a:chOff x="0" y="0"/>
          <a:chExt cx="0" cy="0"/>
        </a:xfrm>
      </p:grpSpPr>
      <p:pic>
        <p:nvPicPr>
          <p:cNvPr descr="Icon indicating the slide contains a support for students with disabilities" id="153" name="Google Shape;153;p22" title="Frame 13.png"/>
          <p:cNvPicPr preferRelativeResize="0"/>
          <p:nvPr/>
        </p:nvPicPr>
        <p:blipFill>
          <a:blip r:embed="rId4">
            <a:alphaModFix/>
          </a:blip>
          <a:stretch>
            <a:fillRect/>
          </a:stretch>
        </p:blipFill>
        <p:spPr>
          <a:xfrm>
            <a:off x="8283607" y="140237"/>
            <a:ext cx="274320" cy="274320"/>
          </a:xfrm>
          <a:prstGeom prst="rect">
            <a:avLst/>
          </a:prstGeom>
          <a:noFill/>
          <a:ln>
            <a:noFill/>
          </a:ln>
        </p:spPr>
      </p:pic>
      <p:pic>
        <p:nvPicPr>
          <p:cNvPr descr="Icon indicating the slide contains a support for emerging bilingual students " id="154" name="Google Shape;154;p22" title="emojione_input-latin-letters (4).png"/>
          <p:cNvPicPr preferRelativeResize="0"/>
          <p:nvPr/>
        </p:nvPicPr>
        <p:blipFill>
          <a:blip r:embed="rId5">
            <a:alphaModFix/>
          </a:blip>
          <a:stretch>
            <a:fillRect/>
          </a:stretch>
        </p:blipFill>
        <p:spPr>
          <a:xfrm>
            <a:off x="8639257" y="117371"/>
            <a:ext cx="320040" cy="320040"/>
          </a:xfrm>
          <a:prstGeom prst="rect">
            <a:avLst/>
          </a:prstGeom>
          <a:noFill/>
          <a:ln>
            <a:noFill/>
          </a:ln>
        </p:spPr>
      </p:pic>
      <p:sp>
        <p:nvSpPr>
          <p:cNvPr id="155" name="Google Shape;155;p22"/>
          <p:cNvSpPr txBox="1"/>
          <p:nvPr>
            <p:ph type="title"/>
          </p:nvPr>
        </p:nvSpPr>
        <p:spPr>
          <a:xfrm>
            <a:off x="311700" y="137160"/>
            <a:ext cx="8520600" cy="832800"/>
          </a:xfrm>
          <a:prstGeom prst="rect">
            <a:avLst/>
          </a:prstGeom>
        </p:spPr>
        <p:txBody>
          <a:bodyPr anchorCtr="0" anchor="t" bIns="91425" lIns="91425" spcFirstLastPara="1" rIns="91425" wrap="square" tIns="91425">
            <a:spAutoFit/>
          </a:bodyPr>
          <a:lstStyle/>
          <a:p>
            <a:pPr indent="0" lvl="0" marL="0" rtl="0" algn="l">
              <a:lnSpc>
                <a:spcPct val="115000"/>
              </a:lnSpc>
              <a:spcBef>
                <a:spcPts val="0"/>
              </a:spcBef>
              <a:spcAft>
                <a:spcPts val="0"/>
              </a:spcAft>
              <a:buClr>
                <a:schemeClr val="dk1"/>
              </a:buClr>
              <a:buSzPts val="1100"/>
              <a:buFont typeface="Arial"/>
              <a:buNone/>
            </a:pPr>
            <a:r>
              <a:rPr b="0" lang="en" sz="1400">
                <a:solidFill>
                  <a:srgbClr val="666666"/>
                </a:solidFill>
              </a:rPr>
              <a:t>Learning Activity A | Learning Strategies</a:t>
            </a:r>
            <a:endParaRPr b="0" sz="1400">
              <a:solidFill>
                <a:srgbClr val="666666"/>
              </a:solidFill>
            </a:endParaRPr>
          </a:p>
          <a:p>
            <a:pPr indent="0" lvl="0" marL="0" rtl="0" algn="l">
              <a:spcBef>
                <a:spcPts val="0"/>
              </a:spcBef>
              <a:spcAft>
                <a:spcPts val="0"/>
              </a:spcAft>
              <a:buNone/>
            </a:pPr>
            <a:r>
              <a:rPr lang="en" sz="2600"/>
              <a:t>Picture Perfect 📷</a:t>
            </a:r>
            <a:endParaRPr sz="2600">
              <a:solidFill>
                <a:srgbClr val="005047"/>
              </a:solidFill>
            </a:endParaRPr>
          </a:p>
        </p:txBody>
      </p:sp>
      <p:sp>
        <p:nvSpPr>
          <p:cNvPr id="156" name="Google Shape;156;p22"/>
          <p:cNvSpPr txBox="1"/>
          <p:nvPr>
            <p:ph idx="1" type="body"/>
          </p:nvPr>
        </p:nvSpPr>
        <p:spPr>
          <a:xfrm>
            <a:off x="311700" y="960120"/>
            <a:ext cx="3999900" cy="3657600"/>
          </a:xfrm>
          <a:prstGeom prst="rect">
            <a:avLst/>
          </a:prstGeom>
        </p:spPr>
        <p:txBody>
          <a:bodyPr anchorCtr="0" anchor="t" bIns="91425" lIns="91425" spcFirstLastPara="1" rIns="91425" wrap="square" tIns="91425">
            <a:noAutofit/>
          </a:bodyPr>
          <a:lstStyle/>
          <a:p>
            <a:pPr indent="0" lvl="0" marL="0" rtl="0" algn="l">
              <a:lnSpc>
                <a:spcPct val="100000"/>
              </a:lnSpc>
              <a:spcBef>
                <a:spcPts val="0"/>
              </a:spcBef>
              <a:spcAft>
                <a:spcPts val="0"/>
              </a:spcAft>
              <a:buNone/>
            </a:pPr>
            <a:r>
              <a:rPr b="1" lang="en"/>
              <a:t>Teacher Instruction:</a:t>
            </a:r>
            <a:r>
              <a:rPr lang="en"/>
              <a:t> Use these strategies to adjust the activity to support English language learners and students with disabilities. </a:t>
            </a:r>
            <a:endParaRPr/>
          </a:p>
          <a:p>
            <a:pPr indent="-368300" lvl="0" marL="457200" rtl="0" algn="l">
              <a:lnSpc>
                <a:spcPct val="100000"/>
              </a:lnSpc>
              <a:spcBef>
                <a:spcPts val="1200"/>
              </a:spcBef>
              <a:spcAft>
                <a:spcPts val="0"/>
              </a:spcAft>
              <a:buSzPts val="2200"/>
              <a:buChar char="●"/>
            </a:pPr>
            <a:r>
              <a:rPr i="1" lang="en"/>
              <a:t>You can copy and paste the callouts directly on top of the activity or give the instructions aloud. </a:t>
            </a:r>
            <a:endParaRPr b="1"/>
          </a:p>
        </p:txBody>
      </p:sp>
      <p:sp>
        <p:nvSpPr>
          <p:cNvPr descr="A callout box providing steps in a math language routine to support English Language Learners." id="157" name="Google Shape;157;p22" title="ELL callout box"/>
          <p:cNvSpPr/>
          <p:nvPr/>
        </p:nvSpPr>
        <p:spPr>
          <a:xfrm>
            <a:off x="5034250" y="704184"/>
            <a:ext cx="3925200" cy="2426100"/>
          </a:xfrm>
          <a:prstGeom prst="wedgeRoundRectCallout">
            <a:avLst>
              <a:gd fmla="val -59471" name="adj1"/>
              <a:gd fmla="val -18796" name="adj2"/>
              <a:gd fmla="val 0" name="adj3"/>
            </a:avLst>
          </a:prstGeom>
          <a:solidFill>
            <a:srgbClr val="FDBD3E"/>
          </a:solidFill>
          <a:ln>
            <a:noFill/>
          </a:ln>
        </p:spPr>
        <p:txBody>
          <a:bodyPr anchorCtr="0" anchor="ctr" bIns="91425" lIns="91425" spcFirstLastPara="1" rIns="91425" wrap="square" tIns="91425">
            <a:noAutofit/>
          </a:bodyPr>
          <a:lstStyle/>
          <a:p>
            <a:pPr indent="-232409" lvl="0" marL="274320" rtl="0" algn="l">
              <a:spcBef>
                <a:spcPts val="0"/>
              </a:spcBef>
              <a:spcAft>
                <a:spcPts val="0"/>
              </a:spcAft>
              <a:buSzPts val="1500"/>
              <a:buFont typeface="Noto Sans"/>
              <a:buAutoNum type="arabicPeriod"/>
            </a:pPr>
            <a:r>
              <a:rPr lang="en" sz="1500">
                <a:latin typeface="Noto Sans"/>
                <a:ea typeface="Noto Sans"/>
                <a:cs typeface="Noto Sans"/>
                <a:sym typeface="Noto Sans"/>
              </a:rPr>
              <a:t>Critique and identify the error in the statement: “Every polynomial with a square term is a perfect square.”</a:t>
            </a:r>
            <a:endParaRPr sz="1500">
              <a:latin typeface="Noto Sans"/>
              <a:ea typeface="Noto Sans"/>
              <a:cs typeface="Noto Sans"/>
              <a:sym typeface="Noto Sans"/>
            </a:endParaRPr>
          </a:p>
          <a:p>
            <a:pPr indent="-232409" lvl="0" marL="274320" rtl="0" algn="l">
              <a:spcBef>
                <a:spcPts val="500"/>
              </a:spcBef>
              <a:spcAft>
                <a:spcPts val="0"/>
              </a:spcAft>
              <a:buSzPts val="1500"/>
              <a:buFont typeface="Noto Sans"/>
              <a:buAutoNum type="arabicPeriod"/>
            </a:pPr>
            <a:r>
              <a:rPr lang="en" sz="1500">
                <a:latin typeface="Noto Sans"/>
                <a:ea typeface="Noto Sans"/>
                <a:cs typeface="Noto Sans"/>
                <a:sym typeface="Noto Sans"/>
              </a:rPr>
              <a:t>Correct the reasoning with a partner.</a:t>
            </a:r>
            <a:endParaRPr sz="1500">
              <a:latin typeface="Noto Sans"/>
              <a:ea typeface="Noto Sans"/>
              <a:cs typeface="Noto Sans"/>
              <a:sym typeface="Noto Sans"/>
            </a:endParaRPr>
          </a:p>
          <a:p>
            <a:pPr indent="-232409" lvl="0" marL="274320" rtl="0" algn="l">
              <a:spcBef>
                <a:spcPts val="500"/>
              </a:spcBef>
              <a:spcAft>
                <a:spcPts val="0"/>
              </a:spcAft>
              <a:buSzPts val="1500"/>
              <a:buFont typeface="Noto Sans"/>
              <a:buAutoNum type="arabicPeriod"/>
            </a:pPr>
            <a:r>
              <a:rPr lang="en" sz="1500">
                <a:latin typeface="Noto Sans"/>
                <a:ea typeface="Noto Sans"/>
                <a:cs typeface="Noto Sans"/>
                <a:sym typeface="Noto Sans"/>
              </a:rPr>
              <a:t>Clarify your explanation by making it more concise and precise.</a:t>
            </a:r>
            <a:endParaRPr sz="1500">
              <a:latin typeface="Noto Sans"/>
              <a:ea typeface="Noto Sans"/>
              <a:cs typeface="Noto Sans"/>
              <a:sym typeface="Noto Sans"/>
            </a:endParaRPr>
          </a:p>
          <a:p>
            <a:pPr indent="0" lvl="0" marL="0" rtl="0" algn="r">
              <a:spcBef>
                <a:spcPts val="500"/>
              </a:spcBef>
              <a:spcAft>
                <a:spcPts val="0"/>
              </a:spcAft>
              <a:buNone/>
            </a:pPr>
            <a:r>
              <a:rPr lang="en" sz="1000">
                <a:solidFill>
                  <a:schemeClr val="dk1"/>
                </a:solidFill>
                <a:latin typeface="Noto Sans"/>
                <a:ea typeface="Noto Sans"/>
                <a:cs typeface="Noto Sans"/>
                <a:sym typeface="Noto Sans"/>
              </a:rPr>
              <a:t>Clarify, Critique, Correct</a:t>
            </a:r>
            <a:endParaRPr sz="1000">
              <a:latin typeface="Noto Sans"/>
              <a:ea typeface="Noto Sans"/>
              <a:cs typeface="Noto Sans"/>
              <a:sym typeface="Noto Sans"/>
            </a:endParaRPr>
          </a:p>
        </p:txBody>
      </p:sp>
      <p:sp>
        <p:nvSpPr>
          <p:cNvPr descr="A callout providing support steps for students based on universal designs for learning. " id="158" name="Google Shape;158;p22" title="UDL callout box"/>
          <p:cNvSpPr/>
          <p:nvPr/>
        </p:nvSpPr>
        <p:spPr>
          <a:xfrm>
            <a:off x="5034300" y="3214863"/>
            <a:ext cx="3798000" cy="1391700"/>
          </a:xfrm>
          <a:prstGeom prst="wedgeRoundRectCallout">
            <a:avLst>
              <a:gd fmla="val -58476" name="adj1"/>
              <a:gd fmla="val -21281" name="adj2"/>
              <a:gd fmla="val 0" name="adj3"/>
            </a:avLst>
          </a:prstGeom>
          <a:solidFill>
            <a:srgbClr val="C6CE33"/>
          </a:solidFill>
          <a:ln>
            <a:noFill/>
          </a:ln>
        </p:spPr>
        <p:txBody>
          <a:bodyPr anchorCtr="0" anchor="ctr" bIns="91425" lIns="91425" spcFirstLastPara="1" rIns="91425" wrap="square" tIns="91425">
            <a:noAutofit/>
          </a:bodyPr>
          <a:lstStyle/>
          <a:p>
            <a:pPr indent="-323850" lvl="0" marL="457200" rtl="0" algn="l">
              <a:spcBef>
                <a:spcPts val="0"/>
              </a:spcBef>
              <a:spcAft>
                <a:spcPts val="0"/>
              </a:spcAft>
              <a:buSzPts val="1500"/>
              <a:buFont typeface="Noto Sans"/>
              <a:buAutoNum type="arabicPeriod"/>
            </a:pPr>
            <a:r>
              <a:rPr lang="en" sz="1500">
                <a:latin typeface="Noto Sans"/>
                <a:ea typeface="Noto Sans"/>
                <a:cs typeface="Noto Sans"/>
                <a:sym typeface="Noto Sans"/>
              </a:rPr>
              <a:t>Use a diagram to write each expression in expanded form.</a:t>
            </a:r>
            <a:endParaRPr sz="1500">
              <a:latin typeface="Noto Sans"/>
              <a:ea typeface="Noto Sans"/>
              <a:cs typeface="Noto Sans"/>
              <a:sym typeface="Noto Sans"/>
            </a:endParaRPr>
          </a:p>
          <a:p>
            <a:pPr indent="-323850" lvl="0" marL="457200" rtl="0" algn="l">
              <a:spcBef>
                <a:spcPts val="1000"/>
              </a:spcBef>
              <a:spcAft>
                <a:spcPts val="0"/>
              </a:spcAft>
              <a:buSzPts val="1500"/>
              <a:buFont typeface="Noto Sans"/>
              <a:buAutoNum type="arabicPeriod"/>
            </a:pPr>
            <a:r>
              <a:rPr lang="en" sz="1500">
                <a:latin typeface="Noto Sans"/>
                <a:ea typeface="Noto Sans"/>
                <a:cs typeface="Noto Sans"/>
                <a:sym typeface="Noto Sans"/>
              </a:rPr>
              <a:t>Look for patterns in the diagrams and be prepared to explain them.</a:t>
            </a:r>
            <a:endParaRPr sz="1100">
              <a:solidFill>
                <a:schemeClr val="dk1"/>
              </a:solidFill>
              <a:latin typeface="Noto Sans"/>
              <a:ea typeface="Noto Sans"/>
              <a:cs typeface="Noto Sans"/>
              <a:sym typeface="Noto Sans"/>
            </a:endParaRPr>
          </a:p>
          <a:p>
            <a:pPr indent="0" lvl="0" marL="0" rtl="0" algn="r">
              <a:spcBef>
                <a:spcPts val="500"/>
              </a:spcBef>
              <a:spcAft>
                <a:spcPts val="0"/>
              </a:spcAft>
              <a:buNone/>
            </a:pPr>
            <a:r>
              <a:rPr lang="en" sz="1000">
                <a:solidFill>
                  <a:schemeClr val="dk1"/>
                </a:solidFill>
                <a:latin typeface="Noto Sans"/>
                <a:ea typeface="Noto Sans"/>
                <a:cs typeface="Noto Sans"/>
                <a:sym typeface="Noto Sans"/>
              </a:rPr>
              <a:t>Representation</a:t>
            </a:r>
            <a:endParaRPr>
              <a:latin typeface="Noto Sans"/>
              <a:ea typeface="Noto Sans"/>
              <a:cs typeface="Noto Sans"/>
              <a:sym typeface="Noto Sans"/>
            </a:endParaRPr>
          </a:p>
        </p:txBody>
      </p:sp>
      <p:sp>
        <p:nvSpPr>
          <p:cNvPr id="159" name="Google Shape;159;p22"/>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160" name="Google Shape;160;p22"/>
          <p:cNvSpPr txBox="1"/>
          <p:nvPr>
            <p:ph idx="2" type="sldNum"/>
          </p:nvPr>
        </p:nvSpPr>
        <p:spPr>
          <a:xfrm>
            <a:off x="311700" y="4650950"/>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None/>
            </a:pPr>
            <a:r>
              <a:rPr lang="en"/>
              <a:t>9.1.2 Recognizing Structure in Perfect Square Expressions</a:t>
            </a:r>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164" name="Shape 164"/>
        <p:cNvGrpSpPr/>
        <p:nvPr/>
      </p:nvGrpSpPr>
      <p:grpSpPr>
        <a:xfrm>
          <a:off x="0" y="0"/>
          <a:ext cx="0" cy="0"/>
          <a:chOff x="0" y="0"/>
          <a:chExt cx="0" cy="0"/>
        </a:xfrm>
      </p:grpSpPr>
      <p:sp>
        <p:nvSpPr>
          <p:cNvPr id="165" name="Google Shape;165;p23"/>
          <p:cNvSpPr txBox="1"/>
          <p:nvPr>
            <p:ph type="title"/>
          </p:nvPr>
        </p:nvSpPr>
        <p:spPr>
          <a:xfrm>
            <a:off x="311700" y="36636"/>
            <a:ext cx="8520600" cy="771000"/>
          </a:xfrm>
          <a:prstGeom prst="rect">
            <a:avLst/>
          </a:prstGeom>
        </p:spPr>
        <p:txBody>
          <a:bodyPr anchorCtr="0" anchor="t" bIns="91425" lIns="91425" spcFirstLastPara="1" rIns="91425" wrap="square" tIns="91425">
            <a:spAutoFit/>
          </a:bodyPr>
          <a:lstStyle/>
          <a:p>
            <a:pPr indent="0" lvl="0" marL="0" rtl="0" algn="l">
              <a:lnSpc>
                <a:spcPct val="115000"/>
              </a:lnSpc>
              <a:spcBef>
                <a:spcPts val="0"/>
              </a:spcBef>
              <a:spcAft>
                <a:spcPts val="0"/>
              </a:spcAft>
              <a:buClr>
                <a:schemeClr val="dk1"/>
              </a:buClr>
              <a:buSzPts val="1100"/>
              <a:buFont typeface="Arial"/>
              <a:buNone/>
            </a:pPr>
            <a:r>
              <a:rPr b="0" lang="en" sz="1400">
                <a:solidFill>
                  <a:srgbClr val="666666"/>
                </a:solidFill>
              </a:rPr>
              <a:t>Learning Activity A</a:t>
            </a:r>
            <a:endParaRPr b="0" sz="1400">
              <a:solidFill>
                <a:srgbClr val="666666"/>
              </a:solidFill>
            </a:endParaRPr>
          </a:p>
          <a:p>
            <a:pPr indent="0" lvl="0" marL="0" rtl="0" algn="l">
              <a:spcBef>
                <a:spcPts val="0"/>
              </a:spcBef>
              <a:spcAft>
                <a:spcPts val="0"/>
              </a:spcAft>
              <a:buClr>
                <a:schemeClr val="dk1"/>
              </a:buClr>
              <a:buSzPts val="1100"/>
              <a:buFont typeface="Arial"/>
              <a:buNone/>
            </a:pPr>
            <a:r>
              <a:rPr lang="en" sz="2200"/>
              <a:t>Recognizing Structure in Perfect Square Expressions</a:t>
            </a:r>
            <a:endParaRPr sz="2400">
              <a:solidFill>
                <a:srgbClr val="005047"/>
              </a:solidFill>
            </a:endParaRPr>
          </a:p>
        </p:txBody>
      </p:sp>
      <p:sp>
        <p:nvSpPr>
          <p:cNvPr id="166" name="Google Shape;166;p23"/>
          <p:cNvSpPr txBox="1"/>
          <p:nvPr>
            <p:ph idx="1" type="body"/>
          </p:nvPr>
        </p:nvSpPr>
        <p:spPr>
          <a:xfrm>
            <a:off x="311700" y="792575"/>
            <a:ext cx="4209600" cy="3984000"/>
          </a:xfrm>
          <a:prstGeom prst="rect">
            <a:avLst/>
          </a:prstGeom>
        </p:spPr>
        <p:txBody>
          <a:bodyPr anchorCtr="0" anchor="t" bIns="91425" lIns="91425" spcFirstLastPara="1" rIns="91425" wrap="square" tIns="91425">
            <a:noAutofit/>
          </a:bodyPr>
          <a:lstStyle/>
          <a:p>
            <a:pPr indent="-342900" lvl="0" marL="457200" rtl="0" algn="l">
              <a:lnSpc>
                <a:spcPct val="100000"/>
              </a:lnSpc>
              <a:spcBef>
                <a:spcPts val="1100"/>
              </a:spcBef>
              <a:spcAft>
                <a:spcPts val="0"/>
              </a:spcAft>
              <a:buSzPts val="1800"/>
              <a:buFont typeface="Noto Sans"/>
              <a:buAutoNum type="arabicPeriod"/>
            </a:pPr>
            <a:r>
              <a:rPr lang="en" sz="1800"/>
              <a:t>Each expression is written as the product of factors. Write an equivalent expression in standard form.</a:t>
            </a:r>
            <a:endParaRPr sz="1800"/>
          </a:p>
          <a:p>
            <a:pPr indent="-342900" lvl="0" marL="914400" rtl="0" algn="l">
              <a:spcBef>
                <a:spcPts val="1000"/>
              </a:spcBef>
              <a:spcAft>
                <a:spcPts val="0"/>
              </a:spcAft>
              <a:buSzPts val="1800"/>
              <a:buAutoNum type="alphaLcPeriod"/>
            </a:pPr>
            <a:r>
              <a:rPr lang="en" sz="1800"/>
              <a:t>(3</a:t>
            </a:r>
            <a:r>
              <a:rPr i="1" lang="en" sz="1800">
                <a:latin typeface="Times New Roman"/>
                <a:ea typeface="Times New Roman"/>
                <a:cs typeface="Times New Roman"/>
                <a:sym typeface="Times New Roman"/>
              </a:rPr>
              <a:t>x</a:t>
            </a:r>
            <a:r>
              <a:rPr lang="en" sz="1800"/>
              <a:t>)</a:t>
            </a:r>
            <a:r>
              <a:rPr baseline="30000" lang="en" sz="1800"/>
              <a:t>2</a:t>
            </a:r>
            <a:r>
              <a:rPr lang="en" sz="1800"/>
              <a:t>	</a:t>
            </a:r>
            <a:endParaRPr sz="1800"/>
          </a:p>
          <a:p>
            <a:pPr indent="-342900" lvl="0" marL="914400" rtl="0" algn="l">
              <a:spcBef>
                <a:spcPts val="1000"/>
              </a:spcBef>
              <a:spcAft>
                <a:spcPts val="0"/>
              </a:spcAft>
              <a:buSzPts val="1800"/>
              <a:buAutoNum type="alphaLcPeriod"/>
            </a:pPr>
            <a:r>
              <a:rPr lang="en" sz="1800"/>
              <a:t>(7</a:t>
            </a:r>
            <a:r>
              <a:rPr i="1" lang="en" sz="1800">
                <a:latin typeface="Times New Roman"/>
                <a:ea typeface="Times New Roman"/>
                <a:cs typeface="Times New Roman"/>
                <a:sym typeface="Times New Roman"/>
              </a:rPr>
              <a:t>x</a:t>
            </a:r>
            <a:r>
              <a:rPr lang="en" sz="1800"/>
              <a:t>)(7</a:t>
            </a:r>
            <a:r>
              <a:rPr i="1" lang="en" sz="1800">
                <a:latin typeface="Times New Roman"/>
                <a:ea typeface="Times New Roman"/>
                <a:cs typeface="Times New Roman"/>
                <a:sym typeface="Times New Roman"/>
              </a:rPr>
              <a:t>x</a:t>
            </a:r>
            <a:r>
              <a:rPr lang="en" sz="1800"/>
              <a:t>)</a:t>
            </a:r>
            <a:endParaRPr sz="1800"/>
          </a:p>
          <a:p>
            <a:pPr indent="-342900" lvl="0" marL="914400" rtl="0" algn="l">
              <a:spcBef>
                <a:spcPts val="1000"/>
              </a:spcBef>
              <a:spcAft>
                <a:spcPts val="0"/>
              </a:spcAft>
              <a:buSzPts val="1800"/>
              <a:buAutoNum type="alphaLcPeriod"/>
            </a:pPr>
            <a:r>
              <a:rPr lang="en" sz="1800"/>
              <a:t>(</a:t>
            </a:r>
            <a:r>
              <a:rPr i="1" lang="en" sz="1800">
                <a:latin typeface="Times New Roman"/>
                <a:ea typeface="Times New Roman"/>
                <a:cs typeface="Times New Roman"/>
                <a:sym typeface="Times New Roman"/>
              </a:rPr>
              <a:t>x </a:t>
            </a:r>
            <a:r>
              <a:rPr lang="en" sz="1800"/>
              <a:t>+ 4)(</a:t>
            </a:r>
            <a:r>
              <a:rPr i="1" lang="en" sz="1800">
                <a:latin typeface="Times New Roman"/>
                <a:ea typeface="Times New Roman"/>
                <a:cs typeface="Times New Roman"/>
                <a:sym typeface="Times New Roman"/>
              </a:rPr>
              <a:t>x </a:t>
            </a:r>
            <a:r>
              <a:rPr lang="en" sz="1800"/>
              <a:t>+ 4) </a:t>
            </a:r>
            <a:endParaRPr sz="1800"/>
          </a:p>
          <a:p>
            <a:pPr indent="-342900" lvl="0" marL="914400" rtl="0" algn="l">
              <a:spcBef>
                <a:spcPts val="1000"/>
              </a:spcBef>
              <a:spcAft>
                <a:spcPts val="0"/>
              </a:spcAft>
              <a:buSzPts val="1800"/>
              <a:buAutoNum type="alphaLcPeriod"/>
            </a:pPr>
            <a:r>
              <a:rPr lang="en" sz="1800"/>
              <a:t>(</a:t>
            </a:r>
            <a:r>
              <a:rPr i="1" lang="en" sz="1800">
                <a:latin typeface="Times New Roman"/>
                <a:ea typeface="Times New Roman"/>
                <a:cs typeface="Times New Roman"/>
                <a:sym typeface="Times New Roman"/>
              </a:rPr>
              <a:t>x </a:t>
            </a:r>
            <a:r>
              <a:rPr lang="en" sz="1800"/>
              <a:t>+ 1)</a:t>
            </a:r>
            <a:r>
              <a:rPr baseline="30000" lang="en" sz="1800"/>
              <a:t>2</a:t>
            </a:r>
            <a:endParaRPr baseline="30000" sz="1800"/>
          </a:p>
          <a:p>
            <a:pPr indent="-342900" lvl="0" marL="914400" rtl="0" algn="l">
              <a:spcBef>
                <a:spcPts val="1000"/>
              </a:spcBef>
              <a:spcAft>
                <a:spcPts val="0"/>
              </a:spcAft>
              <a:buSzPts val="1800"/>
              <a:buAutoNum type="alphaLcPeriod"/>
            </a:pPr>
            <a:r>
              <a:rPr lang="en" sz="1800"/>
              <a:t>(</a:t>
            </a:r>
            <a:r>
              <a:rPr i="1" lang="en" sz="1800">
                <a:latin typeface="Times New Roman"/>
                <a:ea typeface="Times New Roman"/>
                <a:cs typeface="Times New Roman"/>
                <a:sym typeface="Times New Roman"/>
              </a:rPr>
              <a:t>x </a:t>
            </a:r>
            <a:r>
              <a:rPr b="1" lang="en" sz="1800">
                <a:latin typeface="Times New Roman"/>
                <a:ea typeface="Times New Roman"/>
                <a:cs typeface="Times New Roman"/>
                <a:sym typeface="Times New Roman"/>
              </a:rPr>
              <a:t>–</a:t>
            </a:r>
            <a:r>
              <a:rPr i="1" lang="en" sz="1800">
                <a:latin typeface="Times New Roman"/>
                <a:ea typeface="Times New Roman"/>
                <a:cs typeface="Times New Roman"/>
                <a:sym typeface="Times New Roman"/>
              </a:rPr>
              <a:t> </a:t>
            </a:r>
            <a:r>
              <a:rPr lang="en" sz="1800"/>
              <a:t>7)</a:t>
            </a:r>
            <a:r>
              <a:rPr baseline="30000" lang="en" sz="1800"/>
              <a:t>2</a:t>
            </a:r>
            <a:r>
              <a:rPr lang="en" sz="1800"/>
              <a:t> </a:t>
            </a:r>
            <a:endParaRPr sz="1800"/>
          </a:p>
          <a:p>
            <a:pPr indent="-342900" lvl="0" marL="914400" rtl="0" algn="l">
              <a:spcBef>
                <a:spcPts val="1000"/>
              </a:spcBef>
              <a:spcAft>
                <a:spcPts val="1000"/>
              </a:spcAft>
              <a:buSzPts val="1800"/>
              <a:buAutoNum type="alphaLcPeriod"/>
            </a:pPr>
            <a:r>
              <a:rPr lang="en" sz="1800"/>
              <a:t>(</a:t>
            </a:r>
            <a:r>
              <a:rPr i="1" lang="en" sz="1800">
                <a:latin typeface="Times New Roman"/>
                <a:ea typeface="Times New Roman"/>
                <a:cs typeface="Times New Roman"/>
                <a:sym typeface="Times New Roman"/>
              </a:rPr>
              <a:t>x </a:t>
            </a:r>
            <a:r>
              <a:rPr lang="en" sz="1800"/>
              <a:t>+ </a:t>
            </a:r>
            <a:r>
              <a:rPr i="1" lang="en" sz="1800">
                <a:latin typeface="Times New Roman"/>
                <a:ea typeface="Times New Roman"/>
                <a:cs typeface="Times New Roman"/>
                <a:sym typeface="Times New Roman"/>
              </a:rPr>
              <a:t>n</a:t>
            </a:r>
            <a:r>
              <a:rPr lang="en" sz="1800"/>
              <a:t>)</a:t>
            </a:r>
            <a:r>
              <a:rPr baseline="30000" lang="en" sz="1800"/>
              <a:t>2</a:t>
            </a:r>
            <a:r>
              <a:rPr lang="en" sz="1800"/>
              <a:t> </a:t>
            </a:r>
            <a:endParaRPr sz="1800"/>
          </a:p>
        </p:txBody>
      </p:sp>
      <p:sp>
        <p:nvSpPr>
          <p:cNvPr id="167" name="Google Shape;167;p23"/>
          <p:cNvSpPr txBox="1"/>
          <p:nvPr>
            <p:ph idx="2" type="body"/>
          </p:nvPr>
        </p:nvSpPr>
        <p:spPr>
          <a:xfrm>
            <a:off x="4832400" y="792579"/>
            <a:ext cx="3999900" cy="3657600"/>
          </a:xfrm>
          <a:prstGeom prst="rect">
            <a:avLst/>
          </a:prstGeom>
        </p:spPr>
        <p:txBody>
          <a:bodyPr anchorCtr="0" anchor="t" bIns="91425" lIns="91425" spcFirstLastPara="1" rIns="91425" wrap="square" tIns="91425">
            <a:noAutofit/>
          </a:bodyPr>
          <a:lstStyle/>
          <a:p>
            <a:pPr indent="-349250" lvl="0" marL="457200" rtl="0" algn="l">
              <a:lnSpc>
                <a:spcPct val="100000"/>
              </a:lnSpc>
              <a:spcBef>
                <a:spcPts val="0"/>
              </a:spcBef>
              <a:spcAft>
                <a:spcPts val="0"/>
              </a:spcAft>
              <a:buSzPts val="1900"/>
              <a:buAutoNum type="arabicPeriod" startAt="2"/>
            </a:pPr>
            <a:r>
              <a:rPr lang="en" sz="1900"/>
              <a:t>Why do you think the following expressions can be described as perfect squares?</a:t>
            </a:r>
            <a:endParaRPr sz="1900"/>
          </a:p>
          <a:p>
            <a:pPr indent="0" lvl="0" marL="457200" rtl="0" algn="l">
              <a:spcBef>
                <a:spcPts val="1200"/>
              </a:spcBef>
              <a:spcAft>
                <a:spcPts val="0"/>
              </a:spcAft>
              <a:buNone/>
            </a:pPr>
            <a:r>
              <a:rPr i="1" lang="en" sz="1900">
                <a:latin typeface="Times New Roman"/>
                <a:ea typeface="Times New Roman"/>
                <a:cs typeface="Times New Roman"/>
                <a:sym typeface="Times New Roman"/>
              </a:rPr>
              <a:t>x</a:t>
            </a:r>
            <a:r>
              <a:rPr baseline="30000" lang="en" sz="1900"/>
              <a:t>2</a:t>
            </a:r>
            <a:r>
              <a:rPr lang="en" sz="1900"/>
              <a:t>  + 6</a:t>
            </a:r>
            <a:r>
              <a:rPr i="1" lang="en" sz="1900">
                <a:latin typeface="Times New Roman"/>
                <a:ea typeface="Times New Roman"/>
                <a:cs typeface="Times New Roman"/>
                <a:sym typeface="Times New Roman"/>
              </a:rPr>
              <a:t>x</a:t>
            </a:r>
            <a:r>
              <a:rPr lang="en" sz="1900"/>
              <a:t> + 9	</a:t>
            </a:r>
            <a:endParaRPr sz="1900"/>
          </a:p>
          <a:p>
            <a:pPr indent="0" lvl="0" marL="457200" rtl="0" algn="l">
              <a:spcBef>
                <a:spcPts val="1200"/>
              </a:spcBef>
              <a:spcAft>
                <a:spcPts val="0"/>
              </a:spcAft>
              <a:buNone/>
            </a:pPr>
            <a:r>
              <a:rPr i="1" lang="en" sz="1900">
                <a:latin typeface="Times New Roman"/>
                <a:ea typeface="Times New Roman"/>
                <a:cs typeface="Times New Roman"/>
                <a:sym typeface="Times New Roman"/>
              </a:rPr>
              <a:t>x</a:t>
            </a:r>
            <a:r>
              <a:rPr baseline="30000" lang="en" sz="1900"/>
              <a:t>2</a:t>
            </a:r>
            <a:r>
              <a:rPr lang="en" sz="1900"/>
              <a:t> – 16</a:t>
            </a:r>
            <a:r>
              <a:rPr i="1" lang="en" sz="1900">
                <a:latin typeface="Times New Roman"/>
                <a:ea typeface="Times New Roman"/>
                <a:cs typeface="Times New Roman"/>
                <a:sym typeface="Times New Roman"/>
              </a:rPr>
              <a:t>x</a:t>
            </a:r>
            <a:r>
              <a:rPr lang="en" sz="1900"/>
              <a:t> + 64</a:t>
            </a:r>
            <a:endParaRPr sz="1900"/>
          </a:p>
          <a:p>
            <a:pPr indent="0" lvl="0" marL="457200" rtl="0" algn="l">
              <a:spcBef>
                <a:spcPts val="1200"/>
              </a:spcBef>
              <a:spcAft>
                <a:spcPts val="1200"/>
              </a:spcAft>
              <a:buNone/>
            </a:pPr>
            <a:r>
              <a:rPr i="1" lang="en" sz="1900">
                <a:latin typeface="Times New Roman"/>
                <a:ea typeface="Times New Roman"/>
                <a:cs typeface="Times New Roman"/>
                <a:sym typeface="Times New Roman"/>
              </a:rPr>
              <a:t>x</a:t>
            </a:r>
            <a:r>
              <a:rPr baseline="30000" lang="en" sz="1900"/>
              <a:t>2</a:t>
            </a:r>
            <a:r>
              <a:rPr lang="en" sz="1900"/>
              <a:t> – (⅓)</a:t>
            </a:r>
            <a:r>
              <a:rPr i="1" lang="en" sz="1900">
                <a:latin typeface="Times New Roman"/>
                <a:ea typeface="Times New Roman"/>
                <a:cs typeface="Times New Roman"/>
                <a:sym typeface="Times New Roman"/>
              </a:rPr>
              <a:t>x</a:t>
            </a:r>
            <a:r>
              <a:rPr lang="en" sz="1900"/>
              <a:t> + (</a:t>
            </a:r>
            <a:r>
              <a:rPr baseline="30000" lang="en" sz="1900"/>
              <a:t>1</a:t>
            </a:r>
            <a:r>
              <a:rPr lang="en" sz="1900"/>
              <a:t>/</a:t>
            </a:r>
            <a:r>
              <a:rPr baseline="-25000" lang="en" sz="1900"/>
              <a:t>36</a:t>
            </a:r>
            <a:r>
              <a:rPr lang="en" sz="1900"/>
              <a:t>)</a:t>
            </a:r>
            <a:endParaRPr sz="1900"/>
          </a:p>
        </p:txBody>
      </p:sp>
      <p:sp>
        <p:nvSpPr>
          <p:cNvPr id="168" name="Google Shape;168;p23"/>
          <p:cNvSpPr txBox="1"/>
          <p:nvPr>
            <p:ph idx="12" type="sldNum"/>
          </p:nvPr>
        </p:nvSpPr>
        <p:spPr>
          <a:xfrm>
            <a:off x="8283608" y="4734712"/>
            <a:ext cx="548700" cy="3540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sp>
        <p:nvSpPr>
          <p:cNvPr id="169" name="Google Shape;169;p23"/>
          <p:cNvSpPr txBox="1"/>
          <p:nvPr>
            <p:ph idx="3" type="sldNum"/>
          </p:nvPr>
        </p:nvSpPr>
        <p:spPr>
          <a:xfrm>
            <a:off x="311700" y="4734720"/>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
              <a:t>9.1.2 Recognizing Structure in Perfect Square Expression</a:t>
            </a:r>
            <a:endParaRPr>
              <a:latin typeface="Noto Sans"/>
              <a:ea typeface="Noto Sans"/>
              <a:cs typeface="Noto Sans"/>
              <a:sym typeface="Noto Sans"/>
            </a:endParaRPr>
          </a:p>
        </p:txBody>
      </p:sp>
      <p:sp>
        <p:nvSpPr>
          <p:cNvPr descr="Icon links to another slide containing a challenge activity that increases the depth and/or complexity of this activity" id="170" name="Google Shape;170;p23" title="Are you ready for more? icon">
            <a:hlinkClick action="ppaction://hlinksldjump" r:id="rId4"/>
          </p:cNvPr>
          <p:cNvSpPr/>
          <p:nvPr/>
        </p:nvSpPr>
        <p:spPr>
          <a:xfrm rot="-778135">
            <a:off x="7133182" y="3908789"/>
            <a:ext cx="1503861" cy="1024213"/>
          </a:xfrm>
          <a:prstGeom prst="star16">
            <a:avLst>
              <a:gd fmla="val 42655" name="adj"/>
            </a:avLst>
          </a:prstGeom>
          <a:solidFill>
            <a:srgbClr val="FDBD3E"/>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 sz="1500">
                <a:latin typeface="Calibri"/>
                <a:ea typeface="Calibri"/>
                <a:cs typeface="Calibri"/>
                <a:sym typeface="Calibri"/>
              </a:rPr>
              <a:t>Are you ready for more?</a:t>
            </a:r>
            <a:endParaRPr b="1" sz="1500">
              <a:latin typeface="Calibri"/>
              <a:ea typeface="Calibri"/>
              <a:cs typeface="Calibri"/>
              <a:sym typeface="Calibri"/>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174" name="Shape 174"/>
        <p:cNvGrpSpPr/>
        <p:nvPr/>
      </p:nvGrpSpPr>
      <p:grpSpPr>
        <a:xfrm>
          <a:off x="0" y="0"/>
          <a:ext cx="0" cy="0"/>
          <a:chOff x="0" y="0"/>
          <a:chExt cx="0" cy="0"/>
        </a:xfrm>
      </p:grpSpPr>
      <p:pic>
        <p:nvPicPr>
          <p:cNvPr descr="Icon indicating the slide contains a support for gifted students by providing a challenge that increases the depth or complexity of the material" id="175" name="Google Shape;175;p24" title="extending your thinking-1.png"/>
          <p:cNvPicPr preferRelativeResize="0"/>
          <p:nvPr/>
        </p:nvPicPr>
        <p:blipFill>
          <a:blip r:embed="rId3">
            <a:alphaModFix/>
          </a:blip>
          <a:stretch>
            <a:fillRect/>
          </a:stretch>
        </p:blipFill>
        <p:spPr>
          <a:xfrm>
            <a:off x="8478301" y="142926"/>
            <a:ext cx="354000" cy="354000"/>
          </a:xfrm>
          <a:prstGeom prst="rect">
            <a:avLst/>
          </a:prstGeom>
          <a:noFill/>
          <a:ln>
            <a:noFill/>
          </a:ln>
        </p:spPr>
      </p:pic>
      <p:sp>
        <p:nvSpPr>
          <p:cNvPr id="176" name="Google Shape;176;p24"/>
          <p:cNvSpPr txBox="1"/>
          <p:nvPr>
            <p:ph type="title"/>
          </p:nvPr>
        </p:nvSpPr>
        <p:spPr>
          <a:xfrm>
            <a:off x="311700" y="68250"/>
            <a:ext cx="8520600" cy="894300"/>
          </a:xfrm>
          <a:prstGeom prst="rect">
            <a:avLst/>
          </a:prstGeom>
        </p:spPr>
        <p:txBody>
          <a:bodyPr anchorCtr="0" anchor="t" bIns="91425" lIns="91425" spcFirstLastPara="1" rIns="91425" wrap="square" tIns="91425">
            <a:spAutoFit/>
          </a:bodyPr>
          <a:lstStyle/>
          <a:p>
            <a:pPr indent="0" lvl="0" marL="0" rtl="0" algn="l">
              <a:lnSpc>
                <a:spcPct val="115000"/>
              </a:lnSpc>
              <a:spcBef>
                <a:spcPts val="0"/>
              </a:spcBef>
              <a:spcAft>
                <a:spcPts val="0"/>
              </a:spcAft>
              <a:buClr>
                <a:schemeClr val="dk1"/>
              </a:buClr>
              <a:buSzPts val="1100"/>
              <a:buFont typeface="Arial"/>
              <a:buNone/>
            </a:pPr>
            <a:r>
              <a:rPr b="0" lang="en" sz="1400">
                <a:solidFill>
                  <a:srgbClr val="666666"/>
                </a:solidFill>
              </a:rPr>
              <a:t>Learning Activity A</a:t>
            </a:r>
            <a:endParaRPr b="0" sz="1400">
              <a:solidFill>
                <a:srgbClr val="666666"/>
              </a:solidFill>
            </a:endParaRPr>
          </a:p>
          <a:p>
            <a:pPr indent="0" lvl="0" marL="0" rtl="0" algn="l">
              <a:spcBef>
                <a:spcPts val="0"/>
              </a:spcBef>
              <a:spcAft>
                <a:spcPts val="0"/>
              </a:spcAft>
              <a:buNone/>
            </a:pPr>
            <a:r>
              <a:rPr lang="en" sz="3000"/>
              <a:t>Extending Your Thinking</a:t>
            </a:r>
            <a:endParaRPr/>
          </a:p>
        </p:txBody>
      </p:sp>
      <p:sp>
        <p:nvSpPr>
          <p:cNvPr id="177" name="Google Shape;177;p24"/>
          <p:cNvSpPr txBox="1"/>
          <p:nvPr>
            <p:ph idx="1" type="body"/>
          </p:nvPr>
        </p:nvSpPr>
        <p:spPr>
          <a:xfrm>
            <a:off x="311700" y="960125"/>
            <a:ext cx="8065500" cy="3657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2400"/>
              <a:t>Write each expression in factored form.</a:t>
            </a:r>
            <a:endParaRPr sz="2400"/>
          </a:p>
          <a:p>
            <a:pPr indent="-381000" lvl="0" marL="457200" rtl="0" algn="l">
              <a:lnSpc>
                <a:spcPct val="150000"/>
              </a:lnSpc>
              <a:spcBef>
                <a:spcPts val="2000"/>
              </a:spcBef>
              <a:spcAft>
                <a:spcPts val="0"/>
              </a:spcAft>
              <a:buSzPts val="2400"/>
              <a:buAutoNum type="arabicPeriod"/>
            </a:pPr>
            <a:r>
              <a:rPr i="1" lang="en" sz="2400">
                <a:latin typeface="Times New Roman"/>
                <a:ea typeface="Times New Roman"/>
                <a:cs typeface="Times New Roman"/>
                <a:sym typeface="Times New Roman"/>
              </a:rPr>
              <a:t>x</a:t>
            </a:r>
            <a:r>
              <a:rPr baseline="30000" lang="en" sz="2400"/>
              <a:t>4 </a:t>
            </a:r>
            <a:r>
              <a:rPr lang="en" sz="2400"/>
              <a:t>–</a:t>
            </a:r>
            <a:r>
              <a:rPr lang="en" sz="2400"/>
              <a:t> 30</a:t>
            </a:r>
            <a:r>
              <a:rPr i="1" lang="en" sz="2400">
                <a:latin typeface="Times New Roman"/>
                <a:ea typeface="Times New Roman"/>
                <a:cs typeface="Times New Roman"/>
                <a:sym typeface="Times New Roman"/>
              </a:rPr>
              <a:t>x</a:t>
            </a:r>
            <a:r>
              <a:rPr baseline="30000" lang="en" sz="2400"/>
              <a:t>2 </a:t>
            </a:r>
            <a:r>
              <a:rPr lang="en" sz="2400"/>
              <a:t>+ 225</a:t>
            </a:r>
            <a:endParaRPr sz="2400"/>
          </a:p>
          <a:p>
            <a:pPr indent="-381000" lvl="0" marL="457200" rtl="0" algn="l">
              <a:lnSpc>
                <a:spcPct val="150000"/>
              </a:lnSpc>
              <a:spcBef>
                <a:spcPts val="1000"/>
              </a:spcBef>
              <a:spcAft>
                <a:spcPts val="0"/>
              </a:spcAft>
              <a:buSzPts val="2400"/>
              <a:buAutoNum type="arabicPeriod"/>
            </a:pPr>
            <a:r>
              <a:rPr i="1" lang="en" sz="2400">
                <a:latin typeface="Times New Roman"/>
                <a:ea typeface="Times New Roman"/>
                <a:cs typeface="Times New Roman"/>
                <a:sym typeface="Times New Roman"/>
              </a:rPr>
              <a:t>x</a:t>
            </a:r>
            <a:r>
              <a:rPr i="1" lang="en" sz="2400"/>
              <a:t> </a:t>
            </a:r>
            <a:r>
              <a:rPr lang="en" sz="2400"/>
              <a:t>+ </a:t>
            </a:r>
            <a:r>
              <a:rPr lang="en" sz="2400"/>
              <a:t>14√(</a:t>
            </a:r>
            <a:r>
              <a:rPr i="1" lang="en" sz="2400">
                <a:latin typeface="Times New Roman"/>
                <a:ea typeface="Times New Roman"/>
                <a:cs typeface="Times New Roman"/>
                <a:sym typeface="Times New Roman"/>
              </a:rPr>
              <a:t>x</a:t>
            </a:r>
            <a:r>
              <a:rPr lang="en" sz="2400"/>
              <a:t>)</a:t>
            </a:r>
            <a:r>
              <a:rPr lang="en" sz="2400"/>
              <a:t> + 49</a:t>
            </a:r>
            <a:endParaRPr sz="2400"/>
          </a:p>
          <a:p>
            <a:pPr indent="-381000" lvl="0" marL="457200" rtl="0" algn="l">
              <a:lnSpc>
                <a:spcPct val="150000"/>
              </a:lnSpc>
              <a:spcBef>
                <a:spcPts val="1000"/>
              </a:spcBef>
              <a:spcAft>
                <a:spcPts val="1000"/>
              </a:spcAft>
              <a:buSzPts val="2400"/>
              <a:buAutoNum type="arabicPeriod"/>
            </a:pPr>
            <a:r>
              <a:rPr lang="en" sz="2400"/>
              <a:t>5</a:t>
            </a:r>
            <a:r>
              <a:rPr baseline="30000" lang="en" sz="2400"/>
              <a:t>2</a:t>
            </a:r>
            <a:r>
              <a:rPr baseline="30000" i="1" lang="en" sz="2400">
                <a:latin typeface="Times New Roman"/>
                <a:ea typeface="Times New Roman"/>
                <a:cs typeface="Times New Roman"/>
                <a:sym typeface="Times New Roman"/>
              </a:rPr>
              <a:t>x</a:t>
            </a:r>
            <a:r>
              <a:rPr i="1" lang="en" sz="2400">
                <a:latin typeface="Times New Roman"/>
                <a:ea typeface="Times New Roman"/>
                <a:cs typeface="Times New Roman"/>
                <a:sym typeface="Times New Roman"/>
              </a:rPr>
              <a:t> </a:t>
            </a:r>
            <a:r>
              <a:rPr lang="en" sz="2400"/>
              <a:t>+ 6(5</a:t>
            </a:r>
            <a:r>
              <a:rPr baseline="30000" i="1" lang="en" sz="2400">
                <a:latin typeface="Times New Roman"/>
                <a:ea typeface="Times New Roman"/>
                <a:cs typeface="Times New Roman"/>
                <a:sym typeface="Times New Roman"/>
              </a:rPr>
              <a:t>x</a:t>
            </a:r>
            <a:r>
              <a:rPr lang="en" sz="2400"/>
              <a:t>) + 9</a:t>
            </a:r>
            <a:endParaRPr sz="2400"/>
          </a:p>
        </p:txBody>
      </p:sp>
      <p:sp>
        <p:nvSpPr>
          <p:cNvPr id="178" name="Google Shape;178;p24"/>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179" name="Google Shape;179;p24"/>
          <p:cNvSpPr txBox="1"/>
          <p:nvPr>
            <p:ph idx="2" type="sldNum"/>
          </p:nvPr>
        </p:nvSpPr>
        <p:spPr>
          <a:xfrm>
            <a:off x="311700" y="4650950"/>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
              <a:t>9.1.2 Recognizing Structure in Perfect Square Expressions</a:t>
            </a:r>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183" name="Shape 183"/>
        <p:cNvGrpSpPr/>
        <p:nvPr/>
      </p:nvGrpSpPr>
      <p:grpSpPr>
        <a:xfrm>
          <a:off x="0" y="0"/>
          <a:ext cx="0" cy="0"/>
          <a:chOff x="0" y="0"/>
          <a:chExt cx="0" cy="0"/>
        </a:xfrm>
      </p:grpSpPr>
      <p:sp>
        <p:nvSpPr>
          <p:cNvPr descr="Icon indicating the slide contains a check for understanding question for students " id="184" name="Google Shape;184;p25"/>
          <p:cNvSpPr txBox="1"/>
          <p:nvPr>
            <p:ph type="title"/>
          </p:nvPr>
        </p:nvSpPr>
        <p:spPr>
          <a:xfrm>
            <a:off x="311700" y="137160"/>
            <a:ext cx="8520600" cy="822900"/>
          </a:xfrm>
          <a:prstGeom prst="rect">
            <a:avLst/>
          </a:prstGeom>
        </p:spPr>
        <p:txBody>
          <a:bodyPr anchorCtr="0" anchor="t" bIns="91425" lIns="91425" spcFirstLastPara="1" rIns="91425" wrap="square" tIns="91425">
            <a:noAutofit/>
          </a:bodyPr>
          <a:lstStyle/>
          <a:p>
            <a:pPr indent="0" lvl="0" marL="0" rtl="0" algn="ctr">
              <a:lnSpc>
                <a:spcPct val="115000"/>
              </a:lnSpc>
              <a:spcBef>
                <a:spcPts val="0"/>
              </a:spcBef>
              <a:spcAft>
                <a:spcPts val="0"/>
              </a:spcAft>
              <a:buClr>
                <a:schemeClr val="dk1"/>
              </a:buClr>
              <a:buSzPts val="1100"/>
              <a:buFont typeface="Arial"/>
              <a:buNone/>
            </a:pPr>
            <a:r>
              <a:rPr b="0" lang="en" sz="1400">
                <a:solidFill>
                  <a:srgbClr val="666666"/>
                </a:solidFill>
              </a:rPr>
              <a:t>Learning Activity A</a:t>
            </a:r>
            <a:endParaRPr b="0" sz="1400">
              <a:solidFill>
                <a:srgbClr val="666666"/>
              </a:solidFill>
            </a:endParaRPr>
          </a:p>
          <a:p>
            <a:pPr indent="0" lvl="0" marL="0" rtl="0" algn="ctr">
              <a:spcBef>
                <a:spcPts val="0"/>
              </a:spcBef>
              <a:spcAft>
                <a:spcPts val="0"/>
              </a:spcAft>
              <a:buNone/>
            </a:pPr>
            <a:r>
              <a:rPr lang="en"/>
              <a:t>Self Check</a:t>
            </a:r>
            <a:endParaRPr>
              <a:solidFill>
                <a:srgbClr val="005047"/>
              </a:solidFill>
            </a:endParaRPr>
          </a:p>
        </p:txBody>
      </p:sp>
      <p:sp>
        <p:nvSpPr>
          <p:cNvPr id="185" name="Google Shape;185;p25"/>
          <p:cNvSpPr txBox="1"/>
          <p:nvPr>
            <p:ph idx="1" type="body"/>
          </p:nvPr>
        </p:nvSpPr>
        <p:spPr>
          <a:xfrm>
            <a:off x="311700" y="960120"/>
            <a:ext cx="8520600" cy="3657600"/>
          </a:xfrm>
          <a:prstGeom prst="rect">
            <a:avLst/>
          </a:prstGeom>
        </p:spPr>
        <p:txBody>
          <a:bodyPr anchorCtr="0" anchor="t" bIns="91425" lIns="91425" spcFirstLastPara="1" rIns="91425" wrap="square" tIns="91425">
            <a:noAutofit/>
          </a:bodyPr>
          <a:lstStyle/>
          <a:p>
            <a:pPr indent="0" lvl="0" marL="0" rtl="0" algn="l">
              <a:lnSpc>
                <a:spcPct val="100000"/>
              </a:lnSpc>
              <a:spcBef>
                <a:spcPts val="0"/>
              </a:spcBef>
              <a:spcAft>
                <a:spcPts val="0"/>
              </a:spcAft>
              <a:buNone/>
            </a:pPr>
            <a:r>
              <a:rPr lang="en"/>
              <a:t>Which of the following is equivalent to (</a:t>
            </a:r>
            <a:r>
              <a:rPr i="1" lang="en">
                <a:latin typeface="Times New Roman"/>
                <a:ea typeface="Times New Roman"/>
                <a:cs typeface="Times New Roman"/>
                <a:sym typeface="Times New Roman"/>
              </a:rPr>
              <a:t>x </a:t>
            </a:r>
            <a:r>
              <a:rPr lang="en"/>
              <a:t>–</a:t>
            </a:r>
            <a:r>
              <a:rPr lang="en"/>
              <a:t> 4)</a:t>
            </a:r>
            <a:r>
              <a:rPr baseline="30000" lang="en"/>
              <a:t>2</a:t>
            </a:r>
            <a:r>
              <a:rPr lang="en"/>
              <a:t> ?  </a:t>
            </a:r>
            <a:endParaRPr/>
          </a:p>
          <a:p>
            <a:pPr indent="0" lvl="0" marL="914400" rtl="0" algn="l">
              <a:lnSpc>
                <a:spcPct val="100000"/>
              </a:lnSpc>
              <a:spcBef>
                <a:spcPts val="1200"/>
              </a:spcBef>
              <a:spcAft>
                <a:spcPts val="0"/>
              </a:spcAft>
              <a:buNone/>
            </a:pPr>
            <a:r>
              <a:rPr lang="en"/>
              <a:t>a</a:t>
            </a:r>
            <a:r>
              <a:rPr lang="en"/>
              <a:t>. </a:t>
            </a:r>
            <a:r>
              <a:rPr i="1" lang="en">
                <a:latin typeface="Times New Roman"/>
                <a:ea typeface="Times New Roman"/>
                <a:cs typeface="Times New Roman"/>
                <a:sym typeface="Times New Roman"/>
              </a:rPr>
              <a:t>x</a:t>
            </a:r>
            <a:r>
              <a:rPr baseline="30000" lang="en"/>
              <a:t>2 </a:t>
            </a:r>
            <a:r>
              <a:rPr lang="en"/>
              <a:t>– </a:t>
            </a:r>
            <a:r>
              <a:rPr lang="en"/>
              <a:t>16 </a:t>
            </a:r>
            <a:endParaRPr/>
          </a:p>
          <a:p>
            <a:pPr indent="0" lvl="0" marL="914400" rtl="0" algn="l">
              <a:lnSpc>
                <a:spcPct val="100000"/>
              </a:lnSpc>
              <a:spcBef>
                <a:spcPts val="1200"/>
              </a:spcBef>
              <a:spcAft>
                <a:spcPts val="0"/>
              </a:spcAft>
              <a:buNone/>
            </a:pPr>
            <a:r>
              <a:rPr lang="en"/>
              <a:t>b</a:t>
            </a:r>
            <a:r>
              <a:rPr lang="en"/>
              <a:t>. </a:t>
            </a:r>
            <a:r>
              <a:rPr i="1" lang="en">
                <a:latin typeface="Times New Roman"/>
                <a:ea typeface="Times New Roman"/>
                <a:cs typeface="Times New Roman"/>
                <a:sym typeface="Times New Roman"/>
              </a:rPr>
              <a:t>x</a:t>
            </a:r>
            <a:r>
              <a:rPr baseline="30000" i="1" lang="en">
                <a:latin typeface="Times New Roman"/>
                <a:ea typeface="Times New Roman"/>
                <a:cs typeface="Times New Roman"/>
                <a:sym typeface="Times New Roman"/>
              </a:rPr>
              <a:t>2 </a:t>
            </a:r>
            <a:r>
              <a:rPr lang="en"/>
              <a:t>+ 16</a:t>
            </a:r>
            <a:endParaRPr/>
          </a:p>
          <a:p>
            <a:pPr indent="0" lvl="0" marL="914400" rtl="0" algn="l">
              <a:lnSpc>
                <a:spcPct val="100000"/>
              </a:lnSpc>
              <a:spcBef>
                <a:spcPts val="1200"/>
              </a:spcBef>
              <a:spcAft>
                <a:spcPts val="0"/>
              </a:spcAft>
              <a:buNone/>
            </a:pPr>
            <a:r>
              <a:rPr lang="en"/>
              <a:t>c. </a:t>
            </a:r>
            <a:r>
              <a:rPr i="1" lang="en">
                <a:latin typeface="Times New Roman"/>
                <a:ea typeface="Times New Roman"/>
                <a:cs typeface="Times New Roman"/>
                <a:sym typeface="Times New Roman"/>
              </a:rPr>
              <a:t>x</a:t>
            </a:r>
            <a:r>
              <a:rPr baseline="30000" lang="en"/>
              <a:t>2</a:t>
            </a:r>
            <a:r>
              <a:rPr lang="en"/>
              <a:t> – 8</a:t>
            </a:r>
            <a:r>
              <a:rPr i="1" lang="en">
                <a:latin typeface="Times New Roman"/>
                <a:ea typeface="Times New Roman"/>
                <a:cs typeface="Times New Roman"/>
                <a:sym typeface="Times New Roman"/>
              </a:rPr>
              <a:t>x </a:t>
            </a:r>
            <a:r>
              <a:rPr lang="en"/>
              <a:t>+ 16</a:t>
            </a:r>
            <a:endParaRPr/>
          </a:p>
          <a:p>
            <a:pPr indent="0" lvl="0" marL="914400" rtl="0" algn="l">
              <a:lnSpc>
                <a:spcPct val="100000"/>
              </a:lnSpc>
              <a:spcBef>
                <a:spcPts val="1200"/>
              </a:spcBef>
              <a:spcAft>
                <a:spcPts val="1200"/>
              </a:spcAft>
              <a:buNone/>
            </a:pPr>
            <a:r>
              <a:rPr lang="en"/>
              <a:t>d. </a:t>
            </a:r>
            <a:r>
              <a:rPr i="1" lang="en">
                <a:latin typeface="Times New Roman"/>
                <a:ea typeface="Times New Roman"/>
                <a:cs typeface="Times New Roman"/>
                <a:sym typeface="Times New Roman"/>
              </a:rPr>
              <a:t>x</a:t>
            </a:r>
            <a:r>
              <a:rPr baseline="30000" lang="en"/>
              <a:t>2</a:t>
            </a:r>
            <a:r>
              <a:rPr lang="en"/>
              <a:t> + 8</a:t>
            </a:r>
            <a:r>
              <a:rPr i="1" lang="en">
                <a:latin typeface="Times New Roman"/>
                <a:ea typeface="Times New Roman"/>
                <a:cs typeface="Times New Roman"/>
                <a:sym typeface="Times New Roman"/>
              </a:rPr>
              <a:t>x </a:t>
            </a:r>
            <a:r>
              <a:rPr lang="en"/>
              <a:t>+ 16</a:t>
            </a:r>
            <a:endParaRPr/>
          </a:p>
        </p:txBody>
      </p:sp>
      <p:sp>
        <p:nvSpPr>
          <p:cNvPr id="186" name="Google Shape;186;p25"/>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187" name="Google Shape;187;p25"/>
          <p:cNvSpPr txBox="1"/>
          <p:nvPr>
            <p:ph idx="2" type="sldNum"/>
          </p:nvPr>
        </p:nvSpPr>
        <p:spPr>
          <a:xfrm>
            <a:off x="311700" y="4650950"/>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
              <a:t>9.1.2 Recognizing Structure in Perfect Square Expressions</a:t>
            </a:r>
            <a:endParaRPr/>
          </a:p>
        </p:txBody>
      </p:sp>
      <p:sp>
        <p:nvSpPr>
          <p:cNvPr descr="An arrow icon reads &quot;Let's review!&quot; and links to a slide that reviews the content that was assessed in the self check question. " id="188" name="Google Shape;188;p25" title="Review icon">
            <a:hlinkClick action="ppaction://hlinkshowjump?jump=nextslide"/>
          </p:cNvPr>
          <p:cNvSpPr/>
          <p:nvPr/>
        </p:nvSpPr>
        <p:spPr>
          <a:xfrm>
            <a:off x="7240500" y="4297680"/>
            <a:ext cx="1591800" cy="365700"/>
          </a:xfrm>
          <a:prstGeom prst="homePlate">
            <a:avLst>
              <a:gd fmla="val 50000" name="adj"/>
            </a:avLst>
          </a:prstGeom>
          <a:solidFill>
            <a:srgbClr val="FDBD3E"/>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 sz="1500">
                <a:latin typeface="Calibri"/>
                <a:ea typeface="Calibri"/>
                <a:cs typeface="Calibri"/>
                <a:sym typeface="Calibri"/>
              </a:rPr>
              <a:t>Let’s review!</a:t>
            </a:r>
            <a:endParaRPr b="1" sz="1500">
              <a:latin typeface="Calibri"/>
              <a:ea typeface="Calibri"/>
              <a:cs typeface="Calibri"/>
              <a:sym typeface="Calibri"/>
            </a:endParaRP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bg>
      <p:bgPr>
        <a:solidFill>
          <a:srgbClr val="FFFFFF"/>
        </a:solidFill>
      </p:bgPr>
    </p:bg>
    <p:spTree>
      <p:nvGrpSpPr>
        <p:cNvPr id="192" name="Shape 192"/>
        <p:cNvGrpSpPr/>
        <p:nvPr/>
      </p:nvGrpSpPr>
      <p:grpSpPr>
        <a:xfrm>
          <a:off x="0" y="0"/>
          <a:ext cx="0" cy="0"/>
          <a:chOff x="0" y="0"/>
          <a:chExt cx="0" cy="0"/>
        </a:xfrm>
      </p:grpSpPr>
      <p:pic>
        <p:nvPicPr>
          <p:cNvPr descr="Icon indicating the slide contains a additional resources for students who struggled with the check for understanding (self check) question" id="193" name="Google Shape;193;p26" title="additional resource-1.png"/>
          <p:cNvPicPr preferRelativeResize="0"/>
          <p:nvPr/>
        </p:nvPicPr>
        <p:blipFill>
          <a:blip r:embed="rId3">
            <a:alphaModFix/>
          </a:blip>
          <a:stretch>
            <a:fillRect/>
          </a:stretch>
        </p:blipFill>
        <p:spPr>
          <a:xfrm>
            <a:off x="8420803" y="126598"/>
            <a:ext cx="353968" cy="354000"/>
          </a:xfrm>
          <a:prstGeom prst="rect">
            <a:avLst/>
          </a:prstGeom>
          <a:noFill/>
          <a:ln>
            <a:noFill/>
          </a:ln>
        </p:spPr>
      </p:pic>
      <p:sp>
        <p:nvSpPr>
          <p:cNvPr id="194" name="Google Shape;194;p26"/>
          <p:cNvSpPr txBox="1"/>
          <p:nvPr>
            <p:ph type="title"/>
          </p:nvPr>
        </p:nvSpPr>
        <p:spPr>
          <a:xfrm>
            <a:off x="311700" y="137160"/>
            <a:ext cx="8520600" cy="8229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Clr>
                <a:schemeClr val="dk1"/>
              </a:buClr>
              <a:buSzPts val="1100"/>
              <a:buFont typeface="Arial"/>
              <a:buNone/>
            </a:pPr>
            <a:r>
              <a:rPr b="0" lang="en" sz="1400">
                <a:solidFill>
                  <a:srgbClr val="666666"/>
                </a:solidFill>
              </a:rPr>
              <a:t>Learning Activity A</a:t>
            </a:r>
            <a:endParaRPr b="0" sz="1400">
              <a:solidFill>
                <a:srgbClr val="666666"/>
              </a:solidFill>
            </a:endParaRPr>
          </a:p>
          <a:p>
            <a:pPr indent="0" lvl="0" marL="0" rtl="0" algn="l">
              <a:spcBef>
                <a:spcPts val="0"/>
              </a:spcBef>
              <a:spcAft>
                <a:spcPts val="0"/>
              </a:spcAft>
              <a:buNone/>
            </a:pPr>
            <a:r>
              <a:rPr lang="en"/>
              <a:t>Self Check </a:t>
            </a:r>
            <a:r>
              <a:rPr lang="en"/>
              <a:t>- Review</a:t>
            </a:r>
            <a:endParaRPr/>
          </a:p>
        </p:txBody>
      </p:sp>
      <p:sp>
        <p:nvSpPr>
          <p:cNvPr id="195" name="Google Shape;195;p26"/>
          <p:cNvSpPr txBox="1"/>
          <p:nvPr>
            <p:ph idx="1" type="body"/>
          </p:nvPr>
        </p:nvSpPr>
        <p:spPr>
          <a:xfrm>
            <a:off x="311700" y="959075"/>
            <a:ext cx="3524400" cy="3657600"/>
          </a:xfrm>
          <a:prstGeom prst="rect">
            <a:avLst/>
          </a:prstGeom>
          <a:solidFill>
            <a:srgbClr val="F3F3F3"/>
          </a:solidFill>
          <a:ln cap="flat" cmpd="sng" w="28575">
            <a:solidFill>
              <a:srgbClr val="9E9E9E"/>
            </a:solidFill>
            <a:prstDash val="solid"/>
            <a:round/>
            <a:headEnd len="sm" w="sm" type="none"/>
            <a:tailEnd len="sm" w="sm" type="none"/>
          </a:ln>
        </p:spPr>
        <p:txBody>
          <a:bodyPr anchorCtr="0" anchor="t" bIns="91425" lIns="91425" spcFirstLastPara="1" rIns="91425" wrap="square" tIns="91425">
            <a:noAutofit/>
          </a:bodyPr>
          <a:lstStyle/>
          <a:p>
            <a:pPr indent="0" lvl="0" marL="0" rtl="0" algn="l">
              <a:spcBef>
                <a:spcPts val="0"/>
              </a:spcBef>
              <a:spcAft>
                <a:spcPts val="0"/>
              </a:spcAft>
              <a:buNone/>
            </a:pPr>
            <a:r>
              <a:rPr lang="en" sz="2000"/>
              <a:t>A perfect square trinomial is created by multiplying a binomial by itself.</a:t>
            </a:r>
            <a:endParaRPr sz="2000"/>
          </a:p>
          <a:p>
            <a:pPr indent="0" lvl="0" marL="0" rtl="0" algn="l">
              <a:spcBef>
                <a:spcPts val="1200"/>
              </a:spcBef>
              <a:spcAft>
                <a:spcPts val="0"/>
              </a:spcAft>
              <a:buNone/>
            </a:pPr>
            <a:r>
              <a:rPr b="1" lang="en" sz="2000"/>
              <a:t>Step 1 -</a:t>
            </a:r>
            <a:r>
              <a:rPr lang="en" sz="2000"/>
              <a:t> Multiply the binomial by itself.</a:t>
            </a:r>
            <a:endParaRPr sz="2000"/>
          </a:p>
          <a:p>
            <a:pPr indent="0" lvl="0" marL="0" rtl="0" algn="l">
              <a:spcBef>
                <a:spcPts val="1200"/>
              </a:spcBef>
              <a:spcAft>
                <a:spcPts val="0"/>
              </a:spcAft>
              <a:buNone/>
            </a:pPr>
            <a:r>
              <a:rPr b="1" lang="en" sz="2000"/>
              <a:t>Step 2 -</a:t>
            </a:r>
            <a:r>
              <a:rPr lang="en" sz="2000"/>
              <a:t> Use the distributive property to expand (FOIL).</a:t>
            </a:r>
            <a:endParaRPr sz="2000"/>
          </a:p>
          <a:p>
            <a:pPr indent="0" lvl="0" marL="0" rtl="0" algn="l">
              <a:spcBef>
                <a:spcPts val="1200"/>
              </a:spcBef>
              <a:spcAft>
                <a:spcPts val="1200"/>
              </a:spcAft>
              <a:buNone/>
            </a:pPr>
            <a:r>
              <a:rPr b="1" lang="en" sz="2000"/>
              <a:t>Step 3 - </a:t>
            </a:r>
            <a:r>
              <a:rPr lang="en" sz="2000"/>
              <a:t>Combine like terms</a:t>
            </a:r>
            <a:endParaRPr sz="2000"/>
          </a:p>
        </p:txBody>
      </p:sp>
      <p:sp>
        <p:nvSpPr>
          <p:cNvPr id="196" name="Google Shape;196;p26"/>
          <p:cNvSpPr txBox="1"/>
          <p:nvPr>
            <p:ph idx="1" type="body"/>
          </p:nvPr>
        </p:nvSpPr>
        <p:spPr>
          <a:xfrm>
            <a:off x="4240375" y="976700"/>
            <a:ext cx="4534500" cy="3657600"/>
          </a:xfrm>
          <a:prstGeom prst="rect">
            <a:avLst/>
          </a:prstGeom>
        </p:spPr>
        <p:txBody>
          <a:bodyPr anchorCtr="0" anchor="t" bIns="91425" lIns="91425" spcFirstLastPara="1" rIns="91425" wrap="square" tIns="91425">
            <a:noAutofit/>
          </a:bodyPr>
          <a:lstStyle/>
          <a:p>
            <a:pPr indent="0" lvl="0" marL="0" rtl="0" algn="l">
              <a:spcBef>
                <a:spcPts val="0"/>
              </a:spcBef>
              <a:spcAft>
                <a:spcPts val="1200"/>
              </a:spcAft>
              <a:buNone/>
            </a:pPr>
            <a:r>
              <a:rPr lang="en" sz="2200"/>
              <a:t>Write (</a:t>
            </a:r>
            <a:r>
              <a:rPr i="1" lang="en" sz="2200">
                <a:latin typeface="Times New Roman"/>
                <a:ea typeface="Times New Roman"/>
                <a:cs typeface="Times New Roman"/>
                <a:sym typeface="Times New Roman"/>
              </a:rPr>
              <a:t>x </a:t>
            </a:r>
            <a:r>
              <a:rPr lang="en" sz="2200"/>
              <a:t>– 2)</a:t>
            </a:r>
            <a:r>
              <a:rPr baseline="30000" lang="en" sz="2200"/>
              <a:t>2</a:t>
            </a:r>
            <a:r>
              <a:rPr lang="en" sz="2200"/>
              <a:t> as an expanded polynomial in standard </a:t>
            </a:r>
            <a:r>
              <a:rPr lang="en" sz="2200"/>
              <a:t>form</a:t>
            </a:r>
            <a:r>
              <a:rPr lang="en" sz="2200"/>
              <a:t>.</a:t>
            </a:r>
            <a:endParaRPr sz="2200"/>
          </a:p>
        </p:txBody>
      </p:sp>
      <p:sp>
        <p:nvSpPr>
          <p:cNvPr id="197" name="Google Shape;197;p26"/>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latin typeface="Noto Sans"/>
              <a:ea typeface="Noto Sans"/>
              <a:cs typeface="Noto Sans"/>
              <a:sym typeface="Noto Sans"/>
            </a:endParaRPr>
          </a:p>
        </p:txBody>
      </p:sp>
      <p:sp>
        <p:nvSpPr>
          <p:cNvPr id="198" name="Google Shape;198;p26"/>
          <p:cNvSpPr txBox="1"/>
          <p:nvPr>
            <p:ph idx="2" type="sldNum"/>
          </p:nvPr>
        </p:nvSpPr>
        <p:spPr>
          <a:xfrm>
            <a:off x="311700" y="4650950"/>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
              <a:t>9.1.2 Recognizing Structure in Perfect Square Expressions - Additional Resources</a:t>
            </a:r>
            <a:endParaRPr/>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2" name="Shape 202"/>
        <p:cNvGrpSpPr/>
        <p:nvPr/>
      </p:nvGrpSpPr>
      <p:grpSpPr>
        <a:xfrm>
          <a:off x="0" y="0"/>
          <a:ext cx="0" cy="0"/>
          <a:chOff x="0" y="0"/>
          <a:chExt cx="0" cy="0"/>
        </a:xfrm>
      </p:grpSpPr>
      <p:sp>
        <p:nvSpPr>
          <p:cNvPr id="203" name="Google Shape;203;p27"/>
          <p:cNvSpPr txBox="1"/>
          <p:nvPr>
            <p:ph type="title"/>
          </p:nvPr>
        </p:nvSpPr>
        <p:spPr>
          <a:xfrm>
            <a:off x="-7000" y="-39550"/>
            <a:ext cx="9150900" cy="1194000"/>
          </a:xfrm>
          <a:prstGeom prst="rect">
            <a:avLst/>
          </a:prstGeom>
        </p:spPr>
        <p:txBody>
          <a:bodyPr anchorCtr="0" anchor="t" bIns="91425" lIns="91425" spcFirstLastPara="1" rIns="91425" wrap="square" tIns="182875">
            <a:noAutofit/>
          </a:bodyPr>
          <a:lstStyle/>
          <a:p>
            <a:pPr indent="0" lvl="0" marL="0" rtl="0" algn="ctr">
              <a:spcBef>
                <a:spcPts val="0"/>
              </a:spcBef>
              <a:spcAft>
                <a:spcPts val="0"/>
              </a:spcAft>
              <a:buNone/>
            </a:pPr>
            <a:r>
              <a:rPr lang="en"/>
              <a:t>Lesson Journey</a:t>
            </a:r>
            <a:endParaRPr/>
          </a:p>
          <a:p>
            <a:pPr indent="0" lvl="0" marL="0" rtl="0" algn="ctr">
              <a:lnSpc>
                <a:spcPct val="115000"/>
              </a:lnSpc>
              <a:spcBef>
                <a:spcPts val="0"/>
              </a:spcBef>
              <a:spcAft>
                <a:spcPts val="1200"/>
              </a:spcAft>
              <a:buNone/>
            </a:pPr>
            <a:r>
              <a:rPr b="0" lang="en" sz="2400">
                <a:latin typeface="Noto Sans"/>
                <a:ea typeface="Noto Sans"/>
                <a:cs typeface="Noto Sans"/>
                <a:sym typeface="Noto Sans"/>
              </a:rPr>
              <a:t>Third Stop: Learning Activity B</a:t>
            </a:r>
            <a:endParaRPr/>
          </a:p>
        </p:txBody>
      </p:sp>
      <p:pic>
        <p:nvPicPr>
          <p:cNvPr descr="Map consisting of six rectangles connected by dotted lines conveying the progression of the Lesson. Each rectangle has an icon with text. Adding to the previous two stops, the third rectangle is now highlighted in dark green. A clipboard icon and the text &quot;Learning Activity&quot; are displayed in yellow font. " id="204" name="Google Shape;204;p27" title="2 learning activity stop 3.png"/>
          <p:cNvPicPr preferRelativeResize="0"/>
          <p:nvPr/>
        </p:nvPicPr>
        <p:blipFill>
          <a:blip r:embed="rId3">
            <a:alphaModFix/>
          </a:blip>
          <a:stretch>
            <a:fillRect/>
          </a:stretch>
        </p:blipFill>
        <p:spPr>
          <a:xfrm>
            <a:off x="146304" y="1426464"/>
            <a:ext cx="8839204" cy="3163641"/>
          </a:xfrm>
          <a:prstGeom prst="rect">
            <a:avLst/>
          </a:prstGeom>
          <a:noFill/>
          <a:ln>
            <a:noFill/>
          </a:ln>
        </p:spPr>
      </p:pic>
      <p:sp>
        <p:nvSpPr>
          <p:cNvPr id="205" name="Google Shape;205;p27"/>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bg>
      <p:bgPr>
        <a:blipFill>
          <a:blip r:embed="rId3">
            <a:alphaModFix/>
          </a:blip>
          <a:stretch>
            <a:fillRect/>
          </a:stretch>
        </a:blipFill>
      </p:bgPr>
    </p:bg>
    <p:spTree>
      <p:nvGrpSpPr>
        <p:cNvPr id="209" name="Shape 209"/>
        <p:cNvGrpSpPr/>
        <p:nvPr/>
      </p:nvGrpSpPr>
      <p:grpSpPr>
        <a:xfrm>
          <a:off x="0" y="0"/>
          <a:ext cx="0" cy="0"/>
          <a:chOff x="0" y="0"/>
          <a:chExt cx="0" cy="0"/>
        </a:xfrm>
      </p:grpSpPr>
      <p:pic>
        <p:nvPicPr>
          <p:cNvPr descr="Icon indicating the slide contains a support for students with disabilities" id="210" name="Google Shape;210;p28" title="Frame 13.png"/>
          <p:cNvPicPr preferRelativeResize="0"/>
          <p:nvPr/>
        </p:nvPicPr>
        <p:blipFill>
          <a:blip r:embed="rId4">
            <a:alphaModFix/>
          </a:blip>
          <a:stretch>
            <a:fillRect/>
          </a:stretch>
        </p:blipFill>
        <p:spPr>
          <a:xfrm>
            <a:off x="8283607" y="140237"/>
            <a:ext cx="274320" cy="274320"/>
          </a:xfrm>
          <a:prstGeom prst="rect">
            <a:avLst/>
          </a:prstGeom>
          <a:noFill/>
          <a:ln>
            <a:noFill/>
          </a:ln>
        </p:spPr>
      </p:pic>
      <p:pic>
        <p:nvPicPr>
          <p:cNvPr descr="Icon indicating the slide contains a support for emerging bilingual students " id="211" name="Google Shape;211;p28" title="emojione_input-latin-letters (4).png"/>
          <p:cNvPicPr preferRelativeResize="0"/>
          <p:nvPr/>
        </p:nvPicPr>
        <p:blipFill>
          <a:blip r:embed="rId5">
            <a:alphaModFix/>
          </a:blip>
          <a:stretch>
            <a:fillRect/>
          </a:stretch>
        </p:blipFill>
        <p:spPr>
          <a:xfrm>
            <a:off x="8639257" y="117371"/>
            <a:ext cx="320040" cy="320040"/>
          </a:xfrm>
          <a:prstGeom prst="rect">
            <a:avLst/>
          </a:prstGeom>
          <a:noFill/>
          <a:ln>
            <a:noFill/>
          </a:ln>
        </p:spPr>
      </p:pic>
      <p:sp>
        <p:nvSpPr>
          <p:cNvPr id="212" name="Google Shape;212;p28"/>
          <p:cNvSpPr txBox="1"/>
          <p:nvPr>
            <p:ph type="title"/>
          </p:nvPr>
        </p:nvSpPr>
        <p:spPr>
          <a:xfrm>
            <a:off x="311700" y="137160"/>
            <a:ext cx="8520600" cy="863400"/>
          </a:xfrm>
          <a:prstGeom prst="rect">
            <a:avLst/>
          </a:prstGeom>
        </p:spPr>
        <p:txBody>
          <a:bodyPr anchorCtr="0" anchor="t" bIns="91425" lIns="91425" spcFirstLastPara="1" rIns="91425" wrap="square" tIns="91425">
            <a:spAutoFit/>
          </a:bodyPr>
          <a:lstStyle/>
          <a:p>
            <a:pPr indent="0" lvl="0" marL="0" rtl="0" algn="l">
              <a:lnSpc>
                <a:spcPct val="115000"/>
              </a:lnSpc>
              <a:spcBef>
                <a:spcPts val="0"/>
              </a:spcBef>
              <a:spcAft>
                <a:spcPts val="0"/>
              </a:spcAft>
              <a:buClr>
                <a:schemeClr val="dk1"/>
              </a:buClr>
              <a:buSzPts val="1100"/>
              <a:buFont typeface="Arial"/>
              <a:buNone/>
            </a:pPr>
            <a:r>
              <a:rPr b="0" lang="en" sz="1400">
                <a:solidFill>
                  <a:srgbClr val="666666"/>
                </a:solidFill>
              </a:rPr>
              <a:t>Learning Activity B | Learning Strategies</a:t>
            </a:r>
            <a:endParaRPr b="0" sz="1400">
              <a:solidFill>
                <a:srgbClr val="666666"/>
              </a:solidFill>
            </a:endParaRPr>
          </a:p>
          <a:p>
            <a:pPr indent="0" lvl="0" marL="0" rtl="0" algn="l">
              <a:spcBef>
                <a:spcPts val="0"/>
              </a:spcBef>
              <a:spcAft>
                <a:spcPts val="0"/>
              </a:spcAft>
              <a:buClr>
                <a:schemeClr val="dk1"/>
              </a:buClr>
              <a:buSzPts val="1100"/>
              <a:buFont typeface="Arial"/>
              <a:buNone/>
            </a:pPr>
            <a:r>
              <a:rPr lang="en"/>
              <a:t>Which Method is Best? 🤔</a:t>
            </a:r>
            <a:endParaRPr sz="2600">
              <a:solidFill>
                <a:srgbClr val="005047"/>
              </a:solidFill>
            </a:endParaRPr>
          </a:p>
        </p:txBody>
      </p:sp>
      <p:sp>
        <p:nvSpPr>
          <p:cNvPr id="213" name="Google Shape;213;p28"/>
          <p:cNvSpPr txBox="1"/>
          <p:nvPr>
            <p:ph idx="1" type="body"/>
          </p:nvPr>
        </p:nvSpPr>
        <p:spPr>
          <a:xfrm>
            <a:off x="311700" y="960120"/>
            <a:ext cx="3999900" cy="3657600"/>
          </a:xfrm>
          <a:prstGeom prst="rect">
            <a:avLst/>
          </a:prstGeom>
        </p:spPr>
        <p:txBody>
          <a:bodyPr anchorCtr="0" anchor="t" bIns="91425" lIns="91425" spcFirstLastPara="1" rIns="91425" wrap="square" tIns="91425">
            <a:noAutofit/>
          </a:bodyPr>
          <a:lstStyle/>
          <a:p>
            <a:pPr indent="0" lvl="0" marL="0" rtl="0" algn="l">
              <a:lnSpc>
                <a:spcPct val="100000"/>
              </a:lnSpc>
              <a:spcBef>
                <a:spcPts val="0"/>
              </a:spcBef>
              <a:spcAft>
                <a:spcPts val="0"/>
              </a:spcAft>
              <a:buNone/>
            </a:pPr>
            <a:r>
              <a:rPr b="1" lang="en" sz="1800"/>
              <a:t>Teacher Instruction:</a:t>
            </a:r>
            <a:r>
              <a:rPr lang="en"/>
              <a:t> Use these strategies to adjust the activity to support English language learners and students with disabilities. </a:t>
            </a:r>
            <a:endParaRPr/>
          </a:p>
          <a:p>
            <a:pPr indent="-355600" lvl="1" marL="914400" rtl="0" algn="l">
              <a:lnSpc>
                <a:spcPct val="100000"/>
              </a:lnSpc>
              <a:spcBef>
                <a:spcPts val="1200"/>
              </a:spcBef>
              <a:spcAft>
                <a:spcPts val="0"/>
              </a:spcAft>
              <a:buSzPts val="2000"/>
              <a:buChar char="○"/>
            </a:pPr>
            <a:r>
              <a:rPr i="1" lang="en"/>
              <a:t>You can copy and paste the callouts directly on top of the activity or give the instructions aloud.</a:t>
            </a:r>
            <a:r>
              <a:rPr i="1" lang="en"/>
              <a:t> </a:t>
            </a:r>
            <a:endParaRPr i="1"/>
          </a:p>
        </p:txBody>
      </p:sp>
      <p:sp>
        <p:nvSpPr>
          <p:cNvPr descr="A callout box providing steps in a math language routine to support English Language Learners." id="214" name="Google Shape;214;p28" title="ELL callout box"/>
          <p:cNvSpPr/>
          <p:nvPr/>
        </p:nvSpPr>
        <p:spPr>
          <a:xfrm>
            <a:off x="4779300" y="952195"/>
            <a:ext cx="3907500" cy="2047500"/>
          </a:xfrm>
          <a:prstGeom prst="wedgeRoundRectCallout">
            <a:avLst>
              <a:gd fmla="val -59471" name="adj1"/>
              <a:gd fmla="val -18796" name="adj2"/>
              <a:gd fmla="val 0" name="adj3"/>
            </a:avLst>
          </a:prstGeom>
          <a:solidFill>
            <a:srgbClr val="FDBD3E"/>
          </a:solidFill>
          <a:ln>
            <a:noFill/>
          </a:ln>
        </p:spPr>
        <p:txBody>
          <a:bodyPr anchorCtr="0" anchor="ctr" bIns="91425" lIns="91425" spcFirstLastPara="1" rIns="91425" wrap="square" tIns="91425">
            <a:noAutofit/>
          </a:bodyPr>
          <a:lstStyle/>
          <a:p>
            <a:pPr indent="0" lvl="0" marL="0" rtl="0" algn="l">
              <a:lnSpc>
                <a:spcPct val="115000"/>
              </a:lnSpc>
              <a:spcBef>
                <a:spcPts val="0"/>
              </a:spcBef>
              <a:spcAft>
                <a:spcPts val="0"/>
              </a:spcAft>
              <a:buNone/>
            </a:pPr>
            <a:r>
              <a:rPr lang="en" sz="1800">
                <a:solidFill>
                  <a:schemeClr val="dk1"/>
                </a:solidFill>
                <a:latin typeface="Noto Sans"/>
                <a:ea typeface="Noto Sans"/>
                <a:cs typeface="Noto Sans"/>
                <a:sym typeface="Noto Sans"/>
              </a:rPr>
              <a:t>“First, I _____ because . . .”</a:t>
            </a:r>
            <a:endParaRPr sz="1800">
              <a:solidFill>
                <a:schemeClr val="dk1"/>
              </a:solidFill>
              <a:latin typeface="Noto Sans"/>
              <a:ea typeface="Noto Sans"/>
              <a:cs typeface="Noto Sans"/>
              <a:sym typeface="Noto Sans"/>
            </a:endParaRPr>
          </a:p>
          <a:p>
            <a:pPr indent="0" lvl="0" marL="457200" rtl="0" algn="l">
              <a:lnSpc>
                <a:spcPct val="115000"/>
              </a:lnSpc>
              <a:spcBef>
                <a:spcPts val="1000"/>
              </a:spcBef>
              <a:spcAft>
                <a:spcPts val="0"/>
              </a:spcAft>
              <a:buNone/>
            </a:pPr>
            <a:r>
              <a:rPr lang="en" sz="1800">
                <a:solidFill>
                  <a:schemeClr val="dk1"/>
                </a:solidFill>
                <a:latin typeface="Noto Sans"/>
                <a:ea typeface="Noto Sans"/>
                <a:cs typeface="Noto Sans"/>
                <a:sym typeface="Noto Sans"/>
              </a:rPr>
              <a:t>“Why did you …?”</a:t>
            </a:r>
            <a:endParaRPr sz="1800">
              <a:solidFill>
                <a:schemeClr val="dk1"/>
              </a:solidFill>
              <a:latin typeface="Noto Sans"/>
              <a:ea typeface="Noto Sans"/>
              <a:cs typeface="Noto Sans"/>
              <a:sym typeface="Noto Sans"/>
            </a:endParaRPr>
          </a:p>
          <a:p>
            <a:pPr indent="0" lvl="0" marL="0" rtl="0" algn="l">
              <a:lnSpc>
                <a:spcPct val="115000"/>
              </a:lnSpc>
              <a:spcBef>
                <a:spcPts val="1000"/>
              </a:spcBef>
              <a:spcAft>
                <a:spcPts val="0"/>
              </a:spcAft>
              <a:buNone/>
            </a:pPr>
            <a:r>
              <a:rPr lang="en" sz="1800">
                <a:solidFill>
                  <a:schemeClr val="dk1"/>
                </a:solidFill>
                <a:latin typeface="Noto Sans"/>
                <a:ea typeface="Noto Sans"/>
                <a:cs typeface="Noto Sans"/>
                <a:sym typeface="Noto Sans"/>
              </a:rPr>
              <a:t>“How do you know …?”</a:t>
            </a:r>
            <a:endParaRPr sz="1800">
              <a:solidFill>
                <a:schemeClr val="dk1"/>
              </a:solidFill>
              <a:latin typeface="Noto Sans"/>
              <a:ea typeface="Noto Sans"/>
              <a:cs typeface="Noto Sans"/>
              <a:sym typeface="Noto Sans"/>
            </a:endParaRPr>
          </a:p>
          <a:p>
            <a:pPr indent="0" lvl="0" marL="457200" rtl="0" algn="l">
              <a:lnSpc>
                <a:spcPct val="115000"/>
              </a:lnSpc>
              <a:spcBef>
                <a:spcPts val="1000"/>
              </a:spcBef>
              <a:spcAft>
                <a:spcPts val="0"/>
              </a:spcAft>
              <a:buNone/>
            </a:pPr>
            <a:r>
              <a:rPr lang="en" sz="1800">
                <a:solidFill>
                  <a:schemeClr val="dk1"/>
                </a:solidFill>
                <a:latin typeface="Noto Sans"/>
                <a:ea typeface="Noto Sans"/>
                <a:cs typeface="Noto Sans"/>
                <a:sym typeface="Noto Sans"/>
              </a:rPr>
              <a:t>“I know _____ because . . .”</a:t>
            </a:r>
            <a:endParaRPr sz="1800">
              <a:solidFill>
                <a:schemeClr val="dk1"/>
              </a:solidFill>
              <a:latin typeface="Noto Sans"/>
              <a:ea typeface="Noto Sans"/>
              <a:cs typeface="Noto Sans"/>
              <a:sym typeface="Noto Sans"/>
            </a:endParaRPr>
          </a:p>
          <a:p>
            <a:pPr indent="0" lvl="0" marL="0" rtl="0" algn="r">
              <a:spcBef>
                <a:spcPts val="1000"/>
              </a:spcBef>
              <a:spcAft>
                <a:spcPts val="0"/>
              </a:spcAft>
              <a:buNone/>
            </a:pPr>
            <a:r>
              <a:rPr lang="en" sz="1000">
                <a:solidFill>
                  <a:schemeClr val="dk1"/>
                </a:solidFill>
                <a:latin typeface="Calibri"/>
                <a:ea typeface="Calibri"/>
                <a:cs typeface="Calibri"/>
                <a:sym typeface="Calibri"/>
              </a:rPr>
              <a:t>Discussion Supports</a:t>
            </a:r>
            <a:endParaRPr sz="1000">
              <a:latin typeface="Calibri"/>
              <a:ea typeface="Calibri"/>
              <a:cs typeface="Calibri"/>
              <a:sym typeface="Calibri"/>
            </a:endParaRPr>
          </a:p>
        </p:txBody>
      </p:sp>
      <p:sp>
        <p:nvSpPr>
          <p:cNvPr descr="A callout providing support steps for students based on universal designs for learning. " id="215" name="Google Shape;215;p28" title="UDL callout box"/>
          <p:cNvSpPr/>
          <p:nvPr/>
        </p:nvSpPr>
        <p:spPr>
          <a:xfrm>
            <a:off x="4779300" y="3077001"/>
            <a:ext cx="3907500" cy="1529700"/>
          </a:xfrm>
          <a:prstGeom prst="wedgeRoundRectCallout">
            <a:avLst>
              <a:gd fmla="val -58476" name="adj1"/>
              <a:gd fmla="val -21281" name="adj2"/>
              <a:gd fmla="val 0" name="adj3"/>
            </a:avLst>
          </a:prstGeom>
          <a:solidFill>
            <a:srgbClr val="C6CE3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sz="1700">
                <a:solidFill>
                  <a:schemeClr val="dk1"/>
                </a:solidFill>
                <a:latin typeface="Noto Sans"/>
                <a:ea typeface="Noto Sans"/>
                <a:cs typeface="Noto Sans"/>
                <a:sym typeface="Noto Sans"/>
              </a:rPr>
              <a:t>Use color coding or highlighting to annotate steps or processes that are similar in the problems.</a:t>
            </a:r>
            <a:endParaRPr sz="1700">
              <a:latin typeface="Noto Sans"/>
              <a:ea typeface="Noto Sans"/>
              <a:cs typeface="Noto Sans"/>
              <a:sym typeface="Noto Sans"/>
            </a:endParaRPr>
          </a:p>
          <a:p>
            <a:pPr indent="0" lvl="0" marL="0" rtl="0" algn="r">
              <a:spcBef>
                <a:spcPts val="500"/>
              </a:spcBef>
              <a:spcAft>
                <a:spcPts val="0"/>
              </a:spcAft>
              <a:buNone/>
            </a:pPr>
            <a:r>
              <a:rPr lang="en" sz="1000">
                <a:solidFill>
                  <a:schemeClr val="dk1"/>
                </a:solidFill>
                <a:latin typeface="Calibri"/>
                <a:ea typeface="Calibri"/>
                <a:cs typeface="Calibri"/>
                <a:sym typeface="Calibri"/>
              </a:rPr>
              <a:t>Representation</a:t>
            </a:r>
            <a:endParaRPr>
              <a:latin typeface="Calibri"/>
              <a:ea typeface="Calibri"/>
              <a:cs typeface="Calibri"/>
              <a:sym typeface="Calibri"/>
            </a:endParaRPr>
          </a:p>
        </p:txBody>
      </p:sp>
      <p:sp>
        <p:nvSpPr>
          <p:cNvPr id="216" name="Google Shape;216;p28"/>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217" name="Google Shape;217;p28"/>
          <p:cNvSpPr txBox="1"/>
          <p:nvPr>
            <p:ph idx="2" type="sldNum"/>
          </p:nvPr>
        </p:nvSpPr>
        <p:spPr>
          <a:xfrm>
            <a:off x="311700" y="4650950"/>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None/>
            </a:pPr>
            <a:r>
              <a:rPr lang="en"/>
              <a:t>9.1.3 Solving Multi-Step Quadratic Equations Using Perfect Squares</a:t>
            </a:r>
            <a:endParaRPr/>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221" name="Shape 221"/>
        <p:cNvGrpSpPr/>
        <p:nvPr/>
      </p:nvGrpSpPr>
      <p:grpSpPr>
        <a:xfrm>
          <a:off x="0" y="0"/>
          <a:ext cx="0" cy="0"/>
          <a:chOff x="0" y="0"/>
          <a:chExt cx="0" cy="0"/>
        </a:xfrm>
      </p:grpSpPr>
      <p:sp>
        <p:nvSpPr>
          <p:cNvPr id="222" name="Google Shape;222;p29"/>
          <p:cNvSpPr txBox="1"/>
          <p:nvPr>
            <p:ph type="title"/>
          </p:nvPr>
        </p:nvSpPr>
        <p:spPr>
          <a:xfrm>
            <a:off x="216275" y="-3754"/>
            <a:ext cx="8616000" cy="863400"/>
          </a:xfrm>
          <a:prstGeom prst="rect">
            <a:avLst/>
          </a:prstGeom>
        </p:spPr>
        <p:txBody>
          <a:bodyPr anchorCtr="0" anchor="t" bIns="91425" lIns="91425" spcFirstLastPara="1" rIns="91425" wrap="square" tIns="91425">
            <a:spAutoFit/>
          </a:bodyPr>
          <a:lstStyle/>
          <a:p>
            <a:pPr indent="0" lvl="0" marL="0" rtl="0" algn="l">
              <a:lnSpc>
                <a:spcPct val="115000"/>
              </a:lnSpc>
              <a:spcBef>
                <a:spcPts val="0"/>
              </a:spcBef>
              <a:spcAft>
                <a:spcPts val="0"/>
              </a:spcAft>
              <a:buClr>
                <a:schemeClr val="dk1"/>
              </a:buClr>
              <a:buSzPts val="1100"/>
              <a:buFont typeface="Arial"/>
              <a:buNone/>
            </a:pPr>
            <a:r>
              <a:rPr b="0" lang="en" sz="1400">
                <a:solidFill>
                  <a:srgbClr val="666666"/>
                </a:solidFill>
              </a:rPr>
              <a:t>Learning Activity B | Part 1</a:t>
            </a:r>
            <a:endParaRPr b="0" sz="1400">
              <a:solidFill>
                <a:srgbClr val="666666"/>
              </a:solidFill>
            </a:endParaRPr>
          </a:p>
          <a:p>
            <a:pPr indent="0" lvl="0" marL="0" rtl="0" algn="l">
              <a:spcBef>
                <a:spcPts val="0"/>
              </a:spcBef>
              <a:spcAft>
                <a:spcPts val="0"/>
              </a:spcAft>
              <a:buNone/>
            </a:pPr>
            <a:r>
              <a:rPr lang="en"/>
              <a:t>Which Method is Best? 🤔</a:t>
            </a:r>
            <a:endParaRPr>
              <a:solidFill>
                <a:srgbClr val="005047"/>
              </a:solidFill>
            </a:endParaRPr>
          </a:p>
        </p:txBody>
      </p:sp>
      <p:sp>
        <p:nvSpPr>
          <p:cNvPr id="223" name="Google Shape;223;p29"/>
          <p:cNvSpPr txBox="1"/>
          <p:nvPr/>
        </p:nvSpPr>
        <p:spPr>
          <a:xfrm>
            <a:off x="311700" y="758300"/>
            <a:ext cx="8467500" cy="683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2000">
                <a:solidFill>
                  <a:schemeClr val="dk1"/>
                </a:solidFill>
                <a:latin typeface="Noto Sans"/>
                <a:ea typeface="Noto Sans"/>
                <a:cs typeface="Noto Sans"/>
                <a:sym typeface="Noto Sans"/>
              </a:rPr>
              <a:t>Han and Jada solved the same quadratic equation with different methods. Here they are:</a:t>
            </a:r>
            <a:endParaRPr sz="2000">
              <a:solidFill>
                <a:schemeClr val="dk1"/>
              </a:solidFill>
              <a:latin typeface="Noto Sans"/>
              <a:ea typeface="Noto Sans"/>
              <a:cs typeface="Noto Sans"/>
              <a:sym typeface="Noto Sans"/>
            </a:endParaRPr>
          </a:p>
        </p:txBody>
      </p:sp>
      <p:sp>
        <p:nvSpPr>
          <p:cNvPr id="224" name="Google Shape;224;p29"/>
          <p:cNvSpPr txBox="1"/>
          <p:nvPr>
            <p:ph idx="1" type="body"/>
          </p:nvPr>
        </p:nvSpPr>
        <p:spPr>
          <a:xfrm>
            <a:off x="486375" y="1565000"/>
            <a:ext cx="3613200" cy="3080100"/>
          </a:xfrm>
          <a:prstGeom prst="rect">
            <a:avLst/>
          </a:prstGeom>
          <a:ln cap="flat" cmpd="sng" w="38100">
            <a:solidFill>
              <a:srgbClr val="5E5E5E"/>
            </a:solidFill>
            <a:prstDash val="solid"/>
            <a:round/>
            <a:headEnd len="sm" w="sm" type="none"/>
            <a:tailEnd len="sm" w="sm" type="none"/>
          </a:ln>
        </p:spPr>
        <p:txBody>
          <a:bodyPr anchorCtr="0" anchor="t" bIns="91425" lIns="91425" spcFirstLastPara="1" rIns="91425" wrap="square" tIns="91425">
            <a:normAutofit lnSpcReduction="20000"/>
          </a:bodyPr>
          <a:lstStyle/>
          <a:p>
            <a:pPr indent="0" lvl="0" marL="0" rtl="0" algn="ctr">
              <a:lnSpc>
                <a:spcPct val="100000"/>
              </a:lnSpc>
              <a:spcBef>
                <a:spcPts val="0"/>
              </a:spcBef>
              <a:spcAft>
                <a:spcPts val="0"/>
              </a:spcAft>
              <a:buNone/>
            </a:pPr>
            <a:r>
              <a:rPr b="1" lang="en" sz="2100"/>
              <a:t>Han’s Method</a:t>
            </a:r>
            <a:endParaRPr b="1" sz="2100"/>
          </a:p>
          <a:p>
            <a:pPr indent="0" lvl="0" marL="0" rtl="0" algn="r">
              <a:lnSpc>
                <a:spcPct val="100000"/>
              </a:lnSpc>
              <a:spcBef>
                <a:spcPts val="1200"/>
              </a:spcBef>
              <a:spcAft>
                <a:spcPts val="0"/>
              </a:spcAft>
              <a:buNone/>
            </a:pPr>
            <a:r>
              <a:rPr lang="en" sz="2100"/>
              <a:t>(</a:t>
            </a:r>
            <a:r>
              <a:rPr i="1" lang="en" sz="2100">
                <a:latin typeface="Times New Roman"/>
                <a:ea typeface="Times New Roman"/>
                <a:cs typeface="Times New Roman"/>
                <a:sym typeface="Times New Roman"/>
              </a:rPr>
              <a:t>x </a:t>
            </a:r>
            <a:r>
              <a:rPr lang="en" sz="2100"/>
              <a:t>–</a:t>
            </a:r>
            <a:r>
              <a:rPr lang="en" sz="2100"/>
              <a:t> 6)</a:t>
            </a:r>
            <a:r>
              <a:rPr baseline="30000" lang="en" sz="2100"/>
              <a:t>2 </a:t>
            </a:r>
            <a:r>
              <a:rPr lang="en" sz="2100"/>
              <a:t>= 25</a:t>
            </a:r>
            <a:endParaRPr sz="2100"/>
          </a:p>
          <a:p>
            <a:pPr indent="0" lvl="0" marL="0" rtl="0" algn="r">
              <a:lnSpc>
                <a:spcPct val="100000"/>
              </a:lnSpc>
              <a:spcBef>
                <a:spcPts val="1200"/>
              </a:spcBef>
              <a:spcAft>
                <a:spcPts val="0"/>
              </a:spcAft>
              <a:buNone/>
            </a:pPr>
            <a:r>
              <a:rPr lang="en" sz="2100"/>
              <a:t>(</a:t>
            </a:r>
            <a:r>
              <a:rPr i="1" lang="en" sz="2100">
                <a:latin typeface="Times New Roman"/>
                <a:ea typeface="Times New Roman"/>
                <a:cs typeface="Times New Roman"/>
                <a:sym typeface="Times New Roman"/>
              </a:rPr>
              <a:t>x </a:t>
            </a:r>
            <a:r>
              <a:rPr lang="en" sz="2100"/>
              <a:t>–</a:t>
            </a:r>
            <a:r>
              <a:rPr lang="en" sz="2100"/>
              <a:t> 6)(</a:t>
            </a:r>
            <a:r>
              <a:rPr i="1" lang="en" sz="2100">
                <a:latin typeface="Times New Roman"/>
                <a:ea typeface="Times New Roman"/>
                <a:cs typeface="Times New Roman"/>
                <a:sym typeface="Times New Roman"/>
              </a:rPr>
              <a:t>x </a:t>
            </a:r>
            <a:r>
              <a:rPr lang="en" sz="2100"/>
              <a:t>–</a:t>
            </a:r>
            <a:r>
              <a:rPr lang="en" sz="2100"/>
              <a:t> 6) = 25</a:t>
            </a:r>
            <a:endParaRPr sz="2100"/>
          </a:p>
          <a:p>
            <a:pPr indent="0" lvl="0" marL="0" rtl="0" algn="r">
              <a:lnSpc>
                <a:spcPct val="100000"/>
              </a:lnSpc>
              <a:spcBef>
                <a:spcPts val="1200"/>
              </a:spcBef>
              <a:spcAft>
                <a:spcPts val="0"/>
              </a:spcAft>
              <a:buNone/>
            </a:pPr>
            <a:r>
              <a:rPr i="1" lang="en" sz="2100">
                <a:latin typeface="Times New Roman"/>
                <a:ea typeface="Times New Roman"/>
                <a:cs typeface="Times New Roman"/>
                <a:sym typeface="Times New Roman"/>
              </a:rPr>
              <a:t>x</a:t>
            </a:r>
            <a:r>
              <a:rPr baseline="30000" lang="en" sz="2100"/>
              <a:t>2 </a:t>
            </a:r>
            <a:r>
              <a:rPr lang="en" sz="2100"/>
              <a:t>– 12</a:t>
            </a:r>
            <a:r>
              <a:rPr i="1" lang="en" sz="2100">
                <a:latin typeface="Times New Roman"/>
                <a:ea typeface="Times New Roman"/>
                <a:cs typeface="Times New Roman"/>
                <a:sym typeface="Times New Roman"/>
              </a:rPr>
              <a:t>x </a:t>
            </a:r>
            <a:r>
              <a:rPr lang="en" sz="2100"/>
              <a:t>+ 11 = 0</a:t>
            </a:r>
            <a:endParaRPr sz="2100"/>
          </a:p>
          <a:p>
            <a:pPr indent="0" lvl="0" marL="0" rtl="0" algn="r">
              <a:lnSpc>
                <a:spcPct val="100000"/>
              </a:lnSpc>
              <a:spcBef>
                <a:spcPts val="1200"/>
              </a:spcBef>
              <a:spcAft>
                <a:spcPts val="0"/>
              </a:spcAft>
              <a:buNone/>
            </a:pPr>
            <a:r>
              <a:rPr lang="en" sz="2100"/>
              <a:t>(</a:t>
            </a:r>
            <a:r>
              <a:rPr i="1" lang="en" sz="2100">
                <a:latin typeface="Times New Roman"/>
                <a:ea typeface="Times New Roman"/>
                <a:cs typeface="Times New Roman"/>
                <a:sym typeface="Times New Roman"/>
              </a:rPr>
              <a:t>x</a:t>
            </a:r>
            <a:r>
              <a:rPr lang="en" sz="2100"/>
              <a:t> – 11)</a:t>
            </a:r>
            <a:r>
              <a:rPr lang="en" sz="2100"/>
              <a:t>(</a:t>
            </a:r>
            <a:r>
              <a:rPr i="1" lang="en" sz="2100">
                <a:latin typeface="Times New Roman"/>
                <a:ea typeface="Times New Roman"/>
                <a:cs typeface="Times New Roman"/>
                <a:sym typeface="Times New Roman"/>
              </a:rPr>
              <a:t>x</a:t>
            </a:r>
            <a:r>
              <a:rPr lang="en" sz="2100"/>
              <a:t> – 1)</a:t>
            </a:r>
            <a:r>
              <a:rPr lang="en" sz="2100"/>
              <a:t>  = 0</a:t>
            </a:r>
            <a:endParaRPr sz="2100"/>
          </a:p>
          <a:p>
            <a:pPr indent="0" lvl="0" marL="0" rtl="0" algn="r">
              <a:lnSpc>
                <a:spcPct val="100000"/>
              </a:lnSpc>
              <a:spcBef>
                <a:spcPts val="1200"/>
              </a:spcBef>
              <a:spcAft>
                <a:spcPts val="0"/>
              </a:spcAft>
              <a:buNone/>
            </a:pPr>
            <a:r>
              <a:rPr lang="en" sz="2100"/>
              <a:t>(</a:t>
            </a:r>
            <a:r>
              <a:rPr i="1" lang="en" sz="2100">
                <a:latin typeface="Times New Roman"/>
                <a:ea typeface="Times New Roman"/>
                <a:cs typeface="Times New Roman"/>
                <a:sym typeface="Times New Roman"/>
              </a:rPr>
              <a:t>x</a:t>
            </a:r>
            <a:r>
              <a:rPr lang="en" sz="2100"/>
              <a:t> – 11) = 0  and  </a:t>
            </a:r>
            <a:r>
              <a:rPr lang="en" sz="2100"/>
              <a:t>(</a:t>
            </a:r>
            <a:r>
              <a:rPr i="1" lang="en" sz="2100">
                <a:latin typeface="Times New Roman"/>
                <a:ea typeface="Times New Roman"/>
                <a:cs typeface="Times New Roman"/>
                <a:sym typeface="Times New Roman"/>
              </a:rPr>
              <a:t>x</a:t>
            </a:r>
            <a:r>
              <a:rPr lang="en" sz="2100"/>
              <a:t> – 1) = 0</a:t>
            </a:r>
            <a:endParaRPr sz="2100"/>
          </a:p>
          <a:p>
            <a:pPr indent="0" lvl="0" marL="0" rtl="0" algn="r">
              <a:lnSpc>
                <a:spcPct val="100000"/>
              </a:lnSpc>
              <a:spcBef>
                <a:spcPts val="1200"/>
              </a:spcBef>
              <a:spcAft>
                <a:spcPts val="0"/>
              </a:spcAft>
              <a:buNone/>
            </a:pPr>
            <a:r>
              <a:rPr i="1" lang="en" sz="2100">
                <a:latin typeface="Times New Roman"/>
                <a:ea typeface="Times New Roman"/>
                <a:cs typeface="Times New Roman"/>
                <a:sym typeface="Times New Roman"/>
              </a:rPr>
              <a:t>x</a:t>
            </a:r>
            <a:r>
              <a:rPr i="1" lang="en" sz="2100">
                <a:latin typeface="Times New Roman"/>
                <a:ea typeface="Times New Roman"/>
                <a:cs typeface="Times New Roman"/>
                <a:sym typeface="Times New Roman"/>
              </a:rPr>
              <a:t> = </a:t>
            </a:r>
            <a:r>
              <a:rPr lang="en" sz="2100"/>
              <a:t>11      or         </a:t>
            </a:r>
            <a:r>
              <a:rPr i="1" lang="en" sz="2100">
                <a:latin typeface="Times New Roman"/>
                <a:ea typeface="Times New Roman"/>
                <a:cs typeface="Times New Roman"/>
                <a:sym typeface="Times New Roman"/>
              </a:rPr>
              <a:t>x </a:t>
            </a:r>
            <a:r>
              <a:rPr lang="en" sz="2100"/>
              <a:t>= 1</a:t>
            </a:r>
            <a:endParaRPr sz="2100"/>
          </a:p>
        </p:txBody>
      </p:sp>
      <p:sp>
        <p:nvSpPr>
          <p:cNvPr id="225" name="Google Shape;225;p29"/>
          <p:cNvSpPr txBox="1"/>
          <p:nvPr>
            <p:ph idx="2" type="body"/>
          </p:nvPr>
        </p:nvSpPr>
        <p:spPr>
          <a:xfrm>
            <a:off x="4880125" y="1564875"/>
            <a:ext cx="3352800" cy="3080100"/>
          </a:xfrm>
          <a:prstGeom prst="rect">
            <a:avLst/>
          </a:prstGeom>
          <a:ln cap="flat" cmpd="sng" w="38100">
            <a:solidFill>
              <a:srgbClr val="5E5E5E"/>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rPr b="1" lang="en" sz="2000"/>
              <a:t>Jada’s Method</a:t>
            </a:r>
            <a:endParaRPr b="1" sz="2000"/>
          </a:p>
          <a:p>
            <a:pPr indent="0" lvl="0" marL="0" rtl="0" algn="r">
              <a:lnSpc>
                <a:spcPct val="100000"/>
              </a:lnSpc>
              <a:spcBef>
                <a:spcPts val="1200"/>
              </a:spcBef>
              <a:spcAft>
                <a:spcPts val="0"/>
              </a:spcAft>
              <a:buNone/>
            </a:pPr>
            <a:r>
              <a:rPr lang="en" sz="2000"/>
              <a:t>(</a:t>
            </a:r>
            <a:r>
              <a:rPr i="1" lang="en" sz="2000">
                <a:latin typeface="Times New Roman"/>
                <a:ea typeface="Times New Roman"/>
                <a:cs typeface="Times New Roman"/>
                <a:sym typeface="Times New Roman"/>
              </a:rPr>
              <a:t>x </a:t>
            </a:r>
            <a:r>
              <a:rPr lang="en" sz="2000"/>
              <a:t>– 6)</a:t>
            </a:r>
            <a:r>
              <a:rPr baseline="30000" lang="en" sz="2000"/>
              <a:t>2 </a:t>
            </a:r>
            <a:r>
              <a:rPr lang="en" sz="2000"/>
              <a:t>= 25</a:t>
            </a:r>
            <a:endParaRPr sz="2000"/>
          </a:p>
          <a:p>
            <a:pPr indent="0" lvl="0" marL="0" rtl="0" algn="r">
              <a:lnSpc>
                <a:spcPct val="100000"/>
              </a:lnSpc>
              <a:spcBef>
                <a:spcPts val="1200"/>
              </a:spcBef>
              <a:spcAft>
                <a:spcPts val="0"/>
              </a:spcAft>
              <a:buNone/>
            </a:pPr>
            <a:r>
              <a:rPr lang="en" sz="2000"/>
              <a:t>√</a:t>
            </a:r>
            <a:r>
              <a:rPr lang="en" sz="2000"/>
              <a:t>(</a:t>
            </a:r>
            <a:r>
              <a:rPr i="1" lang="en" sz="2000">
                <a:latin typeface="Times New Roman"/>
                <a:ea typeface="Times New Roman"/>
                <a:cs typeface="Times New Roman"/>
                <a:sym typeface="Times New Roman"/>
              </a:rPr>
              <a:t>x </a:t>
            </a:r>
            <a:r>
              <a:rPr lang="en" sz="2000"/>
              <a:t>– 6)</a:t>
            </a:r>
            <a:r>
              <a:rPr baseline="30000" lang="en" sz="2000"/>
              <a:t>2 </a:t>
            </a:r>
            <a:r>
              <a:rPr lang="en" sz="2000"/>
              <a:t>= √(25)</a:t>
            </a:r>
            <a:endParaRPr sz="2000"/>
          </a:p>
          <a:p>
            <a:pPr indent="0" lvl="0" marL="0" rtl="0" algn="r">
              <a:lnSpc>
                <a:spcPct val="100000"/>
              </a:lnSpc>
              <a:spcBef>
                <a:spcPts val="1200"/>
              </a:spcBef>
              <a:spcAft>
                <a:spcPts val="0"/>
              </a:spcAft>
              <a:buNone/>
            </a:pPr>
            <a:r>
              <a:rPr i="1" lang="en" sz="2000">
                <a:latin typeface="Times New Roman"/>
                <a:ea typeface="Times New Roman"/>
                <a:cs typeface="Times New Roman"/>
                <a:sym typeface="Times New Roman"/>
              </a:rPr>
              <a:t>x </a:t>
            </a:r>
            <a:r>
              <a:rPr lang="en" sz="2000"/>
              <a:t>– 6 = </a:t>
            </a:r>
            <a:r>
              <a:rPr lang="en" sz="2000">
                <a:latin typeface="Calibri"/>
                <a:ea typeface="Calibri"/>
                <a:cs typeface="Calibri"/>
                <a:sym typeface="Calibri"/>
              </a:rPr>
              <a:t>±</a:t>
            </a:r>
            <a:r>
              <a:rPr lang="en" sz="2000"/>
              <a:t> 5</a:t>
            </a:r>
            <a:endParaRPr sz="2000"/>
          </a:p>
          <a:p>
            <a:pPr indent="0" lvl="0" marL="0" rtl="0" algn="r">
              <a:lnSpc>
                <a:spcPct val="100000"/>
              </a:lnSpc>
              <a:spcBef>
                <a:spcPts val="1200"/>
              </a:spcBef>
              <a:spcAft>
                <a:spcPts val="0"/>
              </a:spcAft>
              <a:buNone/>
            </a:pPr>
            <a:r>
              <a:rPr i="1" lang="en" sz="2000">
                <a:latin typeface="Times New Roman"/>
                <a:ea typeface="Times New Roman"/>
                <a:cs typeface="Times New Roman"/>
                <a:sym typeface="Times New Roman"/>
              </a:rPr>
              <a:t>x </a:t>
            </a:r>
            <a:r>
              <a:rPr lang="en" sz="2000"/>
              <a:t>– 6 = 5   and   </a:t>
            </a:r>
            <a:r>
              <a:rPr i="1" lang="en" sz="2000">
                <a:latin typeface="Times New Roman"/>
                <a:ea typeface="Times New Roman"/>
                <a:cs typeface="Times New Roman"/>
                <a:sym typeface="Times New Roman"/>
              </a:rPr>
              <a:t>x </a:t>
            </a:r>
            <a:r>
              <a:rPr lang="en" sz="2000"/>
              <a:t>– 6 = –5</a:t>
            </a:r>
            <a:endParaRPr sz="2000"/>
          </a:p>
          <a:p>
            <a:pPr indent="0" lvl="0" marL="0" rtl="0" algn="r">
              <a:lnSpc>
                <a:spcPct val="100000"/>
              </a:lnSpc>
              <a:spcBef>
                <a:spcPts val="1200"/>
              </a:spcBef>
              <a:spcAft>
                <a:spcPts val="0"/>
              </a:spcAft>
              <a:buClr>
                <a:schemeClr val="dk1"/>
              </a:buClr>
              <a:buSzPts val="1100"/>
              <a:buFont typeface="Arial"/>
              <a:buNone/>
            </a:pPr>
            <a:r>
              <a:rPr i="1" lang="en" sz="2000">
                <a:latin typeface="Times New Roman"/>
                <a:ea typeface="Times New Roman"/>
                <a:cs typeface="Times New Roman"/>
                <a:sym typeface="Times New Roman"/>
              </a:rPr>
              <a:t>x</a:t>
            </a:r>
            <a:r>
              <a:rPr lang="en" sz="2000"/>
              <a:t> = 11       or          </a:t>
            </a:r>
            <a:r>
              <a:rPr i="1" lang="en" sz="2000">
                <a:latin typeface="Times New Roman"/>
                <a:ea typeface="Times New Roman"/>
                <a:cs typeface="Times New Roman"/>
                <a:sym typeface="Times New Roman"/>
              </a:rPr>
              <a:t>x</a:t>
            </a:r>
            <a:r>
              <a:rPr lang="en" sz="2000"/>
              <a:t> = 1</a:t>
            </a:r>
            <a:endParaRPr sz="2000"/>
          </a:p>
        </p:txBody>
      </p:sp>
      <p:sp>
        <p:nvSpPr>
          <p:cNvPr id="226" name="Google Shape;226;p29"/>
          <p:cNvSpPr txBox="1"/>
          <p:nvPr>
            <p:ph idx="12" type="sldNum"/>
          </p:nvPr>
        </p:nvSpPr>
        <p:spPr>
          <a:xfrm>
            <a:off x="8283608" y="4733144"/>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227" name="Google Shape;227;p29"/>
          <p:cNvSpPr txBox="1"/>
          <p:nvPr>
            <p:ph idx="3" type="sldNum"/>
          </p:nvPr>
        </p:nvSpPr>
        <p:spPr>
          <a:xfrm>
            <a:off x="311700" y="4733152"/>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
              <a:t>9.1</a:t>
            </a:r>
            <a:r>
              <a:rPr lang="en"/>
              <a:t>.3 Solving Multi-Step Quadratic Equations Using Perfect Squares</a:t>
            </a:r>
            <a:endParaRPr/>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231" name="Shape 231"/>
        <p:cNvGrpSpPr/>
        <p:nvPr/>
      </p:nvGrpSpPr>
      <p:grpSpPr>
        <a:xfrm>
          <a:off x="0" y="0"/>
          <a:ext cx="0" cy="0"/>
          <a:chOff x="0" y="0"/>
          <a:chExt cx="0" cy="0"/>
        </a:xfrm>
      </p:grpSpPr>
      <p:sp>
        <p:nvSpPr>
          <p:cNvPr id="232" name="Google Shape;232;p30"/>
          <p:cNvSpPr txBox="1"/>
          <p:nvPr>
            <p:ph type="title"/>
          </p:nvPr>
        </p:nvSpPr>
        <p:spPr>
          <a:xfrm>
            <a:off x="311700" y="19728"/>
            <a:ext cx="8520600" cy="863400"/>
          </a:xfrm>
          <a:prstGeom prst="rect">
            <a:avLst/>
          </a:prstGeom>
        </p:spPr>
        <p:txBody>
          <a:bodyPr anchorCtr="0" anchor="t" bIns="91425" lIns="91425" spcFirstLastPara="1" rIns="91425" wrap="square" tIns="91425">
            <a:spAutoFit/>
          </a:bodyPr>
          <a:lstStyle/>
          <a:p>
            <a:pPr indent="0" lvl="0" marL="0" rtl="0" algn="l">
              <a:lnSpc>
                <a:spcPct val="115000"/>
              </a:lnSpc>
              <a:spcBef>
                <a:spcPts val="0"/>
              </a:spcBef>
              <a:spcAft>
                <a:spcPts val="0"/>
              </a:spcAft>
              <a:buClr>
                <a:schemeClr val="dk1"/>
              </a:buClr>
              <a:buSzPts val="1100"/>
              <a:buFont typeface="Arial"/>
              <a:buNone/>
            </a:pPr>
            <a:r>
              <a:rPr b="0" lang="en" sz="1400">
                <a:solidFill>
                  <a:srgbClr val="666666"/>
                </a:solidFill>
              </a:rPr>
              <a:t>Learning Activity B | Part 2</a:t>
            </a:r>
            <a:endParaRPr b="0" sz="1400">
              <a:solidFill>
                <a:srgbClr val="666666"/>
              </a:solidFill>
            </a:endParaRPr>
          </a:p>
          <a:p>
            <a:pPr indent="0" lvl="0" marL="0" rtl="0" algn="l">
              <a:spcBef>
                <a:spcPts val="0"/>
              </a:spcBef>
              <a:spcAft>
                <a:spcPts val="0"/>
              </a:spcAft>
              <a:buClr>
                <a:schemeClr val="dk1"/>
              </a:buClr>
              <a:buSzPts val="1100"/>
              <a:buFont typeface="Arial"/>
              <a:buNone/>
            </a:pPr>
            <a:r>
              <a:rPr lang="en"/>
              <a:t>Which Method is Best? 🤔</a:t>
            </a:r>
            <a:endParaRPr>
              <a:solidFill>
                <a:srgbClr val="005047"/>
              </a:solidFill>
            </a:endParaRPr>
          </a:p>
        </p:txBody>
      </p:sp>
      <p:sp>
        <p:nvSpPr>
          <p:cNvPr id="233" name="Google Shape;233;p30"/>
          <p:cNvSpPr txBox="1"/>
          <p:nvPr>
            <p:ph idx="1" type="body"/>
          </p:nvPr>
        </p:nvSpPr>
        <p:spPr>
          <a:xfrm>
            <a:off x="311700" y="859650"/>
            <a:ext cx="5483700" cy="3897000"/>
          </a:xfrm>
          <a:prstGeom prst="rect">
            <a:avLst/>
          </a:prstGeom>
        </p:spPr>
        <p:txBody>
          <a:bodyPr anchorCtr="0" anchor="t" bIns="91425" lIns="91425" spcFirstLastPara="1" rIns="91425" wrap="square" tIns="91425">
            <a:noAutofit/>
          </a:bodyPr>
          <a:lstStyle/>
          <a:p>
            <a:pPr indent="0" lvl="0" marL="0" rtl="0" algn="l">
              <a:lnSpc>
                <a:spcPct val="100000"/>
              </a:lnSpc>
              <a:spcBef>
                <a:spcPts val="0"/>
              </a:spcBef>
              <a:spcAft>
                <a:spcPts val="0"/>
              </a:spcAft>
              <a:buNone/>
            </a:pPr>
            <a:r>
              <a:rPr lang="en" sz="2150"/>
              <a:t>Work with a partner to solve these equations. </a:t>
            </a:r>
            <a:endParaRPr sz="2150"/>
          </a:p>
          <a:p>
            <a:pPr indent="-365125" lvl="0" marL="457200" rtl="0" algn="l">
              <a:lnSpc>
                <a:spcPct val="100000"/>
              </a:lnSpc>
              <a:spcBef>
                <a:spcPts val="500"/>
              </a:spcBef>
              <a:spcAft>
                <a:spcPts val="0"/>
              </a:spcAft>
              <a:buSzPts val="2150"/>
              <a:buAutoNum type="arabicPeriod"/>
            </a:pPr>
            <a:r>
              <a:rPr lang="en" sz="2150"/>
              <a:t>For each equation, one partner solves with Han's method, and the other partner solves with Jada's method. </a:t>
            </a:r>
            <a:endParaRPr sz="2150"/>
          </a:p>
          <a:p>
            <a:pPr indent="-365125" lvl="0" marL="457200" rtl="0" algn="l">
              <a:lnSpc>
                <a:spcPct val="100000"/>
              </a:lnSpc>
              <a:spcBef>
                <a:spcPts val="1000"/>
              </a:spcBef>
              <a:spcAft>
                <a:spcPts val="0"/>
              </a:spcAft>
              <a:buSzPts val="2150"/>
              <a:buAutoNum type="arabicPeriod"/>
            </a:pPr>
            <a:r>
              <a:rPr lang="en" sz="2150"/>
              <a:t>Make sure both partners get the same solutions to the same equation. </a:t>
            </a:r>
            <a:endParaRPr sz="2150"/>
          </a:p>
          <a:p>
            <a:pPr indent="-365125" lvl="0" marL="457200" rtl="0" algn="l">
              <a:lnSpc>
                <a:spcPct val="100000"/>
              </a:lnSpc>
              <a:spcBef>
                <a:spcPts val="1000"/>
              </a:spcBef>
              <a:spcAft>
                <a:spcPts val="0"/>
              </a:spcAft>
              <a:buSzPts val="2150"/>
              <a:buAutoNum type="arabicPeriod"/>
            </a:pPr>
            <a:r>
              <a:rPr lang="en" sz="2150"/>
              <a:t>If not, work together to find your mistakes.</a:t>
            </a:r>
            <a:endParaRPr sz="2150"/>
          </a:p>
        </p:txBody>
      </p:sp>
      <p:sp>
        <p:nvSpPr>
          <p:cNvPr id="234" name="Google Shape;234;p30"/>
          <p:cNvSpPr txBox="1"/>
          <p:nvPr>
            <p:ph idx="2" type="body"/>
          </p:nvPr>
        </p:nvSpPr>
        <p:spPr>
          <a:xfrm>
            <a:off x="5854054" y="1188300"/>
            <a:ext cx="3201000" cy="3300300"/>
          </a:xfrm>
          <a:prstGeom prst="rect">
            <a:avLst/>
          </a:prstGeom>
        </p:spPr>
        <p:txBody>
          <a:bodyPr anchorCtr="0" anchor="t" bIns="91425" lIns="91425" spcFirstLastPara="1" rIns="91425" wrap="square" tIns="91425">
            <a:noAutofit/>
          </a:bodyPr>
          <a:lstStyle/>
          <a:p>
            <a:pPr indent="0" lvl="0" marL="0" rtl="0" algn="l">
              <a:lnSpc>
                <a:spcPct val="150000"/>
              </a:lnSpc>
              <a:spcBef>
                <a:spcPts val="0"/>
              </a:spcBef>
              <a:spcAft>
                <a:spcPts val="0"/>
              </a:spcAft>
              <a:buClr>
                <a:schemeClr val="dk1"/>
              </a:buClr>
              <a:buSzPts val="1100"/>
              <a:buFont typeface="Arial"/>
              <a:buNone/>
            </a:pPr>
            <a:r>
              <a:rPr lang="en"/>
              <a:t>1. </a:t>
            </a:r>
            <a:r>
              <a:rPr lang="en" sz="2400"/>
              <a:t>(</a:t>
            </a:r>
            <a:r>
              <a:rPr i="1" lang="en" sz="2400">
                <a:latin typeface="Times New Roman"/>
                <a:ea typeface="Times New Roman"/>
                <a:cs typeface="Times New Roman"/>
                <a:sym typeface="Times New Roman"/>
              </a:rPr>
              <a:t>y </a:t>
            </a:r>
            <a:r>
              <a:rPr lang="en" sz="2400"/>
              <a:t>– 5)</a:t>
            </a:r>
            <a:r>
              <a:rPr baseline="30000" lang="en" sz="2400"/>
              <a:t>2 </a:t>
            </a:r>
            <a:r>
              <a:rPr lang="en" sz="2400"/>
              <a:t>= 49</a:t>
            </a:r>
            <a:endParaRPr sz="2400"/>
          </a:p>
          <a:p>
            <a:pPr indent="0" lvl="0" marL="0" rtl="0" algn="l">
              <a:lnSpc>
                <a:spcPct val="150000"/>
              </a:lnSpc>
              <a:spcBef>
                <a:spcPts val="500"/>
              </a:spcBef>
              <a:spcAft>
                <a:spcPts val="0"/>
              </a:spcAft>
              <a:buClr>
                <a:schemeClr val="dk1"/>
              </a:buClr>
              <a:buSzPts val="1100"/>
              <a:buFont typeface="Arial"/>
              <a:buNone/>
            </a:pPr>
            <a:r>
              <a:rPr lang="en" sz="2400"/>
              <a:t>2. (</a:t>
            </a:r>
            <a:r>
              <a:rPr i="1" lang="en" sz="2400">
                <a:latin typeface="Times New Roman"/>
                <a:ea typeface="Times New Roman"/>
                <a:cs typeface="Times New Roman"/>
                <a:sym typeface="Times New Roman"/>
              </a:rPr>
              <a:t>x </a:t>
            </a:r>
            <a:r>
              <a:rPr lang="en" sz="2400"/>
              <a:t>+ 4)</a:t>
            </a:r>
            <a:r>
              <a:rPr baseline="30000" lang="en" sz="2400"/>
              <a:t>2 </a:t>
            </a:r>
            <a:r>
              <a:rPr lang="en" sz="2400"/>
              <a:t>= 9</a:t>
            </a:r>
            <a:endParaRPr sz="2400"/>
          </a:p>
          <a:p>
            <a:pPr indent="0" lvl="0" marL="0" rtl="0" algn="l">
              <a:lnSpc>
                <a:spcPct val="150000"/>
              </a:lnSpc>
              <a:spcBef>
                <a:spcPts val="500"/>
              </a:spcBef>
              <a:spcAft>
                <a:spcPts val="0"/>
              </a:spcAft>
              <a:buClr>
                <a:schemeClr val="dk1"/>
              </a:buClr>
              <a:buSzPts val="1100"/>
              <a:buFont typeface="Arial"/>
              <a:buNone/>
            </a:pPr>
            <a:r>
              <a:rPr lang="en" sz="2400"/>
              <a:t>3. (</a:t>
            </a:r>
            <a:r>
              <a:rPr i="1" lang="en" sz="2400">
                <a:latin typeface="Times New Roman"/>
                <a:ea typeface="Times New Roman"/>
                <a:cs typeface="Times New Roman"/>
                <a:sym typeface="Times New Roman"/>
              </a:rPr>
              <a:t>z </a:t>
            </a:r>
            <a:r>
              <a:rPr lang="en" sz="2400"/>
              <a:t>+ ⅓)</a:t>
            </a:r>
            <a:r>
              <a:rPr baseline="30000" lang="en" sz="2400"/>
              <a:t>2</a:t>
            </a:r>
            <a:r>
              <a:rPr lang="en" sz="2400"/>
              <a:t> = 49</a:t>
            </a:r>
            <a:endParaRPr sz="2400"/>
          </a:p>
          <a:p>
            <a:pPr indent="0" lvl="0" marL="0" rtl="0" algn="l">
              <a:lnSpc>
                <a:spcPct val="150000"/>
              </a:lnSpc>
              <a:spcBef>
                <a:spcPts val="500"/>
              </a:spcBef>
              <a:spcAft>
                <a:spcPts val="500"/>
              </a:spcAft>
              <a:buClr>
                <a:schemeClr val="dk1"/>
              </a:buClr>
              <a:buSzPts val="1100"/>
              <a:buFont typeface="Arial"/>
              <a:buNone/>
            </a:pPr>
            <a:r>
              <a:rPr lang="en" sz="2400"/>
              <a:t>4. (</a:t>
            </a:r>
            <a:r>
              <a:rPr i="1" lang="en" sz="2400">
                <a:latin typeface="Times New Roman"/>
                <a:ea typeface="Times New Roman"/>
                <a:cs typeface="Times New Roman"/>
                <a:sym typeface="Times New Roman"/>
              </a:rPr>
              <a:t>v</a:t>
            </a:r>
            <a:r>
              <a:rPr lang="en" sz="2400"/>
              <a:t> – 0.1)</a:t>
            </a:r>
            <a:r>
              <a:rPr baseline="30000" lang="en" sz="2400"/>
              <a:t>2 </a:t>
            </a:r>
            <a:r>
              <a:rPr lang="en" sz="2400"/>
              <a:t>= 0.36</a:t>
            </a:r>
            <a:endParaRPr sz="2400"/>
          </a:p>
        </p:txBody>
      </p:sp>
      <p:sp>
        <p:nvSpPr>
          <p:cNvPr id="235" name="Google Shape;235;p30"/>
          <p:cNvSpPr txBox="1"/>
          <p:nvPr>
            <p:ph idx="12" type="sldNum"/>
          </p:nvPr>
        </p:nvSpPr>
        <p:spPr>
          <a:xfrm>
            <a:off x="8283608" y="4756630"/>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236" name="Google Shape;236;p30"/>
          <p:cNvSpPr txBox="1"/>
          <p:nvPr>
            <p:ph idx="3" type="sldNum"/>
          </p:nvPr>
        </p:nvSpPr>
        <p:spPr>
          <a:xfrm>
            <a:off x="311700" y="4756638"/>
            <a:ext cx="7971900" cy="3540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a:t>9.1.3 Solving Multi-Step Quadratic Equations Using Perfect Squares</a:t>
            </a:r>
            <a:endParaRPr>
              <a:latin typeface="Noto Sans"/>
              <a:ea typeface="Noto Sans"/>
              <a:cs typeface="Noto Sans"/>
              <a:sym typeface="Noto Sans"/>
            </a:endParaRPr>
          </a:p>
        </p:txBody>
      </p: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240" name="Shape 240"/>
        <p:cNvGrpSpPr/>
        <p:nvPr/>
      </p:nvGrpSpPr>
      <p:grpSpPr>
        <a:xfrm>
          <a:off x="0" y="0"/>
          <a:ext cx="0" cy="0"/>
          <a:chOff x="0" y="0"/>
          <a:chExt cx="0" cy="0"/>
        </a:xfrm>
      </p:grpSpPr>
      <p:sp>
        <p:nvSpPr>
          <p:cNvPr id="241" name="Google Shape;241;p31"/>
          <p:cNvSpPr txBox="1"/>
          <p:nvPr>
            <p:ph type="title"/>
          </p:nvPr>
        </p:nvSpPr>
        <p:spPr>
          <a:xfrm>
            <a:off x="311700" y="137160"/>
            <a:ext cx="8520600" cy="3657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Clr>
                <a:schemeClr val="dk1"/>
              </a:buClr>
              <a:buSzPts val="1100"/>
              <a:buFont typeface="Arial"/>
              <a:buNone/>
            </a:pPr>
            <a:r>
              <a:rPr b="0" lang="en" sz="1400">
                <a:solidFill>
                  <a:srgbClr val="666666"/>
                </a:solidFill>
              </a:rPr>
              <a:t>Learning Activity B | Video</a:t>
            </a:r>
            <a:endParaRPr/>
          </a:p>
        </p:txBody>
      </p:sp>
      <p:sp>
        <p:nvSpPr>
          <p:cNvPr id="242" name="Google Shape;242;p31"/>
          <p:cNvSpPr txBox="1"/>
          <p:nvPr>
            <p:ph idx="1" type="body"/>
          </p:nvPr>
        </p:nvSpPr>
        <p:spPr>
          <a:xfrm>
            <a:off x="311700" y="457200"/>
            <a:ext cx="8520600" cy="6051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sz="2200" u="sng">
                <a:solidFill>
                  <a:schemeClr val="hlink"/>
                </a:solidFill>
                <a:hlinkClick r:id="rId4"/>
              </a:rPr>
              <a:t>Solving Multi Step Quadratic Equations Using Perfect Squares</a:t>
            </a:r>
            <a:endParaRPr sz="2200"/>
          </a:p>
        </p:txBody>
      </p:sp>
      <p:pic>
        <p:nvPicPr>
          <p:cNvPr descr="This Algebra 1 curriculum has been developed by Rice University's OpenStax through the Rice Algebra Initiative for Success and Equity (RAISE). Learn more at https://openstax.org/k12/algebra.&#10;&#10;#Algebra #HighSchool #SolvingQuadraticEquations #Quadratic #EquationWorkedExample #Annotations #Steps" id="243" name="Google Shape;243;p31" title="Learning About Solving Multi Step Quadratic Equations Using Perfect Squares">
            <a:hlinkClick r:id="rId5"/>
          </p:cNvPr>
          <p:cNvPicPr preferRelativeResize="0"/>
          <p:nvPr/>
        </p:nvPicPr>
        <p:blipFill>
          <a:blip r:embed="rId6">
            <a:alphaModFix/>
          </a:blip>
          <a:stretch>
            <a:fillRect/>
          </a:stretch>
        </p:blipFill>
        <p:spPr>
          <a:xfrm>
            <a:off x="1691640" y="1161288"/>
            <a:ext cx="5760720" cy="3200400"/>
          </a:xfrm>
          <a:prstGeom prst="rect">
            <a:avLst/>
          </a:prstGeom>
          <a:noFill/>
          <a:ln>
            <a:noFill/>
          </a:ln>
        </p:spPr>
      </p:pic>
      <p:sp>
        <p:nvSpPr>
          <p:cNvPr id="244" name="Google Shape;244;p31"/>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sp>
        <p:nvSpPr>
          <p:cNvPr id="245" name="Google Shape;245;p31"/>
          <p:cNvSpPr txBox="1"/>
          <p:nvPr>
            <p:ph idx="2" type="sldNum"/>
          </p:nvPr>
        </p:nvSpPr>
        <p:spPr>
          <a:xfrm>
            <a:off x="311700" y="4650950"/>
            <a:ext cx="7971900" cy="3540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a:t>9.1</a:t>
            </a:r>
            <a:r>
              <a:rPr lang="en"/>
              <a:t>.3 Solving Multi-Step Quadratic Equations Using Perfect Squares</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43"/>
                                        </p:tgtEl>
                                        <p:attrNameLst>
                                          <p:attrName>style.visibility</p:attrName>
                                        </p:attrNameLst>
                                      </p:cBhvr>
                                      <p:to>
                                        <p:strVal val="visible"/>
                                      </p:to>
                                    </p:set>
                                    <p:animEffect filter="fade" transition="in">
                                      <p:cBhvr>
                                        <p:cTn dur="1000"/>
                                        <p:tgtEl>
                                          <p:spTgt spid="243"/>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249" name="Shape 249"/>
        <p:cNvGrpSpPr/>
        <p:nvPr/>
      </p:nvGrpSpPr>
      <p:grpSpPr>
        <a:xfrm>
          <a:off x="0" y="0"/>
          <a:ext cx="0" cy="0"/>
          <a:chOff x="0" y="0"/>
          <a:chExt cx="0" cy="0"/>
        </a:xfrm>
      </p:grpSpPr>
      <p:pic>
        <p:nvPicPr>
          <p:cNvPr descr="Icon indicating the slide contains a check for understanding question for students " id="250" name="Google Shape;250;p32" title="self-checl-1.png"/>
          <p:cNvPicPr preferRelativeResize="0"/>
          <p:nvPr/>
        </p:nvPicPr>
        <p:blipFill>
          <a:blip r:embed="rId4">
            <a:alphaModFix/>
          </a:blip>
          <a:stretch>
            <a:fillRect/>
          </a:stretch>
        </p:blipFill>
        <p:spPr>
          <a:xfrm>
            <a:off x="8686800" y="137160"/>
            <a:ext cx="274320" cy="274320"/>
          </a:xfrm>
          <a:prstGeom prst="rect">
            <a:avLst/>
          </a:prstGeom>
          <a:noFill/>
          <a:ln>
            <a:noFill/>
          </a:ln>
        </p:spPr>
      </p:pic>
      <p:sp>
        <p:nvSpPr>
          <p:cNvPr id="251" name="Google Shape;251;p32"/>
          <p:cNvSpPr txBox="1"/>
          <p:nvPr>
            <p:ph type="title"/>
          </p:nvPr>
        </p:nvSpPr>
        <p:spPr>
          <a:xfrm>
            <a:off x="311700" y="137160"/>
            <a:ext cx="8520600" cy="822900"/>
          </a:xfrm>
          <a:prstGeom prst="rect">
            <a:avLst/>
          </a:prstGeom>
        </p:spPr>
        <p:txBody>
          <a:bodyPr anchorCtr="0" anchor="t" bIns="91425" lIns="91425" spcFirstLastPara="1" rIns="91425" wrap="square" tIns="91425">
            <a:noAutofit/>
          </a:bodyPr>
          <a:lstStyle/>
          <a:p>
            <a:pPr indent="0" lvl="0" marL="0" rtl="0" algn="ctr">
              <a:lnSpc>
                <a:spcPct val="115000"/>
              </a:lnSpc>
              <a:spcBef>
                <a:spcPts val="0"/>
              </a:spcBef>
              <a:spcAft>
                <a:spcPts val="0"/>
              </a:spcAft>
              <a:buClr>
                <a:schemeClr val="dk1"/>
              </a:buClr>
              <a:buSzPts val="1100"/>
              <a:buFont typeface="Arial"/>
              <a:buNone/>
            </a:pPr>
            <a:r>
              <a:rPr b="0" lang="en" sz="1400">
                <a:solidFill>
                  <a:srgbClr val="666666"/>
                </a:solidFill>
              </a:rPr>
              <a:t>Learning Activity B</a:t>
            </a:r>
            <a:endParaRPr b="0" sz="1400">
              <a:solidFill>
                <a:srgbClr val="666666"/>
              </a:solidFill>
            </a:endParaRPr>
          </a:p>
          <a:p>
            <a:pPr indent="0" lvl="0" marL="0" rtl="0" algn="ctr">
              <a:spcBef>
                <a:spcPts val="0"/>
              </a:spcBef>
              <a:spcAft>
                <a:spcPts val="0"/>
              </a:spcAft>
              <a:buNone/>
            </a:pPr>
            <a:r>
              <a:rPr lang="en"/>
              <a:t>Self Check</a:t>
            </a:r>
            <a:endParaRPr>
              <a:solidFill>
                <a:srgbClr val="005047"/>
              </a:solidFill>
            </a:endParaRPr>
          </a:p>
        </p:txBody>
      </p:sp>
      <p:sp>
        <p:nvSpPr>
          <p:cNvPr id="252" name="Google Shape;252;p32"/>
          <p:cNvSpPr txBox="1"/>
          <p:nvPr>
            <p:ph idx="1" type="body"/>
          </p:nvPr>
        </p:nvSpPr>
        <p:spPr>
          <a:xfrm>
            <a:off x="311700" y="959070"/>
            <a:ext cx="8520600" cy="3657600"/>
          </a:xfrm>
          <a:prstGeom prst="rect">
            <a:avLst/>
          </a:prstGeom>
        </p:spPr>
        <p:txBody>
          <a:bodyPr anchorCtr="0" anchor="t" bIns="91425" lIns="91425" spcFirstLastPara="1" rIns="91425" wrap="square" tIns="91425">
            <a:noAutofit/>
          </a:bodyPr>
          <a:lstStyle/>
          <a:p>
            <a:pPr indent="0" lvl="0" marL="0" rtl="0" algn="l">
              <a:lnSpc>
                <a:spcPct val="100000"/>
              </a:lnSpc>
              <a:spcBef>
                <a:spcPts val="0"/>
              </a:spcBef>
              <a:spcAft>
                <a:spcPts val="0"/>
              </a:spcAft>
              <a:buNone/>
            </a:pPr>
            <a:r>
              <a:rPr lang="en"/>
              <a:t>Find all solutions to (</a:t>
            </a:r>
            <a:r>
              <a:rPr i="1" lang="en">
                <a:latin typeface="Times New Roman"/>
                <a:ea typeface="Times New Roman"/>
                <a:cs typeface="Times New Roman"/>
                <a:sym typeface="Times New Roman"/>
              </a:rPr>
              <a:t>x</a:t>
            </a:r>
            <a:r>
              <a:rPr lang="en"/>
              <a:t> – 3)</a:t>
            </a:r>
            <a:r>
              <a:rPr baseline="30000" lang="en"/>
              <a:t>2 </a:t>
            </a:r>
            <a:r>
              <a:rPr lang="en"/>
              <a:t>= 25.</a:t>
            </a:r>
            <a:endParaRPr/>
          </a:p>
          <a:p>
            <a:pPr indent="-381000" lvl="0" marL="914400" rtl="0" algn="l">
              <a:lnSpc>
                <a:spcPct val="100000"/>
              </a:lnSpc>
              <a:spcBef>
                <a:spcPts val="1200"/>
              </a:spcBef>
              <a:spcAft>
                <a:spcPts val="0"/>
              </a:spcAft>
              <a:buSzPts val="2400"/>
              <a:buFont typeface="Noto Sans"/>
              <a:buAutoNum type="alphaLcPeriod"/>
            </a:pPr>
            <a:r>
              <a:rPr i="1" lang="en">
                <a:latin typeface="Times New Roman"/>
                <a:ea typeface="Times New Roman"/>
                <a:cs typeface="Times New Roman"/>
                <a:sym typeface="Times New Roman"/>
              </a:rPr>
              <a:t>x</a:t>
            </a:r>
            <a:r>
              <a:rPr lang="en"/>
              <a:t> = 8</a:t>
            </a:r>
            <a:endParaRPr baseline="30000">
              <a:latin typeface="Noto Sans"/>
              <a:ea typeface="Noto Sans"/>
              <a:cs typeface="Noto Sans"/>
              <a:sym typeface="Noto Sans"/>
            </a:endParaRPr>
          </a:p>
          <a:p>
            <a:pPr indent="-381000" lvl="0" marL="914400" rtl="0" algn="l">
              <a:lnSpc>
                <a:spcPct val="100000"/>
              </a:lnSpc>
              <a:spcBef>
                <a:spcPts val="1000"/>
              </a:spcBef>
              <a:spcAft>
                <a:spcPts val="0"/>
              </a:spcAft>
              <a:buSzPts val="2400"/>
              <a:buFont typeface="Noto Sans"/>
              <a:buAutoNum type="alphaLcPeriod"/>
            </a:pPr>
            <a:r>
              <a:rPr i="1" lang="en">
                <a:latin typeface="Times New Roman"/>
                <a:ea typeface="Times New Roman"/>
                <a:cs typeface="Times New Roman"/>
                <a:sym typeface="Times New Roman"/>
              </a:rPr>
              <a:t>x</a:t>
            </a:r>
            <a:r>
              <a:rPr lang="en"/>
              <a:t> = –2, </a:t>
            </a:r>
            <a:r>
              <a:rPr i="1" lang="en">
                <a:latin typeface="Times New Roman"/>
                <a:ea typeface="Times New Roman"/>
                <a:cs typeface="Times New Roman"/>
                <a:sym typeface="Times New Roman"/>
              </a:rPr>
              <a:t>x</a:t>
            </a:r>
            <a:r>
              <a:rPr lang="en"/>
              <a:t> = 8</a:t>
            </a:r>
            <a:endParaRPr>
              <a:latin typeface="Noto Sans"/>
              <a:ea typeface="Noto Sans"/>
              <a:cs typeface="Noto Sans"/>
              <a:sym typeface="Noto Sans"/>
            </a:endParaRPr>
          </a:p>
          <a:p>
            <a:pPr indent="-381000" lvl="0" marL="914400" rtl="0" algn="l">
              <a:lnSpc>
                <a:spcPct val="100000"/>
              </a:lnSpc>
              <a:spcBef>
                <a:spcPts val="1000"/>
              </a:spcBef>
              <a:spcAft>
                <a:spcPts val="0"/>
              </a:spcAft>
              <a:buSzPts val="2400"/>
              <a:buFont typeface="Noto Sans"/>
              <a:buAutoNum type="alphaLcPeriod"/>
            </a:pPr>
            <a:r>
              <a:rPr i="1" lang="en">
                <a:latin typeface="Times New Roman"/>
                <a:ea typeface="Times New Roman"/>
                <a:cs typeface="Times New Roman"/>
                <a:sym typeface="Times New Roman"/>
              </a:rPr>
              <a:t>x</a:t>
            </a:r>
            <a:r>
              <a:rPr lang="en"/>
              <a:t> = 22, </a:t>
            </a:r>
            <a:r>
              <a:rPr i="1" lang="en">
                <a:latin typeface="Times New Roman"/>
                <a:ea typeface="Times New Roman"/>
                <a:cs typeface="Times New Roman"/>
                <a:sym typeface="Times New Roman"/>
              </a:rPr>
              <a:t>x</a:t>
            </a:r>
            <a:r>
              <a:rPr lang="en"/>
              <a:t> = 28</a:t>
            </a:r>
            <a:endParaRPr>
              <a:latin typeface="Noto Sans"/>
              <a:ea typeface="Noto Sans"/>
              <a:cs typeface="Noto Sans"/>
              <a:sym typeface="Noto Sans"/>
            </a:endParaRPr>
          </a:p>
          <a:p>
            <a:pPr indent="-381000" lvl="0" marL="914400" rtl="0" algn="l">
              <a:lnSpc>
                <a:spcPct val="100000"/>
              </a:lnSpc>
              <a:spcBef>
                <a:spcPts val="1000"/>
              </a:spcBef>
              <a:spcAft>
                <a:spcPts val="1000"/>
              </a:spcAft>
              <a:buSzPts val="2400"/>
              <a:buFont typeface="Noto Sans"/>
              <a:buAutoNum type="alphaLcPeriod"/>
            </a:pPr>
            <a:r>
              <a:rPr i="1" lang="en">
                <a:latin typeface="Times New Roman"/>
                <a:ea typeface="Times New Roman"/>
                <a:cs typeface="Times New Roman"/>
                <a:sym typeface="Times New Roman"/>
              </a:rPr>
              <a:t>x</a:t>
            </a:r>
            <a:r>
              <a:rPr lang="en"/>
              <a:t> = 28</a:t>
            </a:r>
            <a:endParaRPr>
              <a:latin typeface="Noto Sans"/>
              <a:ea typeface="Noto Sans"/>
              <a:cs typeface="Noto Sans"/>
              <a:sym typeface="Noto Sans"/>
            </a:endParaRPr>
          </a:p>
        </p:txBody>
      </p:sp>
      <p:sp>
        <p:nvSpPr>
          <p:cNvPr id="253" name="Google Shape;253;p32"/>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latin typeface="Noto Sans"/>
              <a:ea typeface="Noto Sans"/>
              <a:cs typeface="Noto Sans"/>
              <a:sym typeface="Noto Sans"/>
            </a:endParaRPr>
          </a:p>
        </p:txBody>
      </p:sp>
      <p:sp>
        <p:nvSpPr>
          <p:cNvPr id="254" name="Google Shape;254;p32"/>
          <p:cNvSpPr txBox="1"/>
          <p:nvPr>
            <p:ph idx="2" type="sldNum"/>
          </p:nvPr>
        </p:nvSpPr>
        <p:spPr>
          <a:xfrm>
            <a:off x="311700" y="4650950"/>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
              <a:t>9.1</a:t>
            </a:r>
            <a:r>
              <a:rPr lang="en"/>
              <a:t>.3 Solving Multi-Step Quadratic Equations Using Perfect Squares</a:t>
            </a:r>
            <a:endParaRPr/>
          </a:p>
        </p:txBody>
      </p:sp>
      <p:sp>
        <p:nvSpPr>
          <p:cNvPr descr="An arrow icon reads &quot;Let's review!&quot; and links to a slide that reviews the content that was assessed in the self check question. " id="255" name="Google Shape;255;p32" title="Review icon">
            <a:hlinkClick action="ppaction://hlinkshowjump?jump=nextslide"/>
          </p:cNvPr>
          <p:cNvSpPr/>
          <p:nvPr/>
        </p:nvSpPr>
        <p:spPr>
          <a:xfrm>
            <a:off x="7240475" y="4295776"/>
            <a:ext cx="1591800" cy="365700"/>
          </a:xfrm>
          <a:prstGeom prst="homePlate">
            <a:avLst>
              <a:gd fmla="val 50000" name="adj"/>
            </a:avLst>
          </a:prstGeom>
          <a:solidFill>
            <a:srgbClr val="FDBD3E"/>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 sz="1500">
                <a:latin typeface="Calibri"/>
                <a:ea typeface="Calibri"/>
                <a:cs typeface="Calibri"/>
                <a:sym typeface="Calibri"/>
              </a:rPr>
              <a:t>Let’s review!</a:t>
            </a:r>
            <a:endParaRPr b="1" sz="1500">
              <a:latin typeface="Calibri"/>
              <a:ea typeface="Calibri"/>
              <a:cs typeface="Calibri"/>
              <a:sym typeface="Calibri"/>
            </a:endParaRPr>
          </a:p>
        </p:txBody>
      </p:sp>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259" name="Shape 259"/>
        <p:cNvGrpSpPr/>
        <p:nvPr/>
      </p:nvGrpSpPr>
      <p:grpSpPr>
        <a:xfrm>
          <a:off x="0" y="0"/>
          <a:ext cx="0" cy="0"/>
          <a:chOff x="0" y="0"/>
          <a:chExt cx="0" cy="0"/>
        </a:xfrm>
      </p:grpSpPr>
      <p:pic>
        <p:nvPicPr>
          <p:cNvPr descr="Icon indicating the slide contains a additional resources for students who struggled with the check for understanding (self check) question" id="260" name="Google Shape;260;p33" title="additional resource-1.png"/>
          <p:cNvPicPr preferRelativeResize="0"/>
          <p:nvPr/>
        </p:nvPicPr>
        <p:blipFill>
          <a:blip r:embed="rId3">
            <a:alphaModFix/>
          </a:blip>
          <a:stretch>
            <a:fillRect/>
          </a:stretch>
        </p:blipFill>
        <p:spPr>
          <a:xfrm>
            <a:off x="8420803" y="126598"/>
            <a:ext cx="353968" cy="354000"/>
          </a:xfrm>
          <a:prstGeom prst="rect">
            <a:avLst/>
          </a:prstGeom>
          <a:noFill/>
          <a:ln>
            <a:noFill/>
          </a:ln>
        </p:spPr>
      </p:pic>
      <p:sp>
        <p:nvSpPr>
          <p:cNvPr id="261" name="Google Shape;261;p33"/>
          <p:cNvSpPr txBox="1"/>
          <p:nvPr>
            <p:ph type="title"/>
          </p:nvPr>
        </p:nvSpPr>
        <p:spPr>
          <a:xfrm>
            <a:off x="311700" y="31475"/>
            <a:ext cx="7971900" cy="8229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Clr>
                <a:schemeClr val="dk1"/>
              </a:buClr>
              <a:buSzPts val="1100"/>
              <a:buFont typeface="Arial"/>
              <a:buNone/>
            </a:pPr>
            <a:r>
              <a:rPr b="0" lang="en" sz="1400">
                <a:solidFill>
                  <a:srgbClr val="666666"/>
                </a:solidFill>
              </a:rPr>
              <a:t>Learning Activity B</a:t>
            </a:r>
            <a:endParaRPr b="0" sz="1400">
              <a:solidFill>
                <a:srgbClr val="666666"/>
              </a:solidFill>
            </a:endParaRPr>
          </a:p>
          <a:p>
            <a:pPr indent="0" lvl="0" marL="0" rtl="0" algn="l">
              <a:spcBef>
                <a:spcPts val="0"/>
              </a:spcBef>
              <a:spcAft>
                <a:spcPts val="0"/>
              </a:spcAft>
              <a:buNone/>
            </a:pPr>
            <a:r>
              <a:rPr lang="en"/>
              <a:t>Self Check - </a:t>
            </a:r>
            <a:r>
              <a:rPr lang="en"/>
              <a:t>Review</a:t>
            </a:r>
            <a:endParaRPr/>
          </a:p>
        </p:txBody>
      </p:sp>
      <p:sp>
        <p:nvSpPr>
          <p:cNvPr id="262" name="Google Shape;262;p33"/>
          <p:cNvSpPr txBox="1"/>
          <p:nvPr>
            <p:ph idx="1" type="body"/>
          </p:nvPr>
        </p:nvSpPr>
        <p:spPr>
          <a:xfrm>
            <a:off x="311700" y="854375"/>
            <a:ext cx="5561100" cy="3914100"/>
          </a:xfrm>
          <a:prstGeom prst="rect">
            <a:avLst/>
          </a:prstGeom>
          <a:solidFill>
            <a:srgbClr val="F3F3F3"/>
          </a:solidFill>
          <a:ln cap="flat" cmpd="sng" w="28575">
            <a:solidFill>
              <a:srgbClr val="D9D9D9"/>
            </a:solidFill>
            <a:prstDash val="solid"/>
            <a:round/>
            <a:headEnd len="sm" w="sm" type="none"/>
            <a:tailEnd len="sm" w="sm" type="none"/>
          </a:ln>
        </p:spPr>
        <p:txBody>
          <a:bodyPr anchorCtr="0" anchor="t" bIns="91425" lIns="91425" spcFirstLastPara="1" rIns="91425" wrap="square" tIns="91425">
            <a:normAutofit/>
          </a:bodyPr>
          <a:lstStyle/>
          <a:p>
            <a:pPr indent="0" lvl="0" marL="0" rtl="0" algn="ctr">
              <a:lnSpc>
                <a:spcPct val="105000"/>
              </a:lnSpc>
              <a:spcBef>
                <a:spcPts val="0"/>
              </a:spcBef>
              <a:spcAft>
                <a:spcPts val="0"/>
              </a:spcAft>
              <a:buNone/>
            </a:pPr>
            <a:r>
              <a:rPr b="1" lang="en" sz="1800">
                <a:latin typeface="Roboto"/>
                <a:ea typeface="Roboto"/>
                <a:cs typeface="Roboto"/>
                <a:sym typeface="Roboto"/>
              </a:rPr>
              <a:t>SOLVING QUADRATICS USING </a:t>
            </a:r>
            <a:br>
              <a:rPr b="1" lang="en" sz="1800">
                <a:latin typeface="Roboto"/>
                <a:ea typeface="Roboto"/>
                <a:cs typeface="Roboto"/>
                <a:sym typeface="Roboto"/>
              </a:rPr>
            </a:br>
            <a:r>
              <a:rPr b="1" lang="en" sz="1800">
                <a:latin typeface="Roboto"/>
                <a:ea typeface="Roboto"/>
                <a:cs typeface="Roboto"/>
                <a:sym typeface="Roboto"/>
              </a:rPr>
              <a:t>THE DISTRIBUTIVE PROPERTY</a:t>
            </a:r>
            <a:endParaRPr sz="1150">
              <a:latin typeface="Roboto"/>
              <a:ea typeface="Roboto"/>
              <a:cs typeface="Roboto"/>
              <a:sym typeface="Roboto"/>
            </a:endParaRPr>
          </a:p>
          <a:p>
            <a:pPr indent="0" lvl="0" marL="0" rtl="0" algn="l">
              <a:lnSpc>
                <a:spcPct val="105000"/>
              </a:lnSpc>
              <a:spcBef>
                <a:spcPts val="2500"/>
              </a:spcBef>
              <a:spcAft>
                <a:spcPts val="0"/>
              </a:spcAft>
              <a:buNone/>
            </a:pPr>
            <a:r>
              <a:rPr b="1" lang="en" sz="1700">
                <a:latin typeface="Roboto"/>
                <a:ea typeface="Roboto"/>
                <a:cs typeface="Roboto"/>
                <a:sym typeface="Roboto"/>
              </a:rPr>
              <a:t>Step 1 </a:t>
            </a:r>
            <a:r>
              <a:rPr lang="en" sz="1700">
                <a:latin typeface="Roboto"/>
                <a:ea typeface="Roboto"/>
                <a:cs typeface="Roboto"/>
                <a:sym typeface="Roboto"/>
              </a:rPr>
              <a:t>- Isolate the quadratic term so its coefficient =  </a:t>
            </a:r>
            <a:r>
              <a:rPr b="1" lang="en" sz="1700">
                <a:latin typeface="Roboto"/>
                <a:ea typeface="Roboto"/>
                <a:cs typeface="Roboto"/>
                <a:sym typeface="Roboto"/>
              </a:rPr>
              <a:t>1</a:t>
            </a:r>
            <a:r>
              <a:rPr lang="en" sz="1700">
                <a:latin typeface="Roboto"/>
                <a:ea typeface="Roboto"/>
                <a:cs typeface="Roboto"/>
                <a:sym typeface="Roboto"/>
              </a:rPr>
              <a:t>.</a:t>
            </a:r>
            <a:endParaRPr sz="1700">
              <a:latin typeface="Roboto"/>
              <a:ea typeface="Roboto"/>
              <a:cs typeface="Roboto"/>
              <a:sym typeface="Roboto"/>
            </a:endParaRPr>
          </a:p>
          <a:p>
            <a:pPr indent="0" lvl="0" marL="0" rtl="0" algn="l">
              <a:lnSpc>
                <a:spcPct val="105000"/>
              </a:lnSpc>
              <a:spcBef>
                <a:spcPts val="500"/>
              </a:spcBef>
              <a:spcAft>
                <a:spcPts val="0"/>
              </a:spcAft>
              <a:buNone/>
            </a:pPr>
            <a:r>
              <a:rPr b="1" lang="en" sz="1700">
                <a:latin typeface="Roboto"/>
                <a:ea typeface="Roboto"/>
                <a:cs typeface="Roboto"/>
                <a:sym typeface="Roboto"/>
              </a:rPr>
              <a:t>Step 2</a:t>
            </a:r>
            <a:r>
              <a:rPr lang="en" sz="1700">
                <a:latin typeface="Roboto"/>
                <a:ea typeface="Roboto"/>
                <a:cs typeface="Roboto"/>
                <a:sym typeface="Roboto"/>
              </a:rPr>
              <a:t> - Rewrite so the binomial is multiplied by itself.</a:t>
            </a:r>
            <a:endParaRPr sz="1700">
              <a:latin typeface="Roboto"/>
              <a:ea typeface="Roboto"/>
              <a:cs typeface="Roboto"/>
              <a:sym typeface="Roboto"/>
            </a:endParaRPr>
          </a:p>
          <a:p>
            <a:pPr indent="0" lvl="0" marL="0" rtl="0" algn="l">
              <a:lnSpc>
                <a:spcPct val="105000"/>
              </a:lnSpc>
              <a:spcBef>
                <a:spcPts val="500"/>
              </a:spcBef>
              <a:spcAft>
                <a:spcPts val="0"/>
              </a:spcAft>
              <a:buNone/>
            </a:pPr>
            <a:r>
              <a:rPr b="1" lang="en" sz="1700">
                <a:latin typeface="Roboto"/>
                <a:ea typeface="Roboto"/>
                <a:cs typeface="Roboto"/>
                <a:sym typeface="Roboto"/>
              </a:rPr>
              <a:t>Step 3</a:t>
            </a:r>
            <a:r>
              <a:rPr lang="en" sz="1700">
                <a:latin typeface="Roboto"/>
                <a:ea typeface="Roboto"/>
                <a:cs typeface="Roboto"/>
                <a:sym typeface="Roboto"/>
              </a:rPr>
              <a:t> - Use the distributive property or FOIL.</a:t>
            </a:r>
            <a:endParaRPr sz="1700">
              <a:latin typeface="Roboto"/>
              <a:ea typeface="Roboto"/>
              <a:cs typeface="Roboto"/>
              <a:sym typeface="Roboto"/>
            </a:endParaRPr>
          </a:p>
          <a:p>
            <a:pPr indent="0" lvl="0" marL="0" rtl="0" algn="l">
              <a:lnSpc>
                <a:spcPct val="105000"/>
              </a:lnSpc>
              <a:spcBef>
                <a:spcPts val="500"/>
              </a:spcBef>
              <a:spcAft>
                <a:spcPts val="0"/>
              </a:spcAft>
              <a:buNone/>
            </a:pPr>
            <a:r>
              <a:rPr b="1" lang="en" sz="1700">
                <a:latin typeface="Roboto"/>
                <a:ea typeface="Roboto"/>
                <a:cs typeface="Roboto"/>
                <a:sym typeface="Roboto"/>
              </a:rPr>
              <a:t>Step 4</a:t>
            </a:r>
            <a:r>
              <a:rPr lang="en" sz="1700">
                <a:latin typeface="Roboto"/>
                <a:ea typeface="Roboto"/>
                <a:cs typeface="Roboto"/>
                <a:sym typeface="Roboto"/>
              </a:rPr>
              <a:t> - Combine like terms to set the equation = 0.</a:t>
            </a:r>
            <a:endParaRPr sz="1700">
              <a:latin typeface="Roboto"/>
              <a:ea typeface="Roboto"/>
              <a:cs typeface="Roboto"/>
              <a:sym typeface="Roboto"/>
            </a:endParaRPr>
          </a:p>
          <a:p>
            <a:pPr indent="0" lvl="0" marL="0" rtl="0" algn="l">
              <a:lnSpc>
                <a:spcPct val="105000"/>
              </a:lnSpc>
              <a:spcBef>
                <a:spcPts val="500"/>
              </a:spcBef>
              <a:spcAft>
                <a:spcPts val="0"/>
              </a:spcAft>
              <a:buNone/>
            </a:pPr>
            <a:r>
              <a:rPr b="1" lang="en" sz="1700">
                <a:latin typeface="Roboto"/>
                <a:ea typeface="Roboto"/>
                <a:cs typeface="Roboto"/>
                <a:sym typeface="Roboto"/>
              </a:rPr>
              <a:t>Step 5 </a:t>
            </a:r>
            <a:r>
              <a:rPr lang="en" sz="1700">
                <a:latin typeface="Roboto"/>
                <a:ea typeface="Roboto"/>
                <a:cs typeface="Roboto"/>
                <a:sym typeface="Roboto"/>
              </a:rPr>
              <a:t>- Factor.</a:t>
            </a:r>
            <a:endParaRPr sz="1700">
              <a:latin typeface="Roboto"/>
              <a:ea typeface="Roboto"/>
              <a:cs typeface="Roboto"/>
              <a:sym typeface="Roboto"/>
            </a:endParaRPr>
          </a:p>
          <a:p>
            <a:pPr indent="0" lvl="0" marL="0" rtl="0" algn="l">
              <a:lnSpc>
                <a:spcPct val="105000"/>
              </a:lnSpc>
              <a:spcBef>
                <a:spcPts val="500"/>
              </a:spcBef>
              <a:spcAft>
                <a:spcPts val="0"/>
              </a:spcAft>
              <a:buNone/>
            </a:pPr>
            <a:r>
              <a:rPr b="1" lang="en" sz="1700">
                <a:latin typeface="Roboto"/>
                <a:ea typeface="Roboto"/>
                <a:cs typeface="Roboto"/>
                <a:sym typeface="Roboto"/>
              </a:rPr>
              <a:t>Step 6</a:t>
            </a:r>
            <a:r>
              <a:rPr lang="en" sz="1700">
                <a:latin typeface="Roboto"/>
                <a:ea typeface="Roboto"/>
                <a:cs typeface="Roboto"/>
                <a:sym typeface="Roboto"/>
              </a:rPr>
              <a:t> - Set each factor equal to 0.</a:t>
            </a:r>
            <a:endParaRPr sz="1700">
              <a:latin typeface="Roboto"/>
              <a:ea typeface="Roboto"/>
              <a:cs typeface="Roboto"/>
              <a:sym typeface="Roboto"/>
            </a:endParaRPr>
          </a:p>
          <a:p>
            <a:pPr indent="0" lvl="0" marL="0" rtl="0" algn="l">
              <a:lnSpc>
                <a:spcPct val="105000"/>
              </a:lnSpc>
              <a:spcBef>
                <a:spcPts val="500"/>
              </a:spcBef>
              <a:spcAft>
                <a:spcPts val="0"/>
              </a:spcAft>
              <a:buNone/>
            </a:pPr>
            <a:r>
              <a:rPr b="1" lang="en" sz="1700">
                <a:latin typeface="Roboto"/>
                <a:ea typeface="Roboto"/>
                <a:cs typeface="Roboto"/>
                <a:sym typeface="Roboto"/>
              </a:rPr>
              <a:t>Step 7</a:t>
            </a:r>
            <a:r>
              <a:rPr lang="en" sz="1700">
                <a:latin typeface="Roboto"/>
                <a:ea typeface="Roboto"/>
                <a:cs typeface="Roboto"/>
                <a:sym typeface="Roboto"/>
              </a:rPr>
              <a:t> - Solve.</a:t>
            </a:r>
            <a:endParaRPr sz="1700">
              <a:latin typeface="Roboto"/>
              <a:ea typeface="Roboto"/>
              <a:cs typeface="Roboto"/>
              <a:sym typeface="Roboto"/>
            </a:endParaRPr>
          </a:p>
          <a:p>
            <a:pPr indent="0" lvl="0" marL="0" rtl="0" algn="l">
              <a:lnSpc>
                <a:spcPct val="105000"/>
              </a:lnSpc>
              <a:spcBef>
                <a:spcPts val="500"/>
              </a:spcBef>
              <a:spcAft>
                <a:spcPts val="0"/>
              </a:spcAft>
              <a:buNone/>
            </a:pPr>
            <a:r>
              <a:rPr b="1" lang="en" sz="1700">
                <a:latin typeface="Roboto"/>
                <a:ea typeface="Roboto"/>
                <a:cs typeface="Roboto"/>
                <a:sym typeface="Roboto"/>
              </a:rPr>
              <a:t>Step 8</a:t>
            </a:r>
            <a:r>
              <a:rPr lang="en" sz="1700">
                <a:latin typeface="Roboto"/>
                <a:ea typeface="Roboto"/>
                <a:cs typeface="Roboto"/>
                <a:sym typeface="Roboto"/>
              </a:rPr>
              <a:t> - Check the solutions.</a:t>
            </a:r>
            <a:endParaRPr sz="1700">
              <a:latin typeface="Roboto"/>
              <a:ea typeface="Roboto"/>
              <a:cs typeface="Roboto"/>
              <a:sym typeface="Roboto"/>
            </a:endParaRPr>
          </a:p>
        </p:txBody>
      </p:sp>
      <p:sp>
        <p:nvSpPr>
          <p:cNvPr id="263" name="Google Shape;263;p33"/>
          <p:cNvSpPr txBox="1"/>
          <p:nvPr>
            <p:ph idx="1" type="body"/>
          </p:nvPr>
        </p:nvSpPr>
        <p:spPr>
          <a:xfrm>
            <a:off x="5919650" y="1035275"/>
            <a:ext cx="3141000" cy="3657600"/>
          </a:xfrm>
          <a:prstGeom prst="rect">
            <a:avLst/>
          </a:prstGeom>
        </p:spPr>
        <p:txBody>
          <a:bodyPr anchorCtr="0" anchor="t" bIns="91425" lIns="91425" spcFirstLastPara="1" rIns="91425" wrap="square" tIns="91425">
            <a:noAutofit/>
          </a:bodyPr>
          <a:lstStyle/>
          <a:p>
            <a:pPr indent="0" lvl="0" marL="0" rtl="0" algn="l">
              <a:lnSpc>
                <a:spcPct val="105000"/>
              </a:lnSpc>
              <a:spcBef>
                <a:spcPts val="0"/>
              </a:spcBef>
              <a:spcAft>
                <a:spcPts val="300"/>
              </a:spcAft>
              <a:buNone/>
            </a:pPr>
            <a:r>
              <a:rPr lang="en"/>
              <a:t>Solve 4(</a:t>
            </a:r>
            <a:r>
              <a:rPr i="1" lang="en">
                <a:latin typeface="Times New Roman"/>
                <a:ea typeface="Times New Roman"/>
                <a:cs typeface="Times New Roman"/>
                <a:sym typeface="Times New Roman"/>
              </a:rPr>
              <a:t>x</a:t>
            </a:r>
            <a:r>
              <a:rPr lang="en"/>
              <a:t> – 7)</a:t>
            </a:r>
            <a:r>
              <a:rPr baseline="30000" lang="en"/>
              <a:t>2 </a:t>
            </a:r>
            <a:r>
              <a:rPr lang="en"/>
              <a:t>= 36</a:t>
            </a:r>
            <a:endParaRPr/>
          </a:p>
        </p:txBody>
      </p:sp>
      <p:cxnSp>
        <p:nvCxnSpPr>
          <p:cNvPr descr="a gray line segment used to visually separate the title from the &quot;how to&quot; steps" id="264" name="Google Shape;264;p33"/>
          <p:cNvCxnSpPr/>
          <p:nvPr/>
        </p:nvCxnSpPr>
        <p:spPr>
          <a:xfrm>
            <a:off x="659275" y="1616832"/>
            <a:ext cx="4772700" cy="10200"/>
          </a:xfrm>
          <a:prstGeom prst="straightConnector1">
            <a:avLst/>
          </a:prstGeom>
          <a:noFill/>
          <a:ln cap="flat" cmpd="sng" w="28575">
            <a:solidFill>
              <a:srgbClr val="D9D9D9"/>
            </a:solidFill>
            <a:prstDash val="solid"/>
            <a:round/>
            <a:headEnd len="med" w="med" type="none"/>
            <a:tailEnd len="med" w="med" type="none"/>
          </a:ln>
        </p:spPr>
      </p:cxnSp>
      <p:sp>
        <p:nvSpPr>
          <p:cNvPr id="265" name="Google Shape;265;p33"/>
          <p:cNvSpPr txBox="1"/>
          <p:nvPr>
            <p:ph idx="12" type="sldNum"/>
          </p:nvPr>
        </p:nvSpPr>
        <p:spPr>
          <a:xfrm>
            <a:off x="8283608" y="4768373"/>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latin typeface="Noto Sans"/>
              <a:ea typeface="Noto Sans"/>
              <a:cs typeface="Noto Sans"/>
              <a:sym typeface="Noto Sans"/>
            </a:endParaRPr>
          </a:p>
        </p:txBody>
      </p:sp>
      <p:sp>
        <p:nvSpPr>
          <p:cNvPr id="266" name="Google Shape;266;p33"/>
          <p:cNvSpPr txBox="1"/>
          <p:nvPr>
            <p:ph idx="2" type="sldNum"/>
          </p:nvPr>
        </p:nvSpPr>
        <p:spPr>
          <a:xfrm>
            <a:off x="311700" y="4768382"/>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
              <a:t>9</a:t>
            </a:r>
            <a:r>
              <a:rPr lang="en"/>
              <a:t>.1.3 Solving Multi-Step Quadratic Equations Using Perfect Squares - Additional Resources</a:t>
            </a:r>
            <a:endParaRPr/>
          </a:p>
        </p:txBody>
      </p:sp>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70" name="Shape 270"/>
        <p:cNvGrpSpPr/>
        <p:nvPr/>
      </p:nvGrpSpPr>
      <p:grpSpPr>
        <a:xfrm>
          <a:off x="0" y="0"/>
          <a:ext cx="0" cy="0"/>
          <a:chOff x="0" y="0"/>
          <a:chExt cx="0" cy="0"/>
        </a:xfrm>
      </p:grpSpPr>
      <p:sp>
        <p:nvSpPr>
          <p:cNvPr id="271" name="Google Shape;271;p34"/>
          <p:cNvSpPr txBox="1"/>
          <p:nvPr>
            <p:ph type="title"/>
          </p:nvPr>
        </p:nvSpPr>
        <p:spPr>
          <a:xfrm>
            <a:off x="-7000" y="-39550"/>
            <a:ext cx="9150900" cy="1194000"/>
          </a:xfrm>
          <a:prstGeom prst="rect">
            <a:avLst/>
          </a:prstGeom>
        </p:spPr>
        <p:txBody>
          <a:bodyPr anchorCtr="0" anchor="t" bIns="91425" lIns="91425" spcFirstLastPara="1" rIns="91425" wrap="square" tIns="182875">
            <a:noAutofit/>
          </a:bodyPr>
          <a:lstStyle/>
          <a:p>
            <a:pPr indent="0" lvl="0" marL="0" rtl="0" algn="ctr">
              <a:spcBef>
                <a:spcPts val="0"/>
              </a:spcBef>
              <a:spcAft>
                <a:spcPts val="0"/>
              </a:spcAft>
              <a:buNone/>
            </a:pPr>
            <a:r>
              <a:rPr lang="en"/>
              <a:t>Lesson Journey</a:t>
            </a:r>
            <a:endParaRPr/>
          </a:p>
          <a:p>
            <a:pPr indent="0" lvl="0" marL="0" rtl="0" algn="ctr">
              <a:lnSpc>
                <a:spcPct val="115000"/>
              </a:lnSpc>
              <a:spcBef>
                <a:spcPts val="0"/>
              </a:spcBef>
              <a:spcAft>
                <a:spcPts val="1200"/>
              </a:spcAft>
              <a:buNone/>
            </a:pPr>
            <a:r>
              <a:rPr b="0" lang="en" sz="2400">
                <a:latin typeface="Noto Sans"/>
                <a:ea typeface="Noto Sans"/>
                <a:cs typeface="Noto Sans"/>
                <a:sym typeface="Noto Sans"/>
              </a:rPr>
              <a:t>Fourth Step: Cool Down</a:t>
            </a:r>
            <a:endParaRPr/>
          </a:p>
        </p:txBody>
      </p:sp>
      <p:pic>
        <p:nvPicPr>
          <p:cNvPr descr="Map consisting of six rectangles connected by dotted lines conveying the progression of the Lesson. Each rectangle has an icon with text. Adding to the previous three stops, the fourth rectangle is now highlighted in dark green with a yellow icon and text. The icon is a bar graph made of three progressively smaller rectangles with an arrow on top, following the slope. The text reads Cool Down." id="272" name="Google Shape;272;p34" title="2 learning activity stop 4.png"/>
          <p:cNvPicPr preferRelativeResize="0"/>
          <p:nvPr/>
        </p:nvPicPr>
        <p:blipFill>
          <a:blip r:embed="rId3">
            <a:alphaModFix/>
          </a:blip>
          <a:stretch>
            <a:fillRect/>
          </a:stretch>
        </p:blipFill>
        <p:spPr>
          <a:xfrm>
            <a:off x="146304" y="1426464"/>
            <a:ext cx="8839204" cy="3163641"/>
          </a:xfrm>
          <a:prstGeom prst="rect">
            <a:avLst/>
          </a:prstGeom>
          <a:noFill/>
          <a:ln>
            <a:noFill/>
          </a:ln>
        </p:spPr>
      </p:pic>
      <p:sp>
        <p:nvSpPr>
          <p:cNvPr id="273" name="Google Shape;273;p34"/>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277" name="Shape 277"/>
        <p:cNvGrpSpPr/>
        <p:nvPr/>
      </p:nvGrpSpPr>
      <p:grpSpPr>
        <a:xfrm>
          <a:off x="0" y="0"/>
          <a:ext cx="0" cy="0"/>
          <a:chOff x="0" y="0"/>
          <a:chExt cx="0" cy="0"/>
        </a:xfrm>
      </p:grpSpPr>
      <p:sp>
        <p:nvSpPr>
          <p:cNvPr id="278" name="Google Shape;278;p35"/>
          <p:cNvSpPr txBox="1"/>
          <p:nvPr>
            <p:ph type="title"/>
          </p:nvPr>
        </p:nvSpPr>
        <p:spPr>
          <a:xfrm>
            <a:off x="311700" y="137160"/>
            <a:ext cx="8520600" cy="8229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Cool Down</a:t>
            </a:r>
            <a:endParaRPr sz="3000">
              <a:solidFill>
                <a:srgbClr val="005047"/>
              </a:solidFill>
            </a:endParaRPr>
          </a:p>
        </p:txBody>
      </p:sp>
      <p:sp>
        <p:nvSpPr>
          <p:cNvPr id="279" name="Google Shape;279;p35"/>
          <p:cNvSpPr txBox="1"/>
          <p:nvPr>
            <p:ph idx="1" type="body"/>
          </p:nvPr>
        </p:nvSpPr>
        <p:spPr>
          <a:xfrm>
            <a:off x="311700" y="959075"/>
            <a:ext cx="5784300" cy="3657600"/>
          </a:xfrm>
          <a:prstGeom prst="rect">
            <a:avLst/>
          </a:prstGeom>
        </p:spPr>
        <p:txBody>
          <a:bodyPr anchorCtr="0" anchor="t" bIns="91425" lIns="91425" spcFirstLastPara="1" rIns="91425" wrap="square" tIns="91425">
            <a:noAutofit/>
          </a:bodyPr>
          <a:lstStyle/>
          <a:p>
            <a:pPr indent="-381000" lvl="0" marL="457200" rtl="0" algn="l">
              <a:lnSpc>
                <a:spcPct val="100000"/>
              </a:lnSpc>
              <a:spcBef>
                <a:spcPts val="0"/>
              </a:spcBef>
              <a:spcAft>
                <a:spcPts val="0"/>
              </a:spcAft>
              <a:buSzPts val="2400"/>
              <a:buAutoNum type="arabicPeriod"/>
            </a:pPr>
            <a:r>
              <a:rPr lang="en"/>
              <a:t>Explain why it makes sense to call the expression </a:t>
            </a:r>
            <a:r>
              <a:rPr i="1" lang="en">
                <a:latin typeface="Times New Roman"/>
                <a:ea typeface="Times New Roman"/>
                <a:cs typeface="Times New Roman"/>
                <a:sym typeface="Times New Roman"/>
              </a:rPr>
              <a:t>x</a:t>
            </a:r>
            <a:r>
              <a:rPr baseline="30000" lang="en"/>
              <a:t>2</a:t>
            </a:r>
            <a:r>
              <a:rPr lang="en"/>
              <a:t> + 20</a:t>
            </a:r>
            <a:r>
              <a:rPr i="1" lang="en">
                <a:latin typeface="Times New Roman"/>
                <a:ea typeface="Times New Roman"/>
                <a:cs typeface="Times New Roman"/>
                <a:sym typeface="Times New Roman"/>
              </a:rPr>
              <a:t>x</a:t>
            </a:r>
            <a:r>
              <a:rPr lang="en"/>
              <a:t> +100 </a:t>
            </a:r>
            <a:br>
              <a:rPr lang="en"/>
            </a:br>
            <a:r>
              <a:rPr lang="en"/>
              <a:t>a perfect square.</a:t>
            </a:r>
            <a:endParaRPr/>
          </a:p>
          <a:p>
            <a:pPr indent="-381000" lvl="0" marL="457200" rtl="0" algn="l">
              <a:lnSpc>
                <a:spcPct val="100000"/>
              </a:lnSpc>
              <a:spcBef>
                <a:spcPts val="4000"/>
              </a:spcBef>
              <a:spcAft>
                <a:spcPts val="0"/>
              </a:spcAft>
              <a:buSzPts val="2400"/>
              <a:buAutoNum type="arabicPeriod"/>
            </a:pPr>
            <a:r>
              <a:rPr lang="en"/>
              <a:t>Solve </a:t>
            </a:r>
            <a:r>
              <a:rPr i="1" lang="en">
                <a:latin typeface="Times New Roman"/>
                <a:ea typeface="Times New Roman"/>
                <a:cs typeface="Times New Roman"/>
                <a:sym typeface="Times New Roman"/>
              </a:rPr>
              <a:t>x</a:t>
            </a:r>
            <a:r>
              <a:rPr baseline="30000" lang="en"/>
              <a:t>2</a:t>
            </a:r>
            <a:r>
              <a:rPr lang="en"/>
              <a:t> + 20</a:t>
            </a:r>
            <a:r>
              <a:rPr i="1" lang="en">
                <a:latin typeface="Times New Roman"/>
                <a:ea typeface="Times New Roman"/>
                <a:cs typeface="Times New Roman"/>
                <a:sym typeface="Times New Roman"/>
              </a:rPr>
              <a:t>x</a:t>
            </a:r>
            <a:r>
              <a:rPr lang="en"/>
              <a:t> +100 = 81.</a:t>
            </a:r>
            <a:endParaRPr/>
          </a:p>
        </p:txBody>
      </p:sp>
      <p:pic>
        <p:nvPicPr>
          <p:cNvPr descr="One student helping another with a laptop, with question marks above, representing collaboration and asking for help with challenging problems." id="280" name="Google Shape;280;p35" title="Practice-2.png"/>
          <p:cNvPicPr preferRelativeResize="0"/>
          <p:nvPr/>
        </p:nvPicPr>
        <p:blipFill>
          <a:blip r:embed="rId4">
            <a:alphaModFix/>
          </a:blip>
          <a:stretch>
            <a:fillRect/>
          </a:stretch>
        </p:blipFill>
        <p:spPr>
          <a:xfrm>
            <a:off x="6017725" y="1786151"/>
            <a:ext cx="2491100" cy="2491100"/>
          </a:xfrm>
          <a:prstGeom prst="rect">
            <a:avLst/>
          </a:prstGeom>
          <a:noFill/>
          <a:ln>
            <a:noFill/>
          </a:ln>
        </p:spPr>
      </p:pic>
      <p:sp>
        <p:nvSpPr>
          <p:cNvPr id="281" name="Google Shape;281;p35"/>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latin typeface="Noto Sans"/>
              <a:ea typeface="Noto Sans"/>
              <a:cs typeface="Noto Sans"/>
              <a:sym typeface="Noto Sans"/>
            </a:endParaRPr>
          </a:p>
        </p:txBody>
      </p:sp>
      <p:sp>
        <p:nvSpPr>
          <p:cNvPr id="282" name="Google Shape;282;p35"/>
          <p:cNvSpPr txBox="1"/>
          <p:nvPr>
            <p:ph idx="2" type="sldNum"/>
          </p:nvPr>
        </p:nvSpPr>
        <p:spPr>
          <a:xfrm>
            <a:off x="311700" y="4650950"/>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
              <a:t>9.1</a:t>
            </a:r>
            <a:r>
              <a:rPr lang="en"/>
              <a:t>.4 Explain Why an Expression is a Perfect Square</a:t>
            </a:r>
            <a:endParaRPr/>
          </a:p>
        </p:txBody>
      </p:sp>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86" name="Shape 286"/>
        <p:cNvGrpSpPr/>
        <p:nvPr/>
      </p:nvGrpSpPr>
      <p:grpSpPr>
        <a:xfrm>
          <a:off x="0" y="0"/>
          <a:ext cx="0" cy="0"/>
          <a:chOff x="0" y="0"/>
          <a:chExt cx="0" cy="0"/>
        </a:xfrm>
      </p:grpSpPr>
      <p:sp>
        <p:nvSpPr>
          <p:cNvPr id="287" name="Google Shape;287;p36"/>
          <p:cNvSpPr txBox="1"/>
          <p:nvPr>
            <p:ph type="title"/>
          </p:nvPr>
        </p:nvSpPr>
        <p:spPr>
          <a:xfrm>
            <a:off x="-7000" y="-39550"/>
            <a:ext cx="9150900" cy="1194000"/>
          </a:xfrm>
          <a:prstGeom prst="rect">
            <a:avLst/>
          </a:prstGeom>
        </p:spPr>
        <p:txBody>
          <a:bodyPr anchorCtr="0" anchor="t" bIns="91425" lIns="91425" spcFirstLastPara="1" rIns="91425" wrap="square" tIns="182875">
            <a:noAutofit/>
          </a:bodyPr>
          <a:lstStyle/>
          <a:p>
            <a:pPr indent="0" lvl="0" marL="0" rtl="0" algn="ctr">
              <a:spcBef>
                <a:spcPts val="0"/>
              </a:spcBef>
              <a:spcAft>
                <a:spcPts val="0"/>
              </a:spcAft>
              <a:buNone/>
            </a:pPr>
            <a:r>
              <a:rPr lang="en"/>
              <a:t>Lesson Journey</a:t>
            </a:r>
            <a:endParaRPr/>
          </a:p>
          <a:p>
            <a:pPr indent="0" lvl="0" marL="0" rtl="0" algn="ctr">
              <a:lnSpc>
                <a:spcPct val="115000"/>
              </a:lnSpc>
              <a:spcBef>
                <a:spcPts val="0"/>
              </a:spcBef>
              <a:spcAft>
                <a:spcPts val="1200"/>
              </a:spcAft>
              <a:buNone/>
            </a:pPr>
            <a:r>
              <a:rPr b="0" lang="en" sz="2400">
                <a:latin typeface="Noto Sans"/>
                <a:ea typeface="Noto Sans"/>
                <a:cs typeface="Noto Sans"/>
                <a:sym typeface="Noto Sans"/>
              </a:rPr>
              <a:t>Fifth Stop: Practice</a:t>
            </a:r>
            <a:endParaRPr/>
          </a:p>
        </p:txBody>
      </p:sp>
      <p:pic>
        <p:nvPicPr>
          <p:cNvPr descr="Map consisting of six rectangles connected by dotted lines conveying the progression of the Lesson. Each rectangle has an icon with text. Adding to the previous four stops, the fifth rectangle is now highlighted in dark green with a yellow icon and text. The icon is a pencil tip and the text reads &quot;Practice.&quot;" id="288" name="Google Shape;288;p36" title="2 learning activity stop 5.png"/>
          <p:cNvPicPr preferRelativeResize="0"/>
          <p:nvPr/>
        </p:nvPicPr>
        <p:blipFill>
          <a:blip r:embed="rId3">
            <a:alphaModFix/>
          </a:blip>
          <a:stretch>
            <a:fillRect/>
          </a:stretch>
        </p:blipFill>
        <p:spPr>
          <a:xfrm>
            <a:off x="146304" y="1426464"/>
            <a:ext cx="8839204" cy="3163641"/>
          </a:xfrm>
          <a:prstGeom prst="rect">
            <a:avLst/>
          </a:prstGeom>
          <a:noFill/>
          <a:ln>
            <a:noFill/>
          </a:ln>
        </p:spPr>
      </p:pic>
      <p:sp>
        <p:nvSpPr>
          <p:cNvPr id="289" name="Google Shape;289;p36"/>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293" name="Shape 293"/>
        <p:cNvGrpSpPr/>
        <p:nvPr/>
      </p:nvGrpSpPr>
      <p:grpSpPr>
        <a:xfrm>
          <a:off x="0" y="0"/>
          <a:ext cx="0" cy="0"/>
          <a:chOff x="0" y="0"/>
          <a:chExt cx="0" cy="0"/>
        </a:xfrm>
      </p:grpSpPr>
      <p:sp>
        <p:nvSpPr>
          <p:cNvPr id="294" name="Google Shape;294;p37"/>
          <p:cNvSpPr txBox="1"/>
          <p:nvPr>
            <p:ph type="title"/>
          </p:nvPr>
        </p:nvSpPr>
        <p:spPr>
          <a:xfrm>
            <a:off x="311700" y="137160"/>
            <a:ext cx="8520600" cy="615600"/>
          </a:xfrm>
          <a:prstGeom prst="rect">
            <a:avLst/>
          </a:prstGeom>
        </p:spPr>
        <p:txBody>
          <a:bodyPr anchorCtr="0" anchor="t" bIns="91425" lIns="91425" spcFirstLastPara="1" rIns="91425" wrap="square" tIns="91425">
            <a:spAutoFit/>
          </a:bodyPr>
          <a:lstStyle/>
          <a:p>
            <a:pPr indent="0" lvl="0" marL="0" rtl="0" algn="l">
              <a:spcBef>
                <a:spcPts val="0"/>
              </a:spcBef>
              <a:spcAft>
                <a:spcPts val="0"/>
              </a:spcAft>
              <a:buNone/>
            </a:pPr>
            <a:r>
              <a:rPr lang="en"/>
              <a:t>Practice</a:t>
            </a:r>
            <a:endParaRPr sz="3000">
              <a:solidFill>
                <a:srgbClr val="005047"/>
              </a:solidFill>
            </a:endParaRPr>
          </a:p>
        </p:txBody>
      </p:sp>
      <p:sp>
        <p:nvSpPr>
          <p:cNvPr id="295" name="Google Shape;295;p37"/>
          <p:cNvSpPr txBox="1"/>
          <p:nvPr>
            <p:ph idx="1" type="body"/>
          </p:nvPr>
        </p:nvSpPr>
        <p:spPr>
          <a:xfrm>
            <a:off x="311700" y="960120"/>
            <a:ext cx="3999900" cy="3657600"/>
          </a:xfrm>
          <a:prstGeom prst="rect">
            <a:avLst/>
          </a:prstGeom>
        </p:spPr>
        <p:txBody>
          <a:bodyPr anchorCtr="0" anchor="t" bIns="91425" lIns="91425" spcFirstLastPara="1" rIns="91425" wrap="square" tIns="91425">
            <a:noAutofit/>
          </a:bodyPr>
          <a:lstStyle/>
          <a:p>
            <a:pPr indent="0" lvl="0" marL="0" rtl="0" algn="l">
              <a:lnSpc>
                <a:spcPct val="100000"/>
              </a:lnSpc>
              <a:spcBef>
                <a:spcPts val="0"/>
              </a:spcBef>
              <a:spcAft>
                <a:spcPts val="1200"/>
              </a:spcAft>
              <a:buNone/>
            </a:pPr>
            <a:r>
              <a:rPr lang="en"/>
              <a:t>Put your hard work to action, practice what you’ve learned! </a:t>
            </a:r>
            <a:endParaRPr/>
          </a:p>
        </p:txBody>
      </p:sp>
      <p:pic>
        <p:nvPicPr>
          <p:cNvPr descr="Student studying with a laptop and open book, showing focus and independent learning during math practice." id="296" name="Google Shape;296;p37" title="Learning-pana 3 (1).png"/>
          <p:cNvPicPr preferRelativeResize="0"/>
          <p:nvPr/>
        </p:nvPicPr>
        <p:blipFill rotWithShape="1">
          <a:blip r:embed="rId4">
            <a:alphaModFix/>
          </a:blip>
          <a:srcRect b="0" l="0" r="0" t="0"/>
          <a:stretch/>
        </p:blipFill>
        <p:spPr>
          <a:xfrm>
            <a:off x="5577675" y="1152475"/>
            <a:ext cx="3254625" cy="3254625"/>
          </a:xfrm>
          <a:prstGeom prst="rect">
            <a:avLst/>
          </a:prstGeom>
          <a:noFill/>
          <a:ln>
            <a:noFill/>
          </a:ln>
        </p:spPr>
      </p:pic>
      <p:sp>
        <p:nvSpPr>
          <p:cNvPr id="297" name="Google Shape;297;p37"/>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298" name="Google Shape;298;p37"/>
          <p:cNvSpPr txBox="1"/>
          <p:nvPr>
            <p:ph idx="3" type="sldNum"/>
          </p:nvPr>
        </p:nvSpPr>
        <p:spPr>
          <a:xfrm>
            <a:off x="311700" y="4650950"/>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
              <a:t>9.1</a:t>
            </a:r>
            <a:r>
              <a:rPr lang="en"/>
              <a:t>.5 Practice</a:t>
            </a:r>
            <a:endParaRPr/>
          </a:p>
        </p:txBody>
      </p:sp>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02" name="Shape 302"/>
        <p:cNvGrpSpPr/>
        <p:nvPr/>
      </p:nvGrpSpPr>
      <p:grpSpPr>
        <a:xfrm>
          <a:off x="0" y="0"/>
          <a:ext cx="0" cy="0"/>
          <a:chOff x="0" y="0"/>
          <a:chExt cx="0" cy="0"/>
        </a:xfrm>
      </p:grpSpPr>
      <p:sp>
        <p:nvSpPr>
          <p:cNvPr id="303" name="Google Shape;303;p38"/>
          <p:cNvSpPr txBox="1"/>
          <p:nvPr>
            <p:ph type="title"/>
          </p:nvPr>
        </p:nvSpPr>
        <p:spPr>
          <a:xfrm>
            <a:off x="-7000" y="-39550"/>
            <a:ext cx="9150900" cy="1194000"/>
          </a:xfrm>
          <a:prstGeom prst="rect">
            <a:avLst/>
          </a:prstGeom>
        </p:spPr>
        <p:txBody>
          <a:bodyPr anchorCtr="0" anchor="t" bIns="91425" lIns="91425" spcFirstLastPara="1" rIns="91425" wrap="square" tIns="182875">
            <a:noAutofit/>
          </a:bodyPr>
          <a:lstStyle/>
          <a:p>
            <a:pPr indent="0" lvl="0" marL="0" rtl="0" algn="ctr">
              <a:spcBef>
                <a:spcPts val="0"/>
              </a:spcBef>
              <a:spcAft>
                <a:spcPts val="0"/>
              </a:spcAft>
              <a:buNone/>
            </a:pPr>
            <a:r>
              <a:rPr lang="en"/>
              <a:t>Lesson Journey</a:t>
            </a:r>
            <a:endParaRPr/>
          </a:p>
          <a:p>
            <a:pPr indent="0" lvl="0" marL="0" rtl="0" algn="ctr">
              <a:lnSpc>
                <a:spcPct val="115000"/>
              </a:lnSpc>
              <a:spcBef>
                <a:spcPts val="0"/>
              </a:spcBef>
              <a:spcAft>
                <a:spcPts val="1200"/>
              </a:spcAft>
              <a:buNone/>
            </a:pPr>
            <a:r>
              <a:rPr b="0" lang="en" sz="2400">
                <a:latin typeface="Noto Sans"/>
                <a:ea typeface="Noto Sans"/>
                <a:cs typeface="Noto Sans"/>
                <a:sym typeface="Noto Sans"/>
              </a:rPr>
              <a:t>Sixth Stop: Lesson Synthesis</a:t>
            </a:r>
            <a:endParaRPr/>
          </a:p>
        </p:txBody>
      </p:sp>
      <p:pic>
        <p:nvPicPr>
          <p:cNvPr descr="Map consisting of six rectangles connected by dotted lines conveying the progression of the Lesson. Each rectangle has an icon with text. This final rectangle is now highlighted in dark green with a yellow icon and text. The icon consists of four arrows pointing at a circle and the text reads &quot;Lesson Synthesis.&quot;" id="304" name="Google Shape;304;p38" title="2 learning activity stop 6.png"/>
          <p:cNvPicPr preferRelativeResize="0"/>
          <p:nvPr/>
        </p:nvPicPr>
        <p:blipFill>
          <a:blip r:embed="rId3">
            <a:alphaModFix/>
          </a:blip>
          <a:stretch>
            <a:fillRect/>
          </a:stretch>
        </p:blipFill>
        <p:spPr>
          <a:xfrm>
            <a:off x="146304" y="1426464"/>
            <a:ext cx="8839204" cy="3163641"/>
          </a:xfrm>
          <a:prstGeom prst="rect">
            <a:avLst/>
          </a:prstGeom>
          <a:noFill/>
          <a:ln>
            <a:noFill/>
          </a:ln>
        </p:spPr>
      </p:pic>
      <p:sp>
        <p:nvSpPr>
          <p:cNvPr id="305" name="Google Shape;305;p38"/>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309" name="Shape 309"/>
        <p:cNvGrpSpPr/>
        <p:nvPr/>
      </p:nvGrpSpPr>
      <p:grpSpPr>
        <a:xfrm>
          <a:off x="0" y="0"/>
          <a:ext cx="0" cy="0"/>
          <a:chOff x="0" y="0"/>
          <a:chExt cx="0" cy="0"/>
        </a:xfrm>
      </p:grpSpPr>
      <p:sp>
        <p:nvSpPr>
          <p:cNvPr id="310" name="Google Shape;310;p39"/>
          <p:cNvSpPr txBox="1"/>
          <p:nvPr>
            <p:ph type="title"/>
          </p:nvPr>
        </p:nvSpPr>
        <p:spPr>
          <a:xfrm>
            <a:off x="311700" y="137160"/>
            <a:ext cx="8520600" cy="615600"/>
          </a:xfrm>
          <a:prstGeom prst="rect">
            <a:avLst/>
          </a:prstGeom>
        </p:spPr>
        <p:txBody>
          <a:bodyPr anchorCtr="0" anchor="t" bIns="91425" lIns="91425" spcFirstLastPara="1" rIns="91425" wrap="square" tIns="91425">
            <a:spAutoFit/>
          </a:bodyPr>
          <a:lstStyle/>
          <a:p>
            <a:pPr indent="0" lvl="0" marL="0" rtl="0" algn="l">
              <a:spcBef>
                <a:spcPts val="0"/>
              </a:spcBef>
              <a:spcAft>
                <a:spcPts val="0"/>
              </a:spcAft>
              <a:buNone/>
            </a:pPr>
            <a:r>
              <a:rPr lang="en"/>
              <a:t>Lesson Synthesis</a:t>
            </a:r>
            <a:endParaRPr sz="3000">
              <a:solidFill>
                <a:srgbClr val="005047"/>
              </a:solidFill>
            </a:endParaRPr>
          </a:p>
        </p:txBody>
      </p:sp>
      <p:sp>
        <p:nvSpPr>
          <p:cNvPr id="311" name="Google Shape;311;p39"/>
          <p:cNvSpPr txBox="1"/>
          <p:nvPr>
            <p:ph idx="2" type="body"/>
          </p:nvPr>
        </p:nvSpPr>
        <p:spPr>
          <a:xfrm>
            <a:off x="311700" y="873050"/>
            <a:ext cx="5892000" cy="3852300"/>
          </a:xfrm>
          <a:prstGeom prst="rect">
            <a:avLst/>
          </a:prstGeom>
        </p:spPr>
        <p:txBody>
          <a:bodyPr anchorCtr="0" anchor="t" bIns="91425" lIns="91425" spcFirstLastPara="1" rIns="91425" wrap="square" tIns="91425">
            <a:noAutofit/>
          </a:bodyPr>
          <a:lstStyle/>
          <a:p>
            <a:pPr indent="-368300" lvl="0" marL="457200" rtl="0" algn="l">
              <a:spcBef>
                <a:spcPts val="0"/>
              </a:spcBef>
              <a:spcAft>
                <a:spcPts val="0"/>
              </a:spcAft>
              <a:buSzPts val="2200"/>
              <a:buChar char="●"/>
            </a:pPr>
            <a:r>
              <a:rPr lang="en"/>
              <a:t>Which of these quadratic expressions are perfect squares and which are not? </a:t>
            </a:r>
            <a:endParaRPr/>
          </a:p>
          <a:p>
            <a:pPr indent="-368300" lvl="0" marL="457200" rtl="0" algn="l">
              <a:spcBef>
                <a:spcPts val="1000"/>
              </a:spcBef>
              <a:spcAft>
                <a:spcPts val="0"/>
              </a:spcAft>
              <a:buSzPts val="2200"/>
              <a:buChar char="●"/>
            </a:pPr>
            <a:r>
              <a:rPr lang="en"/>
              <a:t>How can you tell? </a:t>
            </a:r>
            <a:endParaRPr/>
          </a:p>
          <a:p>
            <a:pPr indent="-368300" lvl="0" marL="457200" rtl="0" algn="l">
              <a:spcBef>
                <a:spcPts val="1000"/>
              </a:spcBef>
              <a:spcAft>
                <a:spcPts val="0"/>
              </a:spcAft>
              <a:buSzPts val="2200"/>
              <a:buChar char="●"/>
            </a:pPr>
            <a:r>
              <a:rPr lang="en"/>
              <a:t>Suppose expressions 3 and 4 are both equal to 9, which is easier to solve? Why? </a:t>
            </a:r>
            <a:endParaRPr/>
          </a:p>
          <a:p>
            <a:pPr indent="0" lvl="0" marL="457200" rtl="0" algn="l">
              <a:lnSpc>
                <a:spcPct val="100000"/>
              </a:lnSpc>
              <a:spcBef>
                <a:spcPts val="1200"/>
              </a:spcBef>
              <a:spcAft>
                <a:spcPts val="0"/>
              </a:spcAft>
              <a:buNone/>
            </a:pPr>
            <a:r>
              <a:rPr i="1" lang="en">
                <a:latin typeface="Times New Roman"/>
                <a:ea typeface="Times New Roman"/>
                <a:cs typeface="Times New Roman"/>
                <a:sym typeface="Times New Roman"/>
              </a:rPr>
              <a:t>x</a:t>
            </a:r>
            <a:r>
              <a:rPr baseline="30000" lang="en"/>
              <a:t>2</a:t>
            </a:r>
            <a:r>
              <a:rPr lang="en"/>
              <a:t> + 6</a:t>
            </a:r>
            <a:r>
              <a:rPr i="1" lang="en">
                <a:latin typeface="Times New Roman"/>
                <a:ea typeface="Times New Roman"/>
                <a:cs typeface="Times New Roman"/>
                <a:sym typeface="Times New Roman"/>
              </a:rPr>
              <a:t>x</a:t>
            </a:r>
            <a:r>
              <a:rPr lang="en"/>
              <a:t> + 16 = 9</a:t>
            </a:r>
            <a:endParaRPr/>
          </a:p>
          <a:p>
            <a:pPr indent="0" lvl="0" marL="457200" rtl="0" algn="l">
              <a:lnSpc>
                <a:spcPct val="100000"/>
              </a:lnSpc>
              <a:spcBef>
                <a:spcPts val="1200"/>
              </a:spcBef>
              <a:spcAft>
                <a:spcPts val="1200"/>
              </a:spcAft>
              <a:buClr>
                <a:schemeClr val="dk1"/>
              </a:buClr>
              <a:buSzPts val="1100"/>
              <a:buFont typeface="Arial"/>
              <a:buNone/>
            </a:pPr>
            <a:r>
              <a:rPr i="1" lang="en">
                <a:latin typeface="Times New Roman"/>
                <a:ea typeface="Times New Roman"/>
                <a:cs typeface="Times New Roman"/>
                <a:sym typeface="Times New Roman"/>
              </a:rPr>
              <a:t>x</a:t>
            </a:r>
            <a:r>
              <a:rPr baseline="30000" lang="en"/>
              <a:t>2</a:t>
            </a:r>
            <a:r>
              <a:rPr lang="en"/>
              <a:t> – 40</a:t>
            </a:r>
            <a:r>
              <a:rPr i="1" lang="en">
                <a:latin typeface="Times New Roman"/>
                <a:ea typeface="Times New Roman"/>
                <a:cs typeface="Times New Roman"/>
                <a:sym typeface="Times New Roman"/>
              </a:rPr>
              <a:t>x</a:t>
            </a:r>
            <a:r>
              <a:rPr lang="en"/>
              <a:t> + 400 = 9</a:t>
            </a:r>
            <a:endParaRPr/>
          </a:p>
        </p:txBody>
      </p:sp>
      <p:sp>
        <p:nvSpPr>
          <p:cNvPr id="312" name="Google Shape;312;p39"/>
          <p:cNvSpPr txBox="1"/>
          <p:nvPr>
            <p:ph idx="1" type="body"/>
          </p:nvPr>
        </p:nvSpPr>
        <p:spPr>
          <a:xfrm>
            <a:off x="6436950" y="1720550"/>
            <a:ext cx="2623800" cy="2157300"/>
          </a:xfrm>
          <a:prstGeom prst="rect">
            <a:avLst/>
          </a:prstGeom>
          <a:solidFill>
            <a:srgbClr val="F5F5F5"/>
          </a:solidFill>
          <a:ln cap="flat" cmpd="sng" w="9525">
            <a:solidFill>
              <a:srgbClr val="D9D9D9"/>
            </a:solidFill>
            <a:prstDash val="solid"/>
            <a:round/>
            <a:headEnd len="sm" w="sm" type="none"/>
            <a:tailEnd len="sm" w="sm" type="none"/>
          </a:ln>
        </p:spPr>
        <p:txBody>
          <a:bodyPr anchorCtr="0" anchor="t" bIns="91425" lIns="91425" spcFirstLastPara="1" rIns="91425" wrap="square" tIns="91425">
            <a:normAutofit/>
          </a:bodyPr>
          <a:lstStyle/>
          <a:p>
            <a:pPr indent="-368300" lvl="0" marL="457200" rtl="0" algn="l">
              <a:lnSpc>
                <a:spcPct val="150000"/>
              </a:lnSpc>
              <a:spcBef>
                <a:spcPts val="0"/>
              </a:spcBef>
              <a:spcAft>
                <a:spcPts val="0"/>
              </a:spcAft>
              <a:buSzPts val="2200"/>
              <a:buAutoNum type="arabicPeriod"/>
            </a:pPr>
            <a:r>
              <a:rPr i="1" lang="en">
                <a:latin typeface="Times New Roman"/>
                <a:ea typeface="Times New Roman"/>
                <a:cs typeface="Times New Roman"/>
                <a:sym typeface="Times New Roman"/>
              </a:rPr>
              <a:t>x</a:t>
            </a:r>
            <a:r>
              <a:rPr baseline="30000" lang="en"/>
              <a:t>2</a:t>
            </a:r>
            <a:r>
              <a:rPr lang="en"/>
              <a:t> + 4</a:t>
            </a:r>
            <a:r>
              <a:rPr i="1" lang="en">
                <a:latin typeface="Times New Roman"/>
                <a:ea typeface="Times New Roman"/>
                <a:cs typeface="Times New Roman"/>
                <a:sym typeface="Times New Roman"/>
              </a:rPr>
              <a:t>x</a:t>
            </a:r>
            <a:r>
              <a:rPr lang="en"/>
              <a:t> + 8</a:t>
            </a:r>
            <a:endParaRPr/>
          </a:p>
          <a:p>
            <a:pPr indent="-368300" lvl="0" marL="457200" rtl="0" algn="l">
              <a:lnSpc>
                <a:spcPct val="150000"/>
              </a:lnSpc>
              <a:spcBef>
                <a:spcPts val="0"/>
              </a:spcBef>
              <a:spcAft>
                <a:spcPts val="0"/>
              </a:spcAft>
              <a:buSzPts val="2200"/>
              <a:buAutoNum type="arabicPeriod"/>
            </a:pPr>
            <a:r>
              <a:rPr i="1" lang="en">
                <a:latin typeface="Times New Roman"/>
                <a:ea typeface="Times New Roman"/>
                <a:cs typeface="Times New Roman"/>
                <a:sym typeface="Times New Roman"/>
              </a:rPr>
              <a:t>x</a:t>
            </a:r>
            <a:r>
              <a:rPr baseline="30000" lang="en"/>
              <a:t>2</a:t>
            </a:r>
            <a:r>
              <a:rPr lang="en"/>
              <a:t> + 24</a:t>
            </a:r>
            <a:r>
              <a:rPr i="1" lang="en">
                <a:latin typeface="Times New Roman"/>
                <a:ea typeface="Times New Roman"/>
                <a:cs typeface="Times New Roman"/>
                <a:sym typeface="Times New Roman"/>
              </a:rPr>
              <a:t>x</a:t>
            </a:r>
            <a:r>
              <a:rPr lang="en"/>
              <a:t> + 144</a:t>
            </a:r>
            <a:endParaRPr/>
          </a:p>
          <a:p>
            <a:pPr indent="-368300" lvl="0" marL="457200" rtl="0" algn="l">
              <a:lnSpc>
                <a:spcPct val="150000"/>
              </a:lnSpc>
              <a:spcBef>
                <a:spcPts val="0"/>
              </a:spcBef>
              <a:spcAft>
                <a:spcPts val="0"/>
              </a:spcAft>
              <a:buSzPts val="2200"/>
              <a:buAutoNum type="arabicPeriod"/>
            </a:pPr>
            <a:r>
              <a:rPr i="1" lang="en">
                <a:latin typeface="Times New Roman"/>
                <a:ea typeface="Times New Roman"/>
                <a:cs typeface="Times New Roman"/>
                <a:sym typeface="Times New Roman"/>
              </a:rPr>
              <a:t>x</a:t>
            </a:r>
            <a:r>
              <a:rPr baseline="30000" lang="en"/>
              <a:t>2</a:t>
            </a:r>
            <a:r>
              <a:rPr lang="en"/>
              <a:t> + 6</a:t>
            </a:r>
            <a:r>
              <a:rPr i="1" lang="en">
                <a:latin typeface="Times New Roman"/>
                <a:ea typeface="Times New Roman"/>
                <a:cs typeface="Times New Roman"/>
                <a:sym typeface="Times New Roman"/>
              </a:rPr>
              <a:t>x</a:t>
            </a:r>
            <a:r>
              <a:rPr lang="en"/>
              <a:t> + 16</a:t>
            </a:r>
            <a:endParaRPr/>
          </a:p>
          <a:p>
            <a:pPr indent="-368300" lvl="0" marL="457200" rtl="0" algn="l">
              <a:lnSpc>
                <a:spcPct val="150000"/>
              </a:lnSpc>
              <a:spcBef>
                <a:spcPts val="0"/>
              </a:spcBef>
              <a:spcAft>
                <a:spcPts val="0"/>
              </a:spcAft>
              <a:buSzPts val="2200"/>
              <a:buAutoNum type="arabicPeriod"/>
            </a:pPr>
            <a:r>
              <a:rPr i="1" lang="en">
                <a:latin typeface="Times New Roman"/>
                <a:ea typeface="Times New Roman"/>
                <a:cs typeface="Times New Roman"/>
                <a:sym typeface="Times New Roman"/>
              </a:rPr>
              <a:t>x</a:t>
            </a:r>
            <a:r>
              <a:rPr baseline="30000" lang="en"/>
              <a:t>2</a:t>
            </a:r>
            <a:r>
              <a:rPr lang="en"/>
              <a:t> – 40</a:t>
            </a:r>
            <a:r>
              <a:rPr i="1" lang="en">
                <a:latin typeface="Times New Roman"/>
                <a:ea typeface="Times New Roman"/>
                <a:cs typeface="Times New Roman"/>
                <a:sym typeface="Times New Roman"/>
              </a:rPr>
              <a:t>x</a:t>
            </a:r>
            <a:r>
              <a:rPr lang="en"/>
              <a:t> + 400</a:t>
            </a:r>
            <a:endParaRPr/>
          </a:p>
        </p:txBody>
      </p:sp>
      <p:sp>
        <p:nvSpPr>
          <p:cNvPr id="313" name="Google Shape;313;p39"/>
          <p:cNvSpPr txBox="1"/>
          <p:nvPr>
            <p:ph idx="3" type="sldNum"/>
          </p:nvPr>
        </p:nvSpPr>
        <p:spPr>
          <a:xfrm>
            <a:off x="311700" y="4725224"/>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
              <a:t>Lesson 9.1 What Are Perfect Squares?</a:t>
            </a:r>
            <a:endParaRPr>
              <a:latin typeface="Noto Sans"/>
              <a:ea typeface="Noto Sans"/>
              <a:cs typeface="Noto Sans"/>
              <a:sym typeface="Noto Sans"/>
            </a:endParaRPr>
          </a:p>
        </p:txBody>
      </p:sp>
      <p:sp>
        <p:nvSpPr>
          <p:cNvPr id="314" name="Google Shape;314;p39"/>
          <p:cNvSpPr txBox="1"/>
          <p:nvPr>
            <p:ph idx="12" type="sldNum"/>
          </p:nvPr>
        </p:nvSpPr>
        <p:spPr>
          <a:xfrm>
            <a:off x="8283608" y="4725216"/>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18" name="Shape 318"/>
        <p:cNvGrpSpPr/>
        <p:nvPr/>
      </p:nvGrpSpPr>
      <p:grpSpPr>
        <a:xfrm>
          <a:off x="0" y="0"/>
          <a:ext cx="0" cy="0"/>
          <a:chOff x="0" y="0"/>
          <a:chExt cx="0" cy="0"/>
        </a:xfrm>
      </p:grpSpPr>
      <p:sp>
        <p:nvSpPr>
          <p:cNvPr id="319" name="Google Shape;319;p40"/>
          <p:cNvSpPr txBox="1"/>
          <p:nvPr>
            <p:ph type="title"/>
          </p:nvPr>
        </p:nvSpPr>
        <p:spPr>
          <a:xfrm>
            <a:off x="311700" y="137160"/>
            <a:ext cx="8520600" cy="8229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Self Assessment </a:t>
            </a:r>
            <a:endParaRPr/>
          </a:p>
        </p:txBody>
      </p:sp>
      <p:sp>
        <p:nvSpPr>
          <p:cNvPr id="320" name="Google Shape;320;p40"/>
          <p:cNvSpPr txBox="1"/>
          <p:nvPr>
            <p:ph idx="1" type="body"/>
          </p:nvPr>
        </p:nvSpPr>
        <p:spPr>
          <a:xfrm>
            <a:off x="311700" y="959071"/>
            <a:ext cx="8520600" cy="560400"/>
          </a:xfrm>
          <a:prstGeom prst="rect">
            <a:avLst/>
          </a:prstGeom>
        </p:spPr>
        <p:txBody>
          <a:bodyPr anchorCtr="0" anchor="t" bIns="91425" lIns="91425" spcFirstLastPara="1" rIns="91425" wrap="square" tIns="91425">
            <a:noAutofit/>
          </a:bodyPr>
          <a:lstStyle/>
          <a:p>
            <a:pPr indent="0" lvl="0" marL="0" rtl="0" algn="l">
              <a:spcBef>
                <a:spcPts val="0"/>
              </a:spcBef>
              <a:spcAft>
                <a:spcPts val="1200"/>
              </a:spcAft>
              <a:buNone/>
            </a:pPr>
            <a:r>
              <a:rPr lang="en"/>
              <a:t>How much do you agree with the following statements?</a:t>
            </a:r>
            <a:endParaRPr/>
          </a:p>
        </p:txBody>
      </p:sp>
      <p:graphicFrame>
        <p:nvGraphicFramePr>
          <p:cNvPr descr="Table that organizes responses about the lesson's learning goals with the first row serving as the table header. The header for the first column lists the learning goals. The remaining columns are where students indicate their level of understanding. In order, the headers label the columns as &quot;I can&quot; for cells in column 2, &quot;Almost&quot; for cells in column 3, and &quot;Not yet&quot; for cells in column 4. " id="321" name="Google Shape;321;p40" title="Student Self Assessment table"/>
          <p:cNvGraphicFramePr/>
          <p:nvPr/>
        </p:nvGraphicFramePr>
        <p:xfrm>
          <a:off x="403153" y="1764100"/>
          <a:ext cx="3000000" cy="3000000"/>
        </p:xfrm>
        <a:graphic>
          <a:graphicData uri="http://schemas.openxmlformats.org/drawingml/2006/table">
            <a:tbl>
              <a:tblPr>
                <a:noFill/>
                <a:tableStyleId>{B08AFF61-45FD-4518-A1C6-A10776AC68D7}</a:tableStyleId>
              </a:tblPr>
              <a:tblGrid>
                <a:gridCol w="5107700"/>
                <a:gridCol w="1137625"/>
                <a:gridCol w="1137625"/>
                <a:gridCol w="1137625"/>
              </a:tblGrid>
              <a:tr h="381000">
                <a:tc>
                  <a:txBody>
                    <a:bodyPr/>
                    <a:lstStyle/>
                    <a:p>
                      <a:pPr indent="0" lvl="0" marL="0" rtl="0" algn="l">
                        <a:spcBef>
                          <a:spcPts val="0"/>
                        </a:spcBef>
                        <a:spcAft>
                          <a:spcPts val="0"/>
                        </a:spcAft>
                        <a:buClr>
                          <a:srgbClr val="000000"/>
                        </a:buClr>
                        <a:buSzPts val="1100"/>
                        <a:buFont typeface="Arial"/>
                        <a:buNone/>
                      </a:pPr>
                      <a:r>
                        <a:rPr b="1" lang="en" sz="1800">
                          <a:solidFill>
                            <a:srgbClr val="FFFFFF"/>
                          </a:solidFill>
                          <a:latin typeface="Calibri"/>
                          <a:ea typeface="Calibri"/>
                          <a:cs typeface="Calibri"/>
                          <a:sym typeface="Calibri"/>
                        </a:rPr>
                        <a:t>Learning Goals</a:t>
                      </a:r>
                      <a:endParaRPr sz="1800">
                        <a:solidFill>
                          <a:srgbClr val="FFFFFF"/>
                        </a:solidFill>
                        <a:latin typeface="Calibri"/>
                        <a:ea typeface="Calibri"/>
                        <a:cs typeface="Calibri"/>
                        <a:sym typeface="Calibri"/>
                      </a:endParaRPr>
                    </a:p>
                  </a:txBody>
                  <a:tcPr marT="91425"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solidFill>
                      <a:srgbClr val="005047"/>
                    </a:solidFill>
                  </a:tcPr>
                </a:tc>
                <a:tc>
                  <a:txBody>
                    <a:bodyPr/>
                    <a:lstStyle/>
                    <a:p>
                      <a:pPr indent="0" lvl="0" marL="0" rtl="0" algn="ctr">
                        <a:spcBef>
                          <a:spcPts val="0"/>
                        </a:spcBef>
                        <a:spcAft>
                          <a:spcPts val="0"/>
                        </a:spcAft>
                        <a:buNone/>
                      </a:pPr>
                      <a:r>
                        <a:rPr b="1" lang="en" sz="1800">
                          <a:solidFill>
                            <a:srgbClr val="FFFFFF"/>
                          </a:solidFill>
                          <a:latin typeface="Calibri"/>
                          <a:ea typeface="Calibri"/>
                          <a:cs typeface="Calibri"/>
                          <a:sym typeface="Calibri"/>
                        </a:rPr>
                        <a:t>I can</a:t>
                      </a:r>
                      <a:endParaRPr b="1" sz="1800">
                        <a:solidFill>
                          <a:srgbClr val="FFFFFF"/>
                        </a:solidFill>
                        <a:latin typeface="Calibri"/>
                        <a:ea typeface="Calibri"/>
                        <a:cs typeface="Calibri"/>
                        <a:sym typeface="Calibri"/>
                      </a:endParaRPr>
                    </a:p>
                  </a:txBody>
                  <a:tcPr marT="91425"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solidFill>
                      <a:srgbClr val="005047"/>
                    </a:solidFill>
                  </a:tcPr>
                </a:tc>
                <a:tc>
                  <a:txBody>
                    <a:bodyPr/>
                    <a:lstStyle/>
                    <a:p>
                      <a:pPr indent="0" lvl="0" marL="0" rtl="0" algn="ctr">
                        <a:spcBef>
                          <a:spcPts val="0"/>
                        </a:spcBef>
                        <a:spcAft>
                          <a:spcPts val="0"/>
                        </a:spcAft>
                        <a:buNone/>
                      </a:pPr>
                      <a:r>
                        <a:rPr b="1" lang="en" sz="1800">
                          <a:solidFill>
                            <a:srgbClr val="FFFFFF"/>
                          </a:solidFill>
                          <a:latin typeface="Calibri"/>
                          <a:ea typeface="Calibri"/>
                          <a:cs typeface="Calibri"/>
                          <a:sym typeface="Calibri"/>
                        </a:rPr>
                        <a:t>Almost</a:t>
                      </a:r>
                      <a:endParaRPr b="1" sz="1800">
                        <a:solidFill>
                          <a:srgbClr val="FFFFFF"/>
                        </a:solidFill>
                        <a:latin typeface="Calibri"/>
                        <a:ea typeface="Calibri"/>
                        <a:cs typeface="Calibri"/>
                        <a:sym typeface="Calibri"/>
                      </a:endParaRPr>
                    </a:p>
                  </a:txBody>
                  <a:tcPr marT="91425"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solidFill>
                      <a:srgbClr val="005047"/>
                    </a:solidFill>
                  </a:tcPr>
                </a:tc>
                <a:tc>
                  <a:txBody>
                    <a:bodyPr/>
                    <a:lstStyle/>
                    <a:p>
                      <a:pPr indent="0" lvl="0" marL="0" rtl="0" algn="ctr">
                        <a:spcBef>
                          <a:spcPts val="0"/>
                        </a:spcBef>
                        <a:spcAft>
                          <a:spcPts val="0"/>
                        </a:spcAft>
                        <a:buNone/>
                      </a:pPr>
                      <a:r>
                        <a:rPr b="1" lang="en" sz="1800">
                          <a:solidFill>
                            <a:srgbClr val="FFFFFF"/>
                          </a:solidFill>
                          <a:latin typeface="Calibri"/>
                          <a:ea typeface="Calibri"/>
                          <a:cs typeface="Calibri"/>
                          <a:sym typeface="Calibri"/>
                        </a:rPr>
                        <a:t>Not yet</a:t>
                      </a:r>
                      <a:endParaRPr b="1" sz="1800">
                        <a:solidFill>
                          <a:srgbClr val="FFFFFF"/>
                        </a:solidFill>
                        <a:latin typeface="Calibri"/>
                        <a:ea typeface="Calibri"/>
                        <a:cs typeface="Calibri"/>
                        <a:sym typeface="Calibri"/>
                      </a:endParaRPr>
                    </a:p>
                  </a:txBody>
                  <a:tcPr marT="91425"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solidFill>
                      <a:srgbClr val="005047"/>
                    </a:solidFill>
                  </a:tcPr>
                </a:tc>
              </a:tr>
              <a:tr h="381000">
                <a:tc>
                  <a:txBody>
                    <a:bodyPr/>
                    <a:lstStyle/>
                    <a:p>
                      <a:pPr indent="0" lvl="0" marL="0" rtl="0" algn="l">
                        <a:lnSpc>
                          <a:spcPct val="115000"/>
                        </a:lnSpc>
                        <a:spcBef>
                          <a:spcPts val="1100"/>
                        </a:spcBef>
                        <a:spcAft>
                          <a:spcPts val="1100"/>
                        </a:spcAft>
                        <a:buNone/>
                      </a:pPr>
                      <a:r>
                        <a:rPr lang="en" sz="1800">
                          <a:solidFill>
                            <a:schemeClr val="dk1"/>
                          </a:solidFill>
                          <a:latin typeface="Noto Sans"/>
                          <a:ea typeface="Noto Sans"/>
                          <a:cs typeface="Noto Sans"/>
                          <a:sym typeface="Noto Sans"/>
                        </a:rPr>
                        <a:t>Recognize perfect-square expressions written in different forms.</a:t>
                      </a:r>
                      <a:endParaRPr sz="1800">
                        <a:solidFill>
                          <a:schemeClr val="dk1"/>
                        </a:solidFill>
                        <a:latin typeface="Noto Sans"/>
                        <a:ea typeface="Noto Sans"/>
                        <a:cs typeface="Noto Sans"/>
                        <a:sym typeface="Noto Sans"/>
                      </a:endParaRPr>
                    </a:p>
                  </a:txBody>
                  <a:tcPr marT="91425"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solidFill>
                      <a:srgbClr val="F5F5F5"/>
                    </a:solidFill>
                  </a:tcPr>
                </a:tc>
                <a:tc>
                  <a:txBody>
                    <a:bodyPr/>
                    <a:lstStyle/>
                    <a:p>
                      <a:pPr indent="0" lvl="0" marL="0" rtl="0" algn="ctr">
                        <a:lnSpc>
                          <a:spcPct val="200000"/>
                        </a:lnSpc>
                        <a:spcBef>
                          <a:spcPts val="1000"/>
                        </a:spcBef>
                        <a:spcAft>
                          <a:spcPts val="0"/>
                        </a:spcAft>
                        <a:buNone/>
                      </a:pPr>
                      <a:r>
                        <a:rPr lang="en">
                          <a:solidFill>
                            <a:schemeClr val="dk1"/>
                          </a:solidFill>
                        </a:rPr>
                        <a:t>⃞</a:t>
                      </a:r>
                      <a:endParaRPr>
                        <a:solidFill>
                          <a:schemeClr val="dk1"/>
                        </a:solidFill>
                      </a:endParaRPr>
                    </a:p>
                  </a:txBody>
                  <a:tcPr marT="228600"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tcPr>
                </a:tc>
                <a:tc>
                  <a:txBody>
                    <a:bodyPr/>
                    <a:lstStyle/>
                    <a:p>
                      <a:pPr indent="0" lvl="0" marL="0" rtl="0" algn="ctr">
                        <a:lnSpc>
                          <a:spcPct val="200000"/>
                        </a:lnSpc>
                        <a:spcBef>
                          <a:spcPts val="1000"/>
                        </a:spcBef>
                        <a:spcAft>
                          <a:spcPts val="0"/>
                        </a:spcAft>
                        <a:buNone/>
                      </a:pPr>
                      <a:r>
                        <a:rPr lang="en">
                          <a:solidFill>
                            <a:schemeClr val="dk1"/>
                          </a:solidFill>
                        </a:rPr>
                        <a:t>⃞</a:t>
                      </a:r>
                      <a:endParaRPr>
                        <a:solidFill>
                          <a:schemeClr val="dk1"/>
                        </a:solidFill>
                      </a:endParaRPr>
                    </a:p>
                  </a:txBody>
                  <a:tcPr marT="228600"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tcPr>
                </a:tc>
                <a:tc>
                  <a:txBody>
                    <a:bodyPr/>
                    <a:lstStyle/>
                    <a:p>
                      <a:pPr indent="0" lvl="0" marL="0" rtl="0" algn="ctr">
                        <a:lnSpc>
                          <a:spcPct val="200000"/>
                        </a:lnSpc>
                        <a:spcBef>
                          <a:spcPts val="1000"/>
                        </a:spcBef>
                        <a:spcAft>
                          <a:spcPts val="0"/>
                        </a:spcAft>
                        <a:buNone/>
                      </a:pPr>
                      <a:r>
                        <a:rPr lang="en">
                          <a:solidFill>
                            <a:schemeClr val="dk1"/>
                          </a:solidFill>
                        </a:rPr>
                        <a:t>⃞</a:t>
                      </a:r>
                      <a:endParaRPr>
                        <a:solidFill>
                          <a:schemeClr val="dk1"/>
                        </a:solidFill>
                      </a:endParaRPr>
                    </a:p>
                  </a:txBody>
                  <a:tcPr marT="228600"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tcPr>
                </a:tc>
              </a:tr>
              <a:tr h="381000">
                <a:tc>
                  <a:txBody>
                    <a:bodyPr/>
                    <a:lstStyle/>
                    <a:p>
                      <a:pPr indent="0" lvl="0" marL="0" rtl="0" algn="l">
                        <a:spcBef>
                          <a:spcPts val="0"/>
                        </a:spcBef>
                        <a:spcAft>
                          <a:spcPts val="0"/>
                        </a:spcAft>
                        <a:buNone/>
                      </a:pPr>
                      <a:r>
                        <a:rPr lang="en" sz="1800">
                          <a:solidFill>
                            <a:schemeClr val="dk1"/>
                          </a:solidFill>
                          <a:latin typeface="Noto Sans"/>
                          <a:ea typeface="Noto Sans"/>
                          <a:cs typeface="Noto Sans"/>
                          <a:sym typeface="Noto Sans"/>
                        </a:rPr>
                        <a:t>Recognize quadratic equations that have a perfect-square expression and solve the equations.</a:t>
                      </a:r>
                      <a:endParaRPr sz="1800">
                        <a:solidFill>
                          <a:schemeClr val="dk1"/>
                        </a:solidFill>
                        <a:latin typeface="Noto Sans"/>
                        <a:ea typeface="Noto Sans"/>
                        <a:cs typeface="Noto Sans"/>
                        <a:sym typeface="Noto Sans"/>
                      </a:endParaRPr>
                    </a:p>
                  </a:txBody>
                  <a:tcPr marT="91425"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solidFill>
                      <a:srgbClr val="F5F5F5"/>
                    </a:solidFill>
                  </a:tcPr>
                </a:tc>
                <a:tc>
                  <a:txBody>
                    <a:bodyPr/>
                    <a:lstStyle/>
                    <a:p>
                      <a:pPr indent="0" lvl="0" marL="0" rtl="0" algn="ctr">
                        <a:lnSpc>
                          <a:spcPct val="200000"/>
                        </a:lnSpc>
                        <a:spcBef>
                          <a:spcPts val="1000"/>
                        </a:spcBef>
                        <a:spcAft>
                          <a:spcPts val="0"/>
                        </a:spcAft>
                        <a:buNone/>
                      </a:pPr>
                      <a:r>
                        <a:rPr lang="en">
                          <a:solidFill>
                            <a:schemeClr val="dk1"/>
                          </a:solidFill>
                        </a:rPr>
                        <a:t>⃞</a:t>
                      </a:r>
                      <a:endParaRPr>
                        <a:solidFill>
                          <a:schemeClr val="dk1"/>
                        </a:solidFill>
                      </a:endParaRPr>
                    </a:p>
                  </a:txBody>
                  <a:tcPr marT="228600"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tcPr>
                </a:tc>
                <a:tc>
                  <a:txBody>
                    <a:bodyPr/>
                    <a:lstStyle/>
                    <a:p>
                      <a:pPr indent="0" lvl="0" marL="0" rtl="0" algn="ctr">
                        <a:lnSpc>
                          <a:spcPct val="200000"/>
                        </a:lnSpc>
                        <a:spcBef>
                          <a:spcPts val="1000"/>
                        </a:spcBef>
                        <a:spcAft>
                          <a:spcPts val="0"/>
                        </a:spcAft>
                        <a:buNone/>
                      </a:pPr>
                      <a:r>
                        <a:rPr lang="en">
                          <a:solidFill>
                            <a:schemeClr val="dk1"/>
                          </a:solidFill>
                        </a:rPr>
                        <a:t>⃞</a:t>
                      </a:r>
                      <a:endParaRPr>
                        <a:solidFill>
                          <a:schemeClr val="dk1"/>
                        </a:solidFill>
                      </a:endParaRPr>
                    </a:p>
                  </a:txBody>
                  <a:tcPr marT="228600"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tcPr>
                </a:tc>
                <a:tc>
                  <a:txBody>
                    <a:bodyPr/>
                    <a:lstStyle/>
                    <a:p>
                      <a:pPr indent="0" lvl="0" marL="0" rtl="0" algn="ctr">
                        <a:lnSpc>
                          <a:spcPct val="200000"/>
                        </a:lnSpc>
                        <a:spcBef>
                          <a:spcPts val="1000"/>
                        </a:spcBef>
                        <a:spcAft>
                          <a:spcPts val="0"/>
                        </a:spcAft>
                        <a:buNone/>
                      </a:pPr>
                      <a:r>
                        <a:rPr lang="en">
                          <a:solidFill>
                            <a:schemeClr val="dk1"/>
                          </a:solidFill>
                        </a:rPr>
                        <a:t>⃞</a:t>
                      </a:r>
                      <a:endParaRPr>
                        <a:solidFill>
                          <a:schemeClr val="dk1"/>
                        </a:solidFill>
                      </a:endParaRPr>
                    </a:p>
                  </a:txBody>
                  <a:tcPr marT="228600"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tcPr>
                </a:tc>
              </a:tr>
            </a:tbl>
          </a:graphicData>
        </a:graphic>
      </p:graphicFrame>
      <p:sp>
        <p:nvSpPr>
          <p:cNvPr id="322" name="Google Shape;322;p40"/>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latin typeface="Noto Sans"/>
              <a:ea typeface="Noto Sans"/>
              <a:cs typeface="Noto Sans"/>
              <a:sym typeface="Noto Sans"/>
            </a:endParaRPr>
          </a:p>
        </p:txBody>
      </p:sp>
      <p:sp>
        <p:nvSpPr>
          <p:cNvPr id="323" name="Google Shape;323;p40"/>
          <p:cNvSpPr txBox="1"/>
          <p:nvPr>
            <p:ph idx="2" type="sldNum"/>
          </p:nvPr>
        </p:nvSpPr>
        <p:spPr>
          <a:xfrm>
            <a:off x="311700" y="4650950"/>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
              <a:t>Lesson 9.1 What Are Perfect Squares?</a:t>
            </a:r>
            <a:endParaRPr/>
          </a:p>
        </p:txBody>
      </p:sp>
    </p:spTree>
  </p:cSld>
  <p:clrMapOvr>
    <a:masterClrMapping/>
  </p:clrMapOvr>
</p:sld>
</file>

<file path=ppt/theme/theme1.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