
<file path=[Content_Types].xml><?xml version="1.0" encoding="utf-8"?>
<ns0:Types xmlns:ns0="http://schemas.openxmlformats.org/package/2006/content-types">
  <ns0:Default Extension="jpg" ContentType="image/jpe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app0.xml" ContentType="application/vnd.openxmlformats-officedocument.extended-properties+xml"/>
  <ns0:Override PartName="/docProps/core.xml" ContentType="application/vnd.openxmlformats-package.core-properties+xml"/>
  <ns0:Override PartName="/docProps/custom.xml" ContentType="application/vnd.openxmlformats-officedocument.custom-properties+xml"/>
  <ns0:Override PartName="/ppt/notesMasters/notesMaster1.xml" ContentType="application/vnd.openxmlformats-officedocument.presentationml.notesMaster+xml"/>
  <ns0:Override PartName="/ppt/notesSlides/notesSlide1.xml" ContentType="application/vnd.openxmlformats-officedocument.presentationml.notesSlide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12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theme/theme2.xml" ContentType="application/vnd.openxmlformats-officedocument.theme+xml"/>
  <ns0:Override PartName="/ppt/viewProps.xml" ContentType="application/vnd.openxmlformats-officedocument.presentationml.viewProps+xml"/>
  <ns0:Default Extension="png" ContentType="image/png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9" r:id="rId12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an image of a space shuttle blasting off into space.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70AD47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ns0:Relationship Id="rId2" Type="http://schemas.openxmlformats.org/officeDocument/2006/relationships/image" Target="../media/v3_image2_1bd55c19253a.png" /></ns0: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Foralgebra 2e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10. kafli Margliður</a:t>
            </a:r>
            <a:br/>
            <a:br/>
            <a:endParaRPr/>
          </a:p>
        </p:txBody>
      </p:sp>
      <p:pic>
        <p:nvPicPr>
          <p:cNvPr id="4" name="Cover Image" descr="Cover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Yfirlit kaflans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rPr/>
              <a:t>Samlagning og frádráttur margliða</a:t>
            </a:r>
          </a:p>
          <a:p>
            <a:pPr marL="457189" lvl="0" indent="-457189">
              <a:buAutoNum type="arabicPeriod"/>
            </a:pPr>
            <a:r>
              <a:rPr/>
              <a:t>Margföldunarreglur veldisvísa</a:t>
            </a:r>
          </a:p>
          <a:p>
            <a:pPr marL="457189" lvl="0" indent="-457189">
              <a:buAutoNum type="arabicPeriod"/>
            </a:pPr>
            <a:r>
              <a:rPr/>
              <a:t>Margföldun margliða</a:t>
            </a:r>
          </a:p>
          <a:p>
            <a:pPr marL="457189" lvl="0" indent="-457189">
              <a:buAutoNum type="arabicPeriod"/>
            </a:pPr>
            <a:r>
              <a:rPr/>
              <a:t>Deiling einliða</a:t>
            </a:r>
          </a:p>
          <a:p>
            <a:pPr marL="457189" lvl="0" indent="-457189">
              <a:buAutoNum type="arabicPeriod"/>
            </a:pPr>
            <a:r>
              <a:rPr/>
              <a:t>Heiltöluveldisvísar og vísindalegur ritháttur</a:t>
            </a:r>
          </a:p>
          <a:p>
            <a:pPr marL="457189" lvl="0" indent="-457189">
              <a:buAutoNum type="arabicPeriod"/>
            </a:pPr>
            <a:r>
              <a:rPr/>
              <a:t>Inngangur að þáttun margliða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10.1</a:t>
            </a:r>
          </a:p>
        </p:txBody>
      </p:sp>
      <p:pic>
        <p:nvPicPr>
          <p:cNvPr id="3" name="Picture 1" descr="This is an image of a space shuttle blasting off into spac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41400" y="952500"/>
            <a:ext cx="10096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Flugferlar eldflauga eru reiknaðir með margliðum. (mynd: NASA, almenningseign)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10.1 Samlagning og frádráttur margliða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Þekkja margliður, einliður, tvíliður og þríliður</a:t>
            </a:r>
          </a:p>
          <a:p>
            <a:pPr lvl="0"/>
            <a:r>
              <a:rPr/>
              <a:t>Ákvarða stig margliða</a:t>
            </a:r>
          </a:p>
          <a:p>
            <a:pPr lvl="0"/>
            <a:r>
              <a:rPr/>
              <a:t>Leggja saman og draga frá einliður</a:t>
            </a:r>
          </a:p>
          <a:p>
            <a:pPr lvl="0"/>
            <a:r>
              <a:rPr/>
              <a:t>Leggja saman og draga frá margliður</a:t>
            </a:r>
          </a:p>
          <a:p>
            <a:pPr lvl="0"/>
            <a:r>
              <a:rPr/>
              <a:t>Reikna gildi margliðu fyrir gefið gildi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10.2 Margföldunarreglur veldisvísa (1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Einfalda stæður með veldisvísum</a:t>
            </a:r>
          </a:p>
          <a:p>
            <a:pPr lvl="0"/>
            <a:r>
              <a:rPr/>
              <a:t>Einfalda stæður með margfeldisreglu veldisvísa</a:t>
            </a:r>
          </a:p>
          <a:p>
            <a:pPr lvl="0"/>
            <a:r>
              <a:rPr/>
              <a:t>Einfalda stæður með veldisreglu veldisvísa</a:t>
            </a:r>
          </a:p>
          <a:p>
            <a:pPr lvl="0"/>
            <a:r>
              <a:rPr/>
              <a:t>Einfalda stæður með veldisreglu margfeldis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10.2 Margföldunarreglur veldisvísa (2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Einfalda stæður með því að beita nokkrum reglum</a:t>
            </a:r>
          </a:p>
          <a:p>
            <a:pPr lvl="0"/>
            <a:r>
              <a:rPr/>
              <a:t>Margfalda einliður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10.3 Margföldun margliða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Margfalda margliðu með einliðu</a:t>
            </a:r>
          </a:p>
          <a:p>
            <a:pPr lvl="0"/>
            <a:r>
              <a:rPr/>
              <a:t>Margfalda tvíliðu með tvíliðu</a:t>
            </a:r>
          </a:p>
          <a:p>
            <a:pPr lvl="0"/>
            <a:r>
              <a:rPr/>
              <a:t>Margfalda þríliðu með tvíliðu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10.4 Deiling einliða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Einfalda stæður með deilingarreglu veldisvísa</a:t>
            </a:r>
          </a:p>
          <a:p>
            <a:pPr lvl="0"/>
            <a:r>
              <a:rPr/>
              <a:t>Einfalda stæður með núllveldisvísum</a:t>
            </a:r>
          </a:p>
          <a:p>
            <a:pPr lvl="0"/>
            <a:r>
              <a:rPr/>
              <a:t>Einfalda stæður með veldisreglu deilingar</a:t>
            </a:r>
          </a:p>
          <a:p>
            <a:pPr lvl="0"/>
            <a:r>
              <a:rPr/>
              <a:t>Einfalda stæður með því að beita nokkrum reglum</a:t>
            </a:r>
          </a:p>
          <a:p>
            <a:pPr lvl="0"/>
            <a:r>
              <a:rPr/>
              <a:t>Deila einliðum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10.5 Heiltöluveldisvísar og vísindalegur ritháttur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Nota skilgreiningu neikvæðs veldisvísis</a:t>
            </a:r>
          </a:p>
          <a:p>
            <a:pPr lvl="0"/>
            <a:r>
              <a:rPr/>
              <a:t>Einfalda stæður með heiltöluveldisvísum</a:t>
            </a:r>
          </a:p>
          <a:p>
            <a:pPr lvl="0"/>
            <a:r>
              <a:rPr/>
              <a:t>Breyta tugabrotum yfir í vísindalegan rithátt</a:t>
            </a:r>
          </a:p>
          <a:p>
            <a:pPr lvl="0"/>
            <a:r>
              <a:rPr/>
              <a:t>Breyta vísindalegum rithætti í tugabrot</a:t>
            </a:r>
          </a:p>
          <a:p>
            <a:pPr lvl="0"/>
            <a:r>
              <a:rPr/>
              <a:t>Margfalda og deila með vísindalegum rithætti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10.6 Inngangur að þáttun margliða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Finna stærsta sameiginlega þátt tveggja eða fleiri stæða</a:t>
            </a:r>
          </a:p>
          <a:p>
            <a:pPr lvl="0"/>
            <a:r>
              <a:rPr/>
              <a:t>Taka stærsta sameiginlega þáttinn út fyrir sviga í margliðu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548235"/>
                </a:solidFill>
              </a:defRPr>
            </a:pPr>
            <a:r>
              <a:rPr lang="en-US" dirty="0">
                <a:solidFill>
                  <a:srgbClr val="548235"/>
                </a:solidFill>
              </a:rPr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viðbótarefni frá OpenStax er © Rice University og gefið út samkvæmt alþjóðlega CC BY-NC-SA 4.0 notkunarleyfinu. Aðeins má afrita það eða breyta því í óviðskiptalegum tilgangi, en geta verður OpenStax og Rice University og tilgreina allar breytingar. Allar aðlaganir verður að gefa út með sams konar notkunarleyfi.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Microsoft Macintosh PowerPoint</Application>
  <PresentationFormat>Widescreen</PresentationFormat>
  <Paragraphs>55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Prealgebra 2e</vt:lpstr>
      <vt:lpstr>Chapter outline</vt:lpstr>
      <vt:lpstr>Figure 10.1</vt:lpstr>
      <vt:lpstr>10.1 Add and Subtract Polynomials</vt:lpstr>
      <vt:lpstr>10.2 Use Multiplication Properties of Exponents (1 of 2)</vt:lpstr>
      <vt:lpstr>10.2 Use Multiplication Properties of Exponents (2 of 2)</vt:lpstr>
      <vt:lpstr>10.3 Multiply Polynomials</vt:lpstr>
      <vt:lpstr>10.4 Divide Monomials</vt:lpstr>
      <vt:lpstr>10.5 Integer Exponents and Scientific Notation</vt:lpstr>
      <vt:lpstr>10.6 Introduction to Factoring Polynomials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300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Prealgebra 2e</dc:title>
  <dc:creator/>
  <cp:keywords/>
  <cp:lastModifiedBy>Colby Powers</cp:lastModifiedBy>
  <cp:revision>1</cp:revision>
  <dcterms:created xsi:type="dcterms:W3CDTF">2026-02-09T20:33:42Z</dcterms:created>
  <dcterms:modified xsi:type="dcterms:W3CDTF">2026-02-09T20:46:59Z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10 Polynomials</vt:lpwstr>
  </property>
</Properties>
</file>