
<file path=[Content_Types].xml><?xml version="1.0" encoding="utf-8"?>
<Types xmlns="http://schemas.openxmlformats.org/package/2006/content-types">
  <Default Extension="jpg" ContentType="image/jpe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app0.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core-properties" Target="docProps/core.xml"/><Relationship Id="rId3" Type="http://schemas.openxmlformats.org/officeDocument/2006/relationships/extended-properties" Target="docProps/app.xml"/><Relationship Id="rId4" Type="http://schemas.openxmlformats.org/officeDocument/2006/relationships/custom-properties" Target="docProps/custom.xml"/><Relationship Id="rId5" Type="http://schemas.openxmlformats.org/package/2006/relationships/metadata/extended-properties" Target="docProps/app0.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50"/>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 id="295" r:id="rId41"/>
    <p:sldId id="296" r:id="rId42"/>
    <p:sldId id="297" r:id="rId43"/>
    <p:sldId id="298" r:id="rId44"/>
    <p:sldId id="299" r:id="rId45"/>
    <p:sldId id="300" r:id="rId46"/>
    <p:sldId id="301" r:id="rId47"/>
    <p:sldId id="302" r:id="rId48"/>
    <p:sldId id="303" r:id="rId49"/>
  </p:sldIdLst>
  <p:sldSz cx="12192000" cy="6858000"/>
  <p:notesSz cx="6858000" cy="9144000"/>
  <p:defaultTextStyle>
    <a:defPPr>
      <a:defRPr lang="en-US"/>
    </a:defPPr>
    <a:lvl1pPr marL="0" algn="l" defTabSz="609585" rtl="0" eaLnBrk="1" latinLnBrk="0" hangingPunct="1">
      <a:defRPr sz="2400" kern="1200">
        <a:solidFill>
          <a:schemeClr val="tx1"/>
        </a:solidFill>
        <a:latin typeface="+mn-lt"/>
        <a:ea typeface="+mn-ea"/>
        <a:cs typeface="+mn-cs"/>
      </a:defRPr>
    </a:lvl1pPr>
    <a:lvl2pPr marL="609585" algn="l" defTabSz="609585" rtl="0" eaLnBrk="1" latinLnBrk="0" hangingPunct="1">
      <a:defRPr sz="2400" kern="1200">
        <a:solidFill>
          <a:schemeClr val="tx1"/>
        </a:solidFill>
        <a:latin typeface="+mn-lt"/>
        <a:ea typeface="+mn-ea"/>
        <a:cs typeface="+mn-cs"/>
      </a:defRPr>
    </a:lvl2pPr>
    <a:lvl3pPr marL="1219170" algn="l" defTabSz="609585" rtl="0" eaLnBrk="1" latinLnBrk="0" hangingPunct="1">
      <a:defRPr sz="2400" kern="1200">
        <a:solidFill>
          <a:schemeClr val="tx1"/>
        </a:solidFill>
        <a:latin typeface="+mn-lt"/>
        <a:ea typeface="+mn-ea"/>
        <a:cs typeface="+mn-cs"/>
      </a:defRPr>
    </a:lvl3pPr>
    <a:lvl4pPr marL="1828754" algn="l" defTabSz="609585" rtl="0" eaLnBrk="1" latinLnBrk="0" hangingPunct="1">
      <a:defRPr sz="2400" kern="1200">
        <a:solidFill>
          <a:schemeClr val="tx1"/>
        </a:solidFill>
        <a:latin typeface="+mn-lt"/>
        <a:ea typeface="+mn-ea"/>
        <a:cs typeface="+mn-cs"/>
      </a:defRPr>
    </a:lvl4pPr>
    <a:lvl5pPr marL="2438339" algn="l" defTabSz="609585" rtl="0" eaLnBrk="1" latinLnBrk="0" hangingPunct="1">
      <a:defRPr sz="2400" kern="1200">
        <a:solidFill>
          <a:schemeClr val="tx1"/>
        </a:solidFill>
        <a:latin typeface="+mn-lt"/>
        <a:ea typeface="+mn-ea"/>
        <a:cs typeface="+mn-cs"/>
      </a:defRPr>
    </a:lvl5pPr>
    <a:lvl6pPr marL="3047924" algn="l" defTabSz="609585" rtl="0" eaLnBrk="1" latinLnBrk="0" hangingPunct="1">
      <a:defRPr sz="2400" kern="1200">
        <a:solidFill>
          <a:schemeClr val="tx1"/>
        </a:solidFill>
        <a:latin typeface="+mn-lt"/>
        <a:ea typeface="+mn-ea"/>
        <a:cs typeface="+mn-cs"/>
      </a:defRPr>
    </a:lvl6pPr>
    <a:lvl7pPr marL="3657509" algn="l" defTabSz="609585" rtl="0" eaLnBrk="1" latinLnBrk="0" hangingPunct="1">
      <a:defRPr sz="2400" kern="1200">
        <a:solidFill>
          <a:schemeClr val="tx1"/>
        </a:solidFill>
        <a:latin typeface="+mn-lt"/>
        <a:ea typeface="+mn-ea"/>
        <a:cs typeface="+mn-cs"/>
      </a:defRPr>
    </a:lvl7pPr>
    <a:lvl8pPr marL="4267093" algn="l" defTabSz="609585" rtl="0" eaLnBrk="1" latinLnBrk="0" hangingPunct="1">
      <a:defRPr sz="2400" kern="1200">
        <a:solidFill>
          <a:schemeClr val="tx1"/>
        </a:solidFill>
        <a:latin typeface="+mn-lt"/>
        <a:ea typeface="+mn-ea"/>
        <a:cs typeface="+mn-cs"/>
      </a:defRPr>
    </a:lvl8pPr>
    <a:lvl9pPr marL="4876678" algn="l" defTabSz="609585" rtl="0" eaLnBrk="1" latinLnBrk="0" hangingPunct="1">
      <a:defRPr sz="24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70AD47"/>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52" autoAdjust="0"/>
    <p:restoredTop sz="94694" autoAdjust="0"/>
  </p:normalViewPr>
  <p:slideViewPr>
    <p:cSldViewPr snapToGrid="0" snapToObjects="1">
      <p:cViewPr varScale="1">
        <p:scale>
          <a:sx n="104" d="100"/>
          <a:sy n="104" d="100"/>
        </p:scale>
        <p:origin x="232" y="568"/>
      </p:cViewPr>
      <p:guideLst>
        <p:guide orient="horz" pos="2160"/>
        <p:guide pos="384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37" Type="http://schemas.openxmlformats.org/officeDocument/2006/relationships/slide" Target="slides/slide36.xml"/><Relationship Id="rId38" Type="http://schemas.openxmlformats.org/officeDocument/2006/relationships/slide" Target="slides/slide37.xml"/><Relationship Id="rId39" Type="http://schemas.openxmlformats.org/officeDocument/2006/relationships/slide" Target="slides/slide38.xml"/><Relationship Id="rId40" Type="http://schemas.openxmlformats.org/officeDocument/2006/relationships/slide" Target="slides/slide39.xml"/><Relationship Id="rId41" Type="http://schemas.openxmlformats.org/officeDocument/2006/relationships/slide" Target="slides/slide40.xml"/><Relationship Id="rId42" Type="http://schemas.openxmlformats.org/officeDocument/2006/relationships/slide" Target="slides/slide41.xml"/><Relationship Id="rId43" Type="http://schemas.openxmlformats.org/officeDocument/2006/relationships/slide" Target="slides/slide42.xml"/><Relationship Id="rId44" Type="http://schemas.openxmlformats.org/officeDocument/2006/relationships/slide" Target="slides/slide43.xml"/><Relationship Id="rId45" Type="http://schemas.openxmlformats.org/officeDocument/2006/relationships/slide" Target="slides/slide44.xml"/><Relationship Id="rId46" Type="http://schemas.openxmlformats.org/officeDocument/2006/relationships/slide" Target="slides/slide45.xml"/><Relationship Id="rId47" Type="http://schemas.openxmlformats.org/officeDocument/2006/relationships/slide" Target="slides/slide46.xml"/><Relationship Id="rId48" Type="http://schemas.openxmlformats.org/officeDocument/2006/relationships/slide" Target="slides/slide47.xml"/><Relationship Id="rId49" Type="http://schemas.openxmlformats.org/officeDocument/2006/relationships/slide" Target="slides/slide48.xml"/><Relationship Id="rId50" Type="http://schemas.openxmlformats.org/officeDocument/2006/relationships/notesMaster" Target="notesMasters/notesMaster1.xml"/><Relationship Id="rId51" Type="http://schemas.openxmlformats.org/officeDocument/2006/relationships/presProps" Target="presProps.xml"/><Relationship Id="rId52" Type="http://schemas.openxmlformats.org/officeDocument/2006/relationships/viewProps" Target="viewProps.xml"/><Relationship Id="rId53" Type="http://schemas.openxmlformats.org/officeDocument/2006/relationships/theme" Target="theme/theme1.xml"/><Relationship Id="rId54"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F9C1CCF-B725-44A7-AA57-5E433BD85C9F}" type="datetimeFigureOut">
              <a:rPr lang="en-US" smtClean="0"/>
              <a:t>2/9/26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8BDFEC3-8487-43E8-A154-7C12CBC1FFF2}" type="slidenum">
              <a:rPr lang="en-US" smtClean="0"/>
              <a:t>‹#›</a:t>
            </a:fld>
            <a:endParaRPr lang="en-US"/>
          </a:p>
        </p:txBody>
      </p:sp>
    </p:spTree>
    <p:extLst>
      <p:ext uri="{BB962C8B-B14F-4D97-AF65-F5344CB8AC3E}">
        <p14:creationId xmlns:p14="http://schemas.microsoft.com/office/powerpoint/2010/main" val="3782709779"/>
      </p:ext>
    </p:extLst>
  </p:cSld>
  <p:clrMap bg1="lt1" tx1="dk1" bg2="lt2" tx2="dk2" accent1="accent1" accent2="accent2" accent3="accent3" accent4="accent4" accent5="accent5" accent6="accent6" hlink="hlink" folHlink="folHlink"/>
  <p:hf sldNum="0" hdr="0" ftr="0" dt="0"/>
  <p:notesStyle>
    <a:lvl1pPr marL="0" algn="l" defTabSz="1219170" rtl="0" eaLnBrk="1" latinLnBrk="0" hangingPunct="1">
      <a:defRPr sz="1600" kern="1200">
        <a:solidFill>
          <a:schemeClr val="tx1"/>
        </a:solidFill>
        <a:latin typeface="+mn-lt"/>
        <a:ea typeface="+mn-ea"/>
        <a:cs typeface="+mn-cs"/>
      </a:defRPr>
    </a:lvl1pPr>
    <a:lvl2pPr marL="609585" algn="l" defTabSz="1219170" rtl="0" eaLnBrk="1" latinLnBrk="0" hangingPunct="1">
      <a:defRPr sz="1600" kern="1200">
        <a:solidFill>
          <a:schemeClr val="tx1"/>
        </a:solidFill>
        <a:latin typeface="+mn-lt"/>
        <a:ea typeface="+mn-ea"/>
        <a:cs typeface="+mn-cs"/>
      </a:defRPr>
    </a:lvl2pPr>
    <a:lvl3pPr marL="1219170" algn="l" defTabSz="1219170" rtl="0" eaLnBrk="1" latinLnBrk="0" hangingPunct="1">
      <a:defRPr sz="1600" kern="1200">
        <a:solidFill>
          <a:schemeClr val="tx1"/>
        </a:solidFill>
        <a:latin typeface="+mn-lt"/>
        <a:ea typeface="+mn-ea"/>
        <a:cs typeface="+mn-cs"/>
      </a:defRPr>
    </a:lvl3pPr>
    <a:lvl4pPr marL="1828754" algn="l" defTabSz="1219170" rtl="0" eaLnBrk="1" latinLnBrk="0" hangingPunct="1">
      <a:defRPr sz="1600" kern="1200">
        <a:solidFill>
          <a:schemeClr val="tx1"/>
        </a:solidFill>
        <a:latin typeface="+mn-lt"/>
        <a:ea typeface="+mn-ea"/>
        <a:cs typeface="+mn-cs"/>
      </a:defRPr>
    </a:lvl4pPr>
    <a:lvl5pPr marL="2438339" algn="l" defTabSz="1219170" rtl="0" eaLnBrk="1" latinLnBrk="0" hangingPunct="1">
      <a:defRPr sz="1600" kern="1200">
        <a:solidFill>
          <a:schemeClr val="tx1"/>
        </a:solidFill>
        <a:latin typeface="+mn-lt"/>
        <a:ea typeface="+mn-ea"/>
        <a:cs typeface="+mn-cs"/>
      </a:defRPr>
    </a:lvl5pPr>
    <a:lvl6pPr marL="3047924" algn="l" defTabSz="1219170" rtl="0" eaLnBrk="1" latinLnBrk="0" hangingPunct="1">
      <a:defRPr sz="1600" kern="1200">
        <a:solidFill>
          <a:schemeClr val="tx1"/>
        </a:solidFill>
        <a:latin typeface="+mn-lt"/>
        <a:ea typeface="+mn-ea"/>
        <a:cs typeface="+mn-cs"/>
      </a:defRPr>
    </a:lvl6pPr>
    <a:lvl7pPr marL="3657509" algn="l" defTabSz="1219170" rtl="0" eaLnBrk="1" latinLnBrk="0" hangingPunct="1">
      <a:defRPr sz="1600" kern="1200">
        <a:solidFill>
          <a:schemeClr val="tx1"/>
        </a:solidFill>
        <a:latin typeface="+mn-lt"/>
        <a:ea typeface="+mn-ea"/>
        <a:cs typeface="+mn-cs"/>
      </a:defRPr>
    </a:lvl7pPr>
    <a:lvl8pPr marL="4267093" algn="l" defTabSz="1219170" rtl="0" eaLnBrk="1" latinLnBrk="0" hangingPunct="1">
      <a:defRPr sz="1600" kern="1200">
        <a:solidFill>
          <a:schemeClr val="tx1"/>
        </a:solidFill>
        <a:latin typeface="+mn-lt"/>
        <a:ea typeface="+mn-ea"/>
        <a:cs typeface="+mn-cs"/>
      </a:defRPr>
    </a:lvl8pPr>
    <a:lvl9pPr marL="4876678" algn="l" defTabSz="1219170" rtl="0" eaLnBrk="1" latinLnBrk="0" hangingPunct="1">
      <a:defRPr sz="16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2.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3.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4.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5.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6.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7.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8.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9.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0.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2.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3.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4.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5.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8.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9.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0.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2.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3.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4.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5.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6.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Part of a glass building is shown. The structure is made up of individual shapes.</a:t>
            </a:r>
          </a:p>
        </p:txBody>
      </p:sp>
      <p:sp>
        <p:nvSpPr>
          <p:cNvPr id="4" name="Slide Number Placeholder 3"/>
          <p:cNvSpPr>
            <a:spLocks noGrp="1"/>
          </p:cNvSpPr>
          <p:nvPr>
            <p:ph type="sldNum" sz="quarter" idx="10"/>
          </p:nvPr>
        </p:nvSpPr>
        <p:spPr/>
        <p:txBody>
          <a:bodyPr/>
          <a:lstStyle/>
          <a:p>
            <a:fld id="{18BDFEC3-8487-43E8-A154-7C12CBC1FFF2}" type="slidenum">
              <a:rPr lang="en-US"/>
              <a:t>3</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A cartoon image of a girl with a sad expression writing on a piece of paper is shown. There are 5 thought bubbles. They read, “I don't know whether to add, subtract multiply, or divide!,” then “I don't understand word problems!,” then “My teachers never explained this!,” then “If I just skip all the word problems, I can probably still pass the class,” and lastly, “I just can't do this!”</a:t>
            </a:r>
          </a:p>
        </p:txBody>
      </p:sp>
      <p:sp>
        <p:nvSpPr>
          <p:cNvPr id="4" name="Slide Number Placeholder 3"/>
          <p:cNvSpPr>
            <a:spLocks noGrp="1"/>
          </p:cNvSpPr>
          <p:nvPr>
            <p:ph type="sldNum" sz="quarter" idx="10"/>
          </p:nvPr>
        </p:nvSpPr>
        <p:spPr/>
        <p:txBody>
          <a:bodyPr/>
          <a:lstStyle/>
          <a:p>
            <a:fld id="{18BDFEC3-8487-43E8-A154-7C12CBC1FFF2}" type="slidenum">
              <a:rPr lang="en-US"/>
              <a:t>5</a:t>
            </a:fld>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A cartoon image of a girl with a confident expression holding some books is shown. There are 4 thought bubbles. They read, “While word problems were hard in the past, I think I can try them now,” then “I am better prepared now. I think I will begin to understand word problems,” then “I think I can! I think I can!,” and lastly, “It may take time, but I can begin to solve word problems.”</a:t>
            </a:r>
          </a:p>
        </p:txBody>
      </p:sp>
      <p:sp>
        <p:nvSpPr>
          <p:cNvPr id="4" name="Slide Number Placeholder 3"/>
          <p:cNvSpPr>
            <a:spLocks noGrp="1"/>
          </p:cNvSpPr>
          <p:nvPr>
            <p:ph type="sldNum" sz="quarter" idx="10"/>
          </p:nvPr>
        </p:nvSpPr>
        <p:spPr/>
        <p:txBody>
          <a:bodyPr/>
          <a:lstStyle/>
          <a:p>
            <a:fld id="{18BDFEC3-8487-43E8-A154-7C12CBC1FFF2}" type="slidenum">
              <a:rPr lang="en-US"/>
              <a:t>6</a:t>
            </a:fld>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An image of a large stack of pennies, a large stack of nickels, a shorter stack of dimes, and a stack of quarters is shown. There are several coins in the background.</a:t>
            </a:r>
          </a:p>
        </p:txBody>
      </p:sp>
      <p:sp>
        <p:nvSpPr>
          <p:cNvPr id="4" name="Slide Number Placeholder 3"/>
          <p:cNvSpPr>
            <a:spLocks noGrp="1"/>
          </p:cNvSpPr>
          <p:nvPr>
            <p:ph type="sldNum" sz="quarter" idx="10"/>
          </p:nvPr>
        </p:nvSpPr>
        <p:spPr/>
        <p:txBody>
          <a:bodyPr/>
          <a:lstStyle/>
          <a:p>
            <a:fld id="{18BDFEC3-8487-43E8-A154-7C12CBC1FFF2}" type="slidenum">
              <a:rPr lang="en-US"/>
              <a:t>8</a:t>
            </a:fld>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The image is a straight line with an arrow on each end. There is a dot in the center. There is an arrow pointing from one side of the dot to the other, and the angle is marked as 180 degrees.</a:t>
            </a:r>
          </a:p>
        </p:txBody>
      </p:sp>
      <p:sp>
        <p:nvSpPr>
          <p:cNvPr id="4" name="Slide Number Placeholder 3"/>
          <p:cNvSpPr>
            <a:spLocks noGrp="1"/>
          </p:cNvSpPr>
          <p:nvPr>
            <p:ph type="sldNum" sz="quarter" idx="10"/>
          </p:nvPr>
        </p:nvSpPr>
        <p:spPr/>
        <p:txBody>
          <a:bodyPr/>
          <a:lstStyle/>
          <a:p>
            <a:fld id="{18BDFEC3-8487-43E8-A154-7C12CBC1FFF2}" type="slidenum">
              <a:rPr lang="en-US"/>
              <a:t>12</a:t>
            </a:fld>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The image is an angle made up of two rays. The angle is labeled with letter A.</a:t>
            </a:r>
          </a:p>
        </p:txBody>
      </p:sp>
      <p:sp>
        <p:nvSpPr>
          <p:cNvPr id="4" name="Slide Number Placeholder 3"/>
          <p:cNvSpPr>
            <a:spLocks noGrp="1"/>
          </p:cNvSpPr>
          <p:nvPr>
            <p:ph type="sldNum" sz="quarter" idx="10"/>
          </p:nvPr>
        </p:nvSpPr>
        <p:spPr/>
        <p:txBody>
          <a:bodyPr/>
          <a:lstStyle/>
          <a:p>
            <a:fld id="{18BDFEC3-8487-43E8-A154-7C12CBC1FFF2}" type="slidenum">
              <a:rPr lang="en-US"/>
              <a:t>13</a:t>
            </a:fld>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Part a shows a 120 degree angle next to a 60 degree angle. Together, the angles form a straight line. Below the image, it reads 120 degrees plus 60 degrees equals 180 degrees. Part b shows a 45 degree angle attached to a 135 degree angle. Together, the angles form a straight line. Below the image, it reads 45 degrees plus 135 degrees equals 180 degrees.</a:t>
            </a:r>
          </a:p>
        </p:txBody>
      </p:sp>
      <p:sp>
        <p:nvSpPr>
          <p:cNvPr id="4" name="Slide Number Placeholder 3"/>
          <p:cNvSpPr>
            <a:spLocks noGrp="1"/>
          </p:cNvSpPr>
          <p:nvPr>
            <p:ph type="sldNum" sz="quarter" idx="10"/>
          </p:nvPr>
        </p:nvSpPr>
        <p:spPr/>
        <p:txBody>
          <a:bodyPr/>
          <a:lstStyle/>
          <a:p>
            <a:fld id="{18BDFEC3-8487-43E8-A154-7C12CBC1FFF2}" type="slidenum">
              <a:rPr lang="en-US"/>
              <a:t>14</a:t>
            </a:fld>
            <a:endParaRPr 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Part a shows a 50 degree angle next to a 40 degree angle. Together, the angles form a right angle. Below the image, it reads 50 degrees plus 40 degrees equals 90 degrees. Part b shows a 60 degree angle attached to a 30 degree angle. Together, the angles form a right angle. Below the image, it reads 60 degrees plus 30 degrees equals 90 degrees.</a:t>
            </a:r>
          </a:p>
        </p:txBody>
      </p:sp>
      <p:sp>
        <p:nvSpPr>
          <p:cNvPr id="4" name="Slide Number Placeholder 3"/>
          <p:cNvSpPr>
            <a:spLocks noGrp="1"/>
          </p:cNvSpPr>
          <p:nvPr>
            <p:ph type="sldNum" sz="quarter" idx="10"/>
          </p:nvPr>
        </p:nvSpPr>
        <p:spPr/>
        <p:txBody>
          <a:bodyPr/>
          <a:lstStyle/>
          <a:p>
            <a:fld id="{18BDFEC3-8487-43E8-A154-7C12CBC1FFF2}" type="slidenum">
              <a:rPr lang="en-US"/>
              <a:t>15</a:t>
            </a:fld>
            <a:endParaRPr 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The vertices of the triangle on the left are labeled A, B, and C. The sides are labeled a, b, and c.</a:t>
            </a:r>
          </a:p>
        </p:txBody>
      </p:sp>
      <p:sp>
        <p:nvSpPr>
          <p:cNvPr id="4" name="Slide Number Placeholder 3"/>
          <p:cNvSpPr>
            <a:spLocks noGrp="1"/>
          </p:cNvSpPr>
          <p:nvPr>
            <p:ph type="sldNum" sz="quarter" idx="10"/>
          </p:nvPr>
        </p:nvSpPr>
        <p:spPr/>
        <p:txBody>
          <a:bodyPr/>
          <a:lstStyle/>
          <a:p>
            <a:fld id="{18BDFEC3-8487-43E8-A154-7C12CBC1FFF2}" type="slidenum">
              <a:rPr lang="en-US"/>
              <a:t>16</a:t>
            </a:fld>
            <a:endParaRPr 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A right triangle is shown. The right angle is marked with a box and labeled 90 degrees.</a:t>
            </a:r>
          </a:p>
        </p:txBody>
      </p:sp>
      <p:sp>
        <p:nvSpPr>
          <p:cNvPr id="4" name="Slide Number Placeholder 3"/>
          <p:cNvSpPr>
            <a:spLocks noGrp="1"/>
          </p:cNvSpPr>
          <p:nvPr>
            <p:ph type="sldNum" sz="quarter" idx="10"/>
          </p:nvPr>
        </p:nvSpPr>
        <p:spPr/>
        <p:txBody>
          <a:bodyPr/>
          <a:lstStyle/>
          <a:p>
            <a:fld id="{18BDFEC3-8487-43E8-A154-7C12CBC1FFF2}" type="slidenum">
              <a:rPr lang="en-US"/>
              <a:t>17</a:t>
            </a:fld>
            <a:endParaRPr 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Two triangles are shown. They appear to be the same shape, but the triangle on the right is smaller. The vertices of the triangle on the left are labeled A, B, and C. The side across from A is labeled 16, the side across from B is labeled 20, and the side across from C is labeled 12. The vertices of the triangle on the right are labeled X, Y, and Z. The side across from X is labeled 4, the side across from Y is labeled 5, and the side across from Z is labeled 3. Beside the triangles, it says that the measure of angle A equals the measure of angle X, the measure of angle B equals the measure of angle Y, and the measure of angle C equals the measure of angle Z. Below this is the proportion 16 over 4 equals 20 over 5 equals 12 over 3.</a:t>
            </a:r>
          </a:p>
        </p:txBody>
      </p:sp>
      <p:sp>
        <p:nvSpPr>
          <p:cNvPr id="4" name="Slide Number Placeholder 3"/>
          <p:cNvSpPr>
            <a:spLocks noGrp="1"/>
          </p:cNvSpPr>
          <p:nvPr>
            <p:ph type="sldNum" sz="quarter" idx="10"/>
          </p:nvPr>
        </p:nvSpPr>
        <p:spPr/>
        <p:txBody>
          <a:bodyPr/>
          <a:lstStyle/>
          <a:p>
            <a:fld id="{18BDFEC3-8487-43E8-A154-7C12CBC1FFF2}" type="slidenum">
              <a:rPr lang="en-US"/>
              <a:t>18</a:t>
            </a:fld>
            <a:endParaRPr 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Three right triangles are shown. Each has a box representing the right angle. The first one has the right angle in the lower left corner, the next in the upper left corner, and the last one at the top. The two sides touching the right angle are labeled “leg” in each triangle. The sides across from the right angles are labeled “hypotenuse.”</a:t>
            </a:r>
          </a:p>
        </p:txBody>
      </p:sp>
      <p:sp>
        <p:nvSpPr>
          <p:cNvPr id="4" name="Slide Number Placeholder 3"/>
          <p:cNvSpPr>
            <a:spLocks noGrp="1"/>
          </p:cNvSpPr>
          <p:nvPr>
            <p:ph type="sldNum" sz="quarter" idx="10"/>
          </p:nvPr>
        </p:nvSpPr>
        <p:spPr/>
        <p:txBody>
          <a:bodyPr/>
          <a:lstStyle/>
          <a:p>
            <a:fld id="{18BDFEC3-8487-43E8-A154-7C12CBC1FFF2}" type="slidenum">
              <a:rPr lang="en-US"/>
              <a:t>19</a:t>
            </a:fld>
            <a:endParaRPr 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A picture of a portion of a tape measure is shown. The top shows the numbers 1 through 5. The portion from the beginning to the 1 has a red circle and an arrow to a picture from 0 to 1 inch, with 1 sixteenth, 1 eighth, 3 eighths, 1 half, and 3 fourths labeled. Above this, it is labeled “Standard Measures.” The bottom of the tape measure shows the numbers 1 through 10, then 1 and 2. The region from the edge to about 3 and a half has a red circle with an arrow pointing to a picture from 0 to 3.5. It is labeled 0, 1 cm, 1.7 cm, 2.3 cm and 3.5 cm. Above this, it is labeled “Metric (S).”</a:t>
            </a:r>
          </a:p>
        </p:txBody>
      </p:sp>
      <p:sp>
        <p:nvSpPr>
          <p:cNvPr id="4" name="Slide Number Placeholder 3"/>
          <p:cNvSpPr>
            <a:spLocks noGrp="1"/>
          </p:cNvSpPr>
          <p:nvPr>
            <p:ph type="sldNum" sz="quarter" idx="10"/>
          </p:nvPr>
        </p:nvSpPr>
        <p:spPr/>
        <p:txBody>
          <a:bodyPr/>
          <a:lstStyle/>
          <a:p>
            <a:fld id="{18BDFEC3-8487-43E8-A154-7C12CBC1FFF2}" type="slidenum">
              <a:rPr lang="en-US"/>
              <a:t>21</a:t>
            </a:fld>
            <a:endParaRPr 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Two squares are shown. The smaller one has sides labeled 1 cm and is 1 square centimeter. The larger one has sides labeled 1 inch and is 1 square inch.</a:t>
            </a:r>
          </a:p>
        </p:txBody>
      </p:sp>
      <p:sp>
        <p:nvSpPr>
          <p:cNvPr id="4" name="Slide Number Placeholder 3"/>
          <p:cNvSpPr>
            <a:spLocks noGrp="1"/>
          </p:cNvSpPr>
          <p:nvPr>
            <p:ph type="sldNum" sz="quarter" idx="10"/>
          </p:nvPr>
        </p:nvSpPr>
        <p:spPr/>
        <p:txBody>
          <a:bodyPr/>
          <a:lstStyle/>
          <a:p>
            <a:fld id="{18BDFEC3-8487-43E8-A154-7C12CBC1FFF2}" type="slidenum">
              <a:rPr lang="en-US"/>
              <a:t>22</a:t>
            </a:fld>
            <a:endParaRPr 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A rectangle is shown. It has 3 squares across and 2 squares down, a total of 6 squares.</a:t>
            </a:r>
          </a:p>
        </p:txBody>
      </p:sp>
      <p:sp>
        <p:nvSpPr>
          <p:cNvPr id="4" name="Slide Number Placeholder 3"/>
          <p:cNvSpPr>
            <a:spLocks noGrp="1"/>
          </p:cNvSpPr>
          <p:nvPr>
            <p:ph type="sldNum" sz="quarter" idx="10"/>
          </p:nvPr>
        </p:nvSpPr>
        <p:spPr/>
        <p:txBody>
          <a:bodyPr/>
          <a:lstStyle/>
          <a:p>
            <a:fld id="{18BDFEC3-8487-43E8-A154-7C12CBC1FFF2}" type="slidenum">
              <a:rPr lang="en-US"/>
              <a:t>23</a:t>
            </a:fld>
            <a:endParaRPr 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Two cubes are shown. The smaller one has sides labeled 1 cm and is labeled as 1 cubic centimeter. The larger one has sides labeled 1 inch and is labeled as 1 cubic inch.</a:t>
            </a:r>
          </a:p>
        </p:txBody>
      </p:sp>
      <p:sp>
        <p:nvSpPr>
          <p:cNvPr id="4" name="Slide Number Placeholder 3"/>
          <p:cNvSpPr>
            <a:spLocks noGrp="1"/>
          </p:cNvSpPr>
          <p:nvPr>
            <p:ph type="sldNum" sz="quarter" idx="10"/>
          </p:nvPr>
        </p:nvSpPr>
        <p:spPr/>
        <p:txBody>
          <a:bodyPr/>
          <a:lstStyle/>
          <a:p>
            <a:fld id="{18BDFEC3-8487-43E8-A154-7C12CBC1FFF2}" type="slidenum">
              <a:rPr lang="en-US"/>
              <a:t>24</a:t>
            </a:fld>
            <a:endParaRPr 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A cube is shown, comprised of smaller cubes. Each side of the cube has 3 smaller cubes across, for a total of 27 smaller cubes.</a:t>
            </a:r>
          </a:p>
        </p:txBody>
      </p:sp>
      <p:sp>
        <p:nvSpPr>
          <p:cNvPr id="4" name="Slide Number Placeholder 3"/>
          <p:cNvSpPr>
            <a:spLocks noGrp="1"/>
          </p:cNvSpPr>
          <p:nvPr>
            <p:ph type="sldNum" sz="quarter" idx="10"/>
          </p:nvPr>
        </p:nvSpPr>
        <p:spPr/>
        <p:txBody>
          <a:bodyPr/>
          <a:lstStyle/>
          <a:p>
            <a:fld id="{18BDFEC3-8487-43E8-A154-7C12CBC1FFF2}" type="slidenum">
              <a:rPr lang="en-US"/>
              <a:t>25</a:t>
            </a:fld>
            <a:endParaRPr 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A 5 square by 5 square checkerboard is shown with each side labeled 1 inch. An image of an ant is shown on the top left square.</a:t>
            </a:r>
          </a:p>
        </p:txBody>
      </p:sp>
      <p:sp>
        <p:nvSpPr>
          <p:cNvPr id="4" name="Slide Number Placeholder 3"/>
          <p:cNvSpPr>
            <a:spLocks noGrp="1"/>
          </p:cNvSpPr>
          <p:nvPr>
            <p:ph type="sldNum" sz="quarter" idx="10"/>
          </p:nvPr>
        </p:nvSpPr>
        <p:spPr/>
        <p:txBody>
          <a:bodyPr/>
          <a:lstStyle/>
          <a:p>
            <a:fld id="{18BDFEC3-8487-43E8-A154-7C12CBC1FFF2}" type="slidenum">
              <a:rPr lang="en-US"/>
              <a:t>26</a:t>
            </a:fld>
            <a:endParaRPr 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A rectangle is shown. Each angle is marked with a square. The top and bottom are labeled L, the sides are labeled W.</a:t>
            </a:r>
          </a:p>
        </p:txBody>
      </p:sp>
      <p:sp>
        <p:nvSpPr>
          <p:cNvPr id="4" name="Slide Number Placeholder 3"/>
          <p:cNvSpPr>
            <a:spLocks noGrp="1"/>
          </p:cNvSpPr>
          <p:nvPr>
            <p:ph type="sldNum" sz="quarter" idx="10"/>
          </p:nvPr>
        </p:nvSpPr>
        <p:spPr/>
        <p:txBody>
          <a:bodyPr/>
          <a:lstStyle/>
          <a:p>
            <a:fld id="{18BDFEC3-8487-43E8-A154-7C12CBC1FFF2}" type="slidenum">
              <a:rPr lang="en-US"/>
              <a:t>27</a:t>
            </a:fld>
            <a:endParaRPr 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A rectangle is shown. It is made up of 6 squares. The bottom is 2 squares across and marked as 2, the side is 3 squares long and marked as 3.</a:t>
            </a:r>
          </a:p>
        </p:txBody>
      </p:sp>
      <p:sp>
        <p:nvSpPr>
          <p:cNvPr id="4" name="Slide Number Placeholder 3"/>
          <p:cNvSpPr>
            <a:spLocks noGrp="1"/>
          </p:cNvSpPr>
          <p:nvPr>
            <p:ph type="sldNum" sz="quarter" idx="10"/>
          </p:nvPr>
        </p:nvSpPr>
        <p:spPr/>
        <p:txBody>
          <a:bodyPr/>
          <a:lstStyle/>
          <a:p>
            <a:fld id="{18BDFEC3-8487-43E8-A154-7C12CBC1FFF2}" type="slidenum">
              <a:rPr lang="en-US"/>
              <a:t>28</a:t>
            </a:fld>
            <a:endParaRPr 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A rectangle is shown. The side is labeled h and the bottom is labeled b. The center says A equals bh.</a:t>
            </a:r>
          </a:p>
        </p:txBody>
      </p:sp>
      <p:sp>
        <p:nvSpPr>
          <p:cNvPr id="4" name="Slide Number Placeholder 3"/>
          <p:cNvSpPr>
            <a:spLocks noGrp="1"/>
          </p:cNvSpPr>
          <p:nvPr>
            <p:ph type="sldNum" sz="quarter" idx="10"/>
          </p:nvPr>
        </p:nvSpPr>
        <p:spPr/>
        <p:txBody>
          <a:bodyPr/>
          <a:lstStyle/>
          <a:p>
            <a:fld id="{18BDFEC3-8487-43E8-A154-7C12CBC1FFF2}" type="slidenum">
              <a:rPr lang="en-US"/>
              <a:t>29</a:t>
            </a:fld>
            <a:endParaRPr 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A rectangle is shown. A diagonal line is drawn from the upper left corner to the bottom right corner. The side of the rectangle is labeled h and the bottom is labeled b. Each triangle says one-half bh. To the right of the rectangle, it says “Area of each triangle,” and shows the equation A equals one-half bh.</a:t>
            </a:r>
          </a:p>
        </p:txBody>
      </p:sp>
      <p:sp>
        <p:nvSpPr>
          <p:cNvPr id="4" name="Slide Number Placeholder 3"/>
          <p:cNvSpPr>
            <a:spLocks noGrp="1"/>
          </p:cNvSpPr>
          <p:nvPr>
            <p:ph type="sldNum" sz="quarter" idx="10"/>
          </p:nvPr>
        </p:nvSpPr>
        <p:spPr/>
        <p:txBody>
          <a:bodyPr/>
          <a:lstStyle/>
          <a:p>
            <a:fld id="{18BDFEC3-8487-43E8-A154-7C12CBC1FFF2}" type="slidenum">
              <a:rPr lang="en-US"/>
              <a:t>30</a:t>
            </a:fld>
            <a:endParaRPr lang="en-US"/>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Three triangles are shown. The triangle on the left is a right triangle. The bottom is labeled b and the side is labeled h. The middle triangle is an acute triangle. The bottom is labeled b. There is a dotted line from the top vertex to the base of the triangle, forming a right angle with the base. That line is labeled h. The triangle on the right is an obtuse triangle. The bottom of the triangle is labeled b. The base has a dotted line extended out and forms a right angle with a dotted line to the top of the triangle. The vertical line is labeled h.</a:t>
            </a:r>
          </a:p>
        </p:txBody>
      </p:sp>
      <p:sp>
        <p:nvSpPr>
          <p:cNvPr id="4" name="Slide Number Placeholder 3"/>
          <p:cNvSpPr>
            <a:spLocks noGrp="1"/>
          </p:cNvSpPr>
          <p:nvPr>
            <p:ph type="sldNum" sz="quarter" idx="10"/>
          </p:nvPr>
        </p:nvSpPr>
        <p:spPr/>
        <p:txBody>
          <a:bodyPr/>
          <a:lstStyle/>
          <a:p>
            <a:fld id="{18BDFEC3-8487-43E8-A154-7C12CBC1FFF2}" type="slidenum">
              <a:rPr lang="en-US"/>
              <a:t>31</a:t>
            </a:fld>
            <a:endParaRPr lang="en-US"/>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Two triangles are shown. All three sides of the triangle on the left are labeled s. It is labeled “equilateral triangle”. Two sides of the triangle on the right are labeled s. It is labeled “isosceles triangle”.</a:t>
            </a:r>
          </a:p>
        </p:txBody>
      </p:sp>
      <p:sp>
        <p:nvSpPr>
          <p:cNvPr id="4" name="Slide Number Placeholder 3"/>
          <p:cNvSpPr>
            <a:spLocks noGrp="1"/>
          </p:cNvSpPr>
          <p:nvPr>
            <p:ph type="sldNum" sz="quarter" idx="10"/>
          </p:nvPr>
        </p:nvSpPr>
        <p:spPr/>
        <p:txBody>
          <a:bodyPr/>
          <a:lstStyle/>
          <a:p>
            <a:fld id="{18BDFEC3-8487-43E8-A154-7C12CBC1FFF2}" type="slidenum">
              <a:rPr lang="en-US"/>
              <a:t>32</a:t>
            </a:fld>
            <a:endParaRPr lang="en-US"/>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A trapezoid is shown. The top is labeled b and marked as the smaller base. The bottom is labeled B and marked as the larger base. A vertical line forms a right angle with both bases and is marked as h.</a:t>
            </a:r>
          </a:p>
        </p:txBody>
      </p:sp>
      <p:sp>
        <p:nvSpPr>
          <p:cNvPr id="4" name="Slide Number Placeholder 3"/>
          <p:cNvSpPr>
            <a:spLocks noGrp="1"/>
          </p:cNvSpPr>
          <p:nvPr>
            <p:ph type="sldNum" sz="quarter" idx="10"/>
          </p:nvPr>
        </p:nvSpPr>
        <p:spPr/>
        <p:txBody>
          <a:bodyPr/>
          <a:lstStyle/>
          <a:p>
            <a:fld id="{18BDFEC3-8487-43E8-A154-7C12CBC1FFF2}" type="slidenum">
              <a:rPr lang="en-US"/>
              <a:t>33</a:t>
            </a:fld>
            <a:endParaRPr lang="en-US"/>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An image of a trapezoid is shown. The top is labeled with a small b, the bottom with a big B. A diagonal is drawn in from the upper left corner to the bottom right corner.</a:t>
            </a:r>
          </a:p>
        </p:txBody>
      </p:sp>
      <p:sp>
        <p:nvSpPr>
          <p:cNvPr id="4" name="Slide Number Placeholder 3"/>
          <p:cNvSpPr>
            <a:spLocks noGrp="1"/>
          </p:cNvSpPr>
          <p:nvPr>
            <p:ph type="sldNum" sz="quarter" idx="10"/>
          </p:nvPr>
        </p:nvSpPr>
        <p:spPr/>
        <p:txBody>
          <a:bodyPr/>
          <a:lstStyle/>
          <a:p>
            <a:fld id="{18BDFEC3-8487-43E8-A154-7C12CBC1FFF2}" type="slidenum">
              <a:rPr lang="en-US"/>
              <a:t>34</a:t>
            </a:fld>
            <a:endParaRPr lang="en-US"/>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An image of a trapezoid is shown. The top is labeled with a small b, the bottom with a big B. A diagonal is drawn in from the upper left corner to the bottom right corner. There is an arrow pointing to a second trapezoid. The upper right-hand side of the trapezoid forms a blue triangle, with the height of the trapezoid drawn in as a dotted line. The lower left-hand side of the trapezoid forms a red triangle, with the height of the trapezoid drawn in as a dotted line.</a:t>
            </a:r>
          </a:p>
        </p:txBody>
      </p:sp>
      <p:sp>
        <p:nvSpPr>
          <p:cNvPr id="4" name="Slide Number Placeholder 3"/>
          <p:cNvSpPr>
            <a:spLocks noGrp="1"/>
          </p:cNvSpPr>
          <p:nvPr>
            <p:ph type="sldNum" sz="quarter" idx="10"/>
          </p:nvPr>
        </p:nvSpPr>
        <p:spPr/>
        <p:txBody>
          <a:bodyPr/>
          <a:lstStyle/>
          <a:p>
            <a:fld id="{18BDFEC3-8487-43E8-A154-7C12CBC1FFF2}" type="slidenum">
              <a:rPr lang="en-US"/>
              <a:t>35</a:t>
            </a:fld>
            <a:endParaRPr lang="en-US"/>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This is an image of a wooden crate.</a:t>
            </a:r>
          </a:p>
        </p:txBody>
      </p:sp>
      <p:sp>
        <p:nvSpPr>
          <p:cNvPr id="4" name="Slide Number Placeholder 3"/>
          <p:cNvSpPr>
            <a:spLocks noGrp="1"/>
          </p:cNvSpPr>
          <p:nvPr>
            <p:ph type="sldNum" sz="quarter" idx="10"/>
          </p:nvPr>
        </p:nvSpPr>
        <p:spPr/>
        <p:txBody>
          <a:bodyPr/>
          <a:lstStyle/>
          <a:p>
            <a:fld id="{18BDFEC3-8487-43E8-A154-7C12CBC1FFF2}" type="slidenum">
              <a:rPr lang="en-US"/>
              <a:t>38</a:t>
            </a:fld>
            <a:endParaRPr lang="en-US"/>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A rectangular solid is shown. Each layer is composed of 8 cubes, measuring 2 by 4. The top layer is pink. The middle layer is orange. The bottom layer is green. Beside this is an image of the top layer that says “The top layer has 8 cubic units.” The orange layer is shown and says “The middle layer has 8 cubic units.” The green layer is shown and says, “The bottom layer has 8 cubic units.”</a:t>
            </a:r>
          </a:p>
        </p:txBody>
      </p:sp>
      <p:sp>
        <p:nvSpPr>
          <p:cNvPr id="4" name="Slide Number Placeholder 3"/>
          <p:cNvSpPr>
            <a:spLocks noGrp="1"/>
          </p:cNvSpPr>
          <p:nvPr>
            <p:ph type="sldNum" sz="quarter" idx="10"/>
          </p:nvPr>
        </p:nvSpPr>
        <p:spPr/>
        <p:txBody>
          <a:bodyPr/>
          <a:lstStyle/>
          <a:p>
            <a:fld id="{18BDFEC3-8487-43E8-A154-7C12CBC1FFF2}" type="slidenum">
              <a:rPr lang="en-US"/>
              <a:t>39</a:t>
            </a:fld>
            <a:endParaRPr lang="en-US"/>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An image of a rectangular solid is shown. It is made up of cubes. It is labeled as 2 by 4 by 3. Beside the solid is V equals Bh. Below this is V equals Base times height. Below Base is parentheses 4 times 2. The next line says V equals parentheses 4 times 2 times 3. Below that is V equals 8 times 3, then V equals 24 cubic units.</a:t>
            </a:r>
          </a:p>
        </p:txBody>
      </p:sp>
      <p:sp>
        <p:nvSpPr>
          <p:cNvPr id="4" name="Slide Number Placeholder 3"/>
          <p:cNvSpPr>
            <a:spLocks noGrp="1"/>
          </p:cNvSpPr>
          <p:nvPr>
            <p:ph type="sldNum" sz="quarter" idx="10"/>
          </p:nvPr>
        </p:nvSpPr>
        <p:spPr/>
        <p:txBody>
          <a:bodyPr/>
          <a:lstStyle/>
          <a:p>
            <a:fld id="{18BDFEC3-8487-43E8-A154-7C12CBC1FFF2}" type="slidenum">
              <a:rPr lang="en-US"/>
              <a:t>40</a:t>
            </a:fld>
            <a:endParaRPr lang="en-US"/>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A rectangular solid is shown. The sides are labeled L, W, and H. One face is labeled LW and another is labeled WH.</a:t>
            </a:r>
          </a:p>
        </p:txBody>
      </p:sp>
      <p:sp>
        <p:nvSpPr>
          <p:cNvPr id="4" name="Slide Number Placeholder 3"/>
          <p:cNvSpPr>
            <a:spLocks noGrp="1"/>
          </p:cNvSpPr>
          <p:nvPr>
            <p:ph type="sldNum" sz="quarter" idx="10"/>
          </p:nvPr>
        </p:nvSpPr>
        <p:spPr/>
        <p:txBody>
          <a:bodyPr/>
          <a:lstStyle/>
          <a:p>
            <a:fld id="{18BDFEC3-8487-43E8-A154-7C12CBC1FFF2}" type="slidenum">
              <a:rPr lang="en-US"/>
              <a:t>41</a:t>
            </a:fld>
            <a:endParaRPr lang="en-US"/>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An image of a cylinder is shown. There is a red arrow pointing to the radius of the top labeling it r, radius. There is a red arrow pointing to the height of the cylinder labeling it h, height.</a:t>
            </a:r>
          </a:p>
        </p:txBody>
      </p:sp>
      <p:sp>
        <p:nvSpPr>
          <p:cNvPr id="4" name="Slide Number Placeholder 3"/>
          <p:cNvSpPr>
            <a:spLocks noGrp="1"/>
          </p:cNvSpPr>
          <p:nvPr>
            <p:ph type="sldNum" sz="quarter" idx="10"/>
          </p:nvPr>
        </p:nvSpPr>
        <p:spPr/>
        <p:txBody>
          <a:bodyPr/>
          <a:lstStyle/>
          <a:p>
            <a:fld id="{18BDFEC3-8487-43E8-A154-7C12CBC1FFF2}" type="slidenum">
              <a:rPr lang="en-US"/>
              <a:t>42</a:t>
            </a:fld>
            <a:endParaRPr lang="en-US"/>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In (a), a rectangular solid is shown. The sides are labeled L, W, and H. Below this is V equals capital Bh, then V equals Base times h, then V equals parentheses lw times h, then V equals lwh. In (b), a cylinder is shown. The radius of the top is labeled r, the height is labeled h. Below this is V equals capital Bh, then V equals Base times h, then V equals parentheses pi r squared times h, then V equals pi times r squared times h.</a:t>
            </a:r>
          </a:p>
        </p:txBody>
      </p:sp>
      <p:sp>
        <p:nvSpPr>
          <p:cNvPr id="4" name="Slide Number Placeholder 3"/>
          <p:cNvSpPr>
            <a:spLocks noGrp="1"/>
          </p:cNvSpPr>
          <p:nvPr>
            <p:ph type="sldNum" sz="quarter" idx="10"/>
          </p:nvPr>
        </p:nvSpPr>
        <p:spPr/>
        <p:txBody>
          <a:bodyPr/>
          <a:lstStyle/>
          <a:p>
            <a:fld id="{18BDFEC3-8487-43E8-A154-7C12CBC1FFF2}" type="slidenum">
              <a:rPr lang="en-US"/>
              <a:t>43</a:t>
            </a:fld>
            <a:endParaRPr lang="en-US"/>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A cylindrical can of green beans is shown. The height is labeled h. Beside this are pictures of circles for the top and bottom of the can and a rectangle for the other portion of the can. Above the circles is C equals 2 times pi times r. The top of the rectangle says l equals 2 times pi times r. The left side of the rectangle is labeled h, the right side is labeled w.</a:t>
            </a:r>
          </a:p>
        </p:txBody>
      </p:sp>
      <p:sp>
        <p:nvSpPr>
          <p:cNvPr id="4" name="Slide Number Placeholder 3"/>
          <p:cNvSpPr>
            <a:spLocks noGrp="1"/>
          </p:cNvSpPr>
          <p:nvPr>
            <p:ph type="sldNum" sz="quarter" idx="10"/>
          </p:nvPr>
        </p:nvSpPr>
        <p:spPr/>
        <p:txBody>
          <a:bodyPr/>
          <a:lstStyle/>
          <a:p>
            <a:fld id="{18BDFEC3-8487-43E8-A154-7C12CBC1FFF2}" type="slidenum">
              <a:rPr lang="en-US"/>
              <a:t>44</a:t>
            </a:fld>
            <a:endParaRPr lang="en-US"/>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An image of a cone is shown. The top is labeled vertex. The height is labeled h. The radius of the base is labeled r.</a:t>
            </a:r>
          </a:p>
        </p:txBody>
      </p:sp>
      <p:sp>
        <p:nvSpPr>
          <p:cNvPr id="4" name="Slide Number Placeholder 3"/>
          <p:cNvSpPr>
            <a:spLocks noGrp="1"/>
          </p:cNvSpPr>
          <p:nvPr>
            <p:ph type="sldNum" sz="quarter" idx="10"/>
          </p:nvPr>
        </p:nvSpPr>
        <p:spPr/>
        <p:txBody>
          <a:bodyPr/>
          <a:lstStyle/>
          <a:p>
            <a:fld id="{18BDFEC3-8487-43E8-A154-7C12CBC1FFF2}" type="slidenum">
              <a:rPr lang="en-US"/>
              <a:t>45</a:t>
            </a:fld>
            <a:endParaRPr lang="en-US"/>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An image of a cone is shown. There is a cylinder drawn around it.</a:t>
            </a:r>
          </a:p>
        </p:txBody>
      </p:sp>
      <p:sp>
        <p:nvSpPr>
          <p:cNvPr id="4" name="Slide Number Placeholder 3"/>
          <p:cNvSpPr>
            <a:spLocks noGrp="1"/>
          </p:cNvSpPr>
          <p:nvPr>
            <p:ph type="sldNum" sz="quarter" idx="10"/>
          </p:nvPr>
        </p:nvSpPr>
        <p:spPr/>
        <p:txBody>
          <a:bodyPr/>
          <a:lstStyle/>
          <a:p>
            <a:fld id="{18BDFEC3-8487-43E8-A154-7C12CBC1FFF2}" type="slidenum">
              <a:rPr lang="en-US"/>
              <a:t>46</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914400" y="484188"/>
            <a:ext cx="10363200" cy="1470025"/>
          </a:xfrm>
          <a:prstGeom prst="rect">
            <a:avLst/>
          </a:prstGeom>
        </p:spPr>
        <p:txBody>
          <a:bodyPr>
            <a:noAutofit/>
          </a:bodyPr>
          <a:lstStyle>
            <a:lvl1pPr algn="ctr">
              <a:defRPr sz="6000" b="0" i="0" baseline="0">
                <a:solidFill>
                  <a:srgbClr val="70AD47"/>
                </a:solidFill>
                <a:latin typeface="+mj-lt"/>
                <a:cs typeface="Calibri" panose="020F0502020204030204" pitchFamily="34" charset="0"/>
              </a:defRPr>
            </a:lvl1pPr>
          </a:lstStyle>
          <a:p>
            <a:r>
              <a:rPr lang="en-US" dirty="0"/>
              <a:t>Title of the Book</a:t>
            </a:r>
          </a:p>
        </p:txBody>
      </p:sp>
      <p:sp>
        <p:nvSpPr>
          <p:cNvPr id="3" name="Subtitle 2"/>
          <p:cNvSpPr>
            <a:spLocks noGrp="1"/>
          </p:cNvSpPr>
          <p:nvPr>
            <p:ph type="subTitle" idx="1"/>
          </p:nvPr>
        </p:nvSpPr>
        <p:spPr>
          <a:xfrm>
            <a:off x="1828800" y="2072269"/>
            <a:ext cx="8534400" cy="1752600"/>
          </a:xfrm>
        </p:spPr>
        <p:txBody>
          <a:bodyPr>
            <a:normAutofit/>
          </a:bodyPr>
          <a:lstStyle>
            <a:lvl1pPr marL="0" indent="0" algn="ctr">
              <a:buNone/>
              <a:defRPr sz="3733">
                <a:solidFill>
                  <a:schemeClr val="tx1"/>
                </a:solidFill>
              </a:defRPr>
            </a:lvl1pPr>
            <a:lvl2pPr marL="457189" indent="0" algn="ctr">
              <a:buNone/>
              <a:defRPr>
                <a:solidFill>
                  <a:schemeClr val="tx1">
                    <a:tint val="75000"/>
                  </a:schemeClr>
                </a:solidFill>
              </a:defRPr>
            </a:lvl2pPr>
            <a:lvl3pPr marL="914377" indent="0" algn="ctr">
              <a:buNone/>
              <a:defRPr>
                <a:solidFill>
                  <a:schemeClr val="tx1">
                    <a:tint val="75000"/>
                  </a:schemeClr>
                </a:solidFill>
              </a:defRPr>
            </a:lvl3pPr>
            <a:lvl4pPr marL="1371566" indent="0" algn="ctr">
              <a:buNone/>
              <a:defRPr>
                <a:solidFill>
                  <a:schemeClr val="tx1">
                    <a:tint val="75000"/>
                  </a:schemeClr>
                </a:solidFill>
              </a:defRPr>
            </a:lvl4pPr>
            <a:lvl5pPr marL="1828754" indent="0" algn="ctr">
              <a:buNone/>
              <a:defRPr>
                <a:solidFill>
                  <a:schemeClr val="tx1">
                    <a:tint val="75000"/>
                  </a:schemeClr>
                </a:solidFill>
              </a:defRPr>
            </a:lvl5pPr>
            <a:lvl6pPr marL="2285943" indent="0" algn="ctr">
              <a:buNone/>
              <a:defRPr>
                <a:solidFill>
                  <a:schemeClr val="tx1">
                    <a:tint val="75000"/>
                  </a:schemeClr>
                </a:solidFill>
              </a:defRPr>
            </a:lvl6pPr>
            <a:lvl7pPr marL="2743131" indent="0" algn="ctr">
              <a:buNone/>
              <a:defRPr>
                <a:solidFill>
                  <a:schemeClr val="tx1">
                    <a:tint val="75000"/>
                  </a:schemeClr>
                </a:solidFill>
              </a:defRPr>
            </a:lvl7pPr>
            <a:lvl8pPr marL="3200320" indent="0" algn="ctr">
              <a:buNone/>
              <a:defRPr>
                <a:solidFill>
                  <a:schemeClr val="tx1">
                    <a:tint val="75000"/>
                  </a:schemeClr>
                </a:solidFill>
              </a:defRPr>
            </a:lvl8pPr>
            <a:lvl9pPr marL="3657509" indent="0" algn="ctr">
              <a:buNone/>
              <a:defRPr>
                <a:solidFill>
                  <a:schemeClr val="tx1">
                    <a:tint val="75000"/>
                  </a:schemeClr>
                </a:solidFill>
              </a:defRPr>
            </a:lvl9pPr>
          </a:lstStyle>
          <a:p>
            <a:r>
              <a:rPr lang="en-US" dirty="0"/>
              <a:t>Click to edit Master subtitle style</a:t>
            </a:r>
          </a:p>
        </p:txBody>
      </p:sp>
      <p:sp>
        <p:nvSpPr>
          <p:cNvPr id="5" name="Footer Placeholder 4"/>
          <p:cNvSpPr>
            <a:spLocks noGrp="1"/>
          </p:cNvSpPr>
          <p:nvPr>
            <p:ph type="ftr" sz="quarter" idx="11"/>
          </p:nvPr>
        </p:nvSpPr>
        <p:spPr/>
        <p:txBody>
          <a:bodyPr/>
          <a:lstStyle/>
          <a:p>
            <a:endParaRPr lang="en-US"/>
          </a:p>
        </p:txBody>
      </p:sp>
      <p:sp>
        <p:nvSpPr>
          <p:cNvPr id="8" name="Picture Placeholder 7">
            <a:extLst>
              <a:ext uri="{FF2B5EF4-FFF2-40B4-BE49-F238E27FC236}">
                <a16:creationId xmlns:a16="http://schemas.microsoft.com/office/drawing/2014/main" id="{80A79003-2626-1D8F-FE0B-0F12900E5EC8}"/>
              </a:ext>
            </a:extLst>
          </p:cNvPr>
          <p:cNvSpPr>
            <a:spLocks noGrp="1"/>
          </p:cNvSpPr>
          <p:nvPr>
            <p:ph type="pic" sz="quarter" idx="13"/>
          </p:nvPr>
        </p:nvSpPr>
        <p:spPr>
          <a:xfrm>
            <a:off x="1828800" y="3924300"/>
            <a:ext cx="8534400" cy="2319867"/>
          </a:xfrm>
        </p:spPr>
        <p:txBody>
          <a:bodyPr>
            <a:normAutofit/>
          </a:bodyPr>
          <a:lstStyle>
            <a:lvl1pPr>
              <a:defRPr sz="2800"/>
            </a:lvl1pPr>
          </a:lstStyle>
          <a:p>
            <a:endParaRPr lang="en-US" dirty="0"/>
          </a:p>
        </p:txBody>
      </p:sp>
    </p:spTree>
    <p:extLst>
      <p:ext uri="{BB962C8B-B14F-4D97-AF65-F5344CB8AC3E}">
        <p14:creationId xmlns:p14="http://schemas.microsoft.com/office/powerpoint/2010/main" val="144435751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lvl1pPr algn="l">
              <a:defRPr sz="2800">
                <a:solidFill>
                  <a:srgbClr val="70AD47"/>
                </a:solidFill>
              </a:defRPr>
            </a:lvl1pPr>
          </a:lstStyle>
          <a:p>
            <a:r>
              <a:rPr lang="en-US" dirty="0"/>
              <a:t>Click to edit Master title style</a:t>
            </a:r>
          </a:p>
        </p:txBody>
      </p:sp>
      <p:sp>
        <p:nvSpPr>
          <p:cNvPr id="3" name="Content Placeholder 2"/>
          <p:cNvSpPr>
            <a:spLocks noGrp="1"/>
          </p:cNvSpPr>
          <p:nvPr>
            <p:ph idx="1"/>
          </p:nvPr>
        </p:nvSpPr>
        <p:spPr>
          <a:xfrm>
            <a:off x="609600" y="952501"/>
            <a:ext cx="10972800" cy="5173664"/>
          </a:xfrm>
        </p:spPr>
        <p:txBody>
          <a:bodyPr/>
          <a:lstStyle/>
          <a:p>
            <a:pPr marL="228600" marR="0" lvl="0" indent="-228600" algn="l" defTabSz="914400" rtl="0" eaLnBrk="1" fontAlgn="auto" latinLnBrk="0" hangingPunct="1">
              <a:lnSpc>
                <a:spcPct val="90000"/>
              </a:lnSpc>
              <a:spcBef>
                <a:spcPts val="1000"/>
              </a:spcBef>
              <a:spcAft>
                <a:spcPts val="0"/>
              </a:spcAft>
              <a:buClrTx/>
              <a:buSzTx/>
              <a:buFont typeface="Arial"/>
              <a:buChar char="•"/>
              <a:tabLst/>
              <a:defRPr/>
            </a:pPr>
            <a:r>
              <a:rPr kumimoji="0" lang="en-US" sz="2800" b="0" i="0" u="none" strike="noStrike" kern="1200" cap="none" spc="0" normalizeH="0" baseline="0" noProof="0" dirty="0">
                <a:ln>
                  <a:noFill/>
                </a:ln>
                <a:solidFill>
                  <a:srgbClr val="464846"/>
                </a:solidFill>
                <a:effectLst/>
                <a:uLnTx/>
                <a:uFillTx/>
                <a:latin typeface="Calibri" panose="020F0502020204030204"/>
                <a:ea typeface="+mn-ea"/>
                <a:cs typeface="+mn-cs"/>
              </a:rPr>
              <a:t>Click to edit Master text styles</a:t>
            </a:r>
          </a:p>
          <a:p>
            <a:pPr marL="685800" marR="0" lvl="1"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400" b="0" i="0" u="none" strike="noStrike" kern="1200" cap="none" spc="0" normalizeH="0" baseline="0" noProof="0" dirty="0">
                <a:ln>
                  <a:noFill/>
                </a:ln>
                <a:solidFill>
                  <a:srgbClr val="1B1E3F"/>
                </a:solidFill>
                <a:effectLst/>
                <a:uLnTx/>
                <a:uFillTx/>
                <a:latin typeface="Calibri" panose="020F0502020204030204"/>
                <a:ea typeface="+mn-ea"/>
                <a:cs typeface="+mn-cs"/>
              </a:rPr>
              <a:t>Second level</a:t>
            </a:r>
          </a:p>
          <a:p>
            <a:pPr marL="1143000" marR="0" lvl="2"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000" b="0" i="0" u="none" strike="noStrike" kern="1200" cap="none" spc="0" normalizeH="0" baseline="0" noProof="0" dirty="0">
                <a:ln>
                  <a:noFill/>
                </a:ln>
                <a:solidFill>
                  <a:srgbClr val="DB5935"/>
                </a:solidFill>
                <a:effectLst/>
                <a:uLnTx/>
                <a:uFillTx/>
                <a:latin typeface="Calibri" panose="020F0502020204030204"/>
                <a:ea typeface="+mn-ea"/>
                <a:cs typeface="+mn-cs"/>
              </a:rPr>
              <a:t>Third level</a:t>
            </a:r>
          </a:p>
          <a:p>
            <a:pPr marL="1600200" marR="0" lvl="3"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464846"/>
                </a:solidFill>
                <a:effectLst/>
                <a:uLnTx/>
                <a:uFillTx/>
                <a:latin typeface="Calibri" panose="020F0502020204030204"/>
                <a:ea typeface="+mn-ea"/>
                <a:cs typeface="+mn-cs"/>
              </a:rPr>
              <a:t>Fourth level</a:t>
            </a:r>
          </a:p>
          <a:p>
            <a:pPr marL="2057400" marR="0" lvl="4"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000000"/>
                </a:solidFill>
                <a:effectLst/>
                <a:uLnTx/>
                <a:uFillTx/>
                <a:latin typeface="Calibri" panose="020F0502020204030204"/>
                <a:ea typeface="+mn-ea"/>
                <a:cs typeface="+mn-cs"/>
              </a:rPr>
              <a:t>Fifth level</a:t>
            </a:r>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a:xfrm>
            <a:off x="8737600" y="6356351"/>
            <a:ext cx="2844800" cy="365125"/>
          </a:xfrm>
          <a:prstGeom prst="rect">
            <a:avLst/>
          </a:prstGeom>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3834600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a:prstGeom prst="rect">
            <a:avLst/>
          </a:prstGeom>
        </p:spPr>
        <p:txBody>
          <a:bodyPr anchor="t"/>
          <a:lstStyle>
            <a:lvl1pPr algn="l">
              <a:defRPr sz="4000" b="1" cap="all">
                <a:solidFill>
                  <a:srgbClr val="70AD47"/>
                </a:solidFill>
              </a:defRPr>
            </a:lvl1pPr>
          </a:lstStyle>
          <a:p>
            <a:r>
              <a:rPr lang="en-US" dirty="0"/>
              <a:t>Click to edit Master title style</a:t>
            </a:r>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189" indent="0">
              <a:buNone/>
              <a:defRPr sz="1800">
                <a:solidFill>
                  <a:schemeClr val="tx1">
                    <a:tint val="75000"/>
                  </a:schemeClr>
                </a:solidFill>
              </a:defRPr>
            </a:lvl2pPr>
            <a:lvl3pPr marL="914377" indent="0">
              <a:buNone/>
              <a:defRPr sz="1600">
                <a:solidFill>
                  <a:schemeClr val="tx1">
                    <a:tint val="75000"/>
                  </a:schemeClr>
                </a:solidFill>
              </a:defRPr>
            </a:lvl3pPr>
            <a:lvl4pPr marL="1371566" indent="0">
              <a:buNone/>
              <a:defRPr sz="1400">
                <a:solidFill>
                  <a:schemeClr val="tx1">
                    <a:tint val="75000"/>
                  </a:schemeClr>
                </a:solidFill>
              </a:defRPr>
            </a:lvl4pPr>
            <a:lvl5pPr marL="1828754" indent="0">
              <a:buNone/>
              <a:defRPr sz="1400">
                <a:solidFill>
                  <a:schemeClr val="tx1">
                    <a:tint val="75000"/>
                  </a:schemeClr>
                </a:solidFill>
              </a:defRPr>
            </a:lvl5pPr>
            <a:lvl6pPr marL="2285943" indent="0">
              <a:buNone/>
              <a:defRPr sz="1400">
                <a:solidFill>
                  <a:schemeClr val="tx1">
                    <a:tint val="75000"/>
                  </a:schemeClr>
                </a:solidFill>
              </a:defRPr>
            </a:lvl6pPr>
            <a:lvl7pPr marL="2743131" indent="0">
              <a:buNone/>
              <a:defRPr sz="1400">
                <a:solidFill>
                  <a:schemeClr val="tx1">
                    <a:tint val="75000"/>
                  </a:schemeClr>
                </a:solidFill>
              </a:defRPr>
            </a:lvl7pPr>
            <a:lvl8pPr marL="3200320" indent="0">
              <a:buNone/>
              <a:defRPr sz="1400">
                <a:solidFill>
                  <a:schemeClr val="tx1">
                    <a:tint val="75000"/>
                  </a:schemeClr>
                </a:solidFill>
              </a:defRPr>
            </a:lvl8pPr>
            <a:lvl9pPr marL="3657509" indent="0">
              <a:buNone/>
              <a:defRPr sz="1400">
                <a:solidFill>
                  <a:schemeClr val="tx1">
                    <a:tint val="75000"/>
                  </a:schemeClr>
                </a:solidFill>
              </a:defRPr>
            </a:lvl9pPr>
          </a:lstStyle>
          <a:p>
            <a:pPr lvl="0"/>
            <a:r>
              <a:rPr lang="en-US"/>
              <a:t>Click to edit Master text styles</a:t>
            </a:r>
          </a:p>
        </p:txBody>
      </p:sp>
      <p:sp>
        <p:nvSpPr>
          <p:cNvPr id="5" name="Footer Placeholder 4"/>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107306907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609600" y="1055687"/>
            <a:ext cx="5384800" cy="5070477"/>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marL="228600" marR="0" lvl="0" indent="-228600" algn="l" defTabSz="914400" rtl="0" eaLnBrk="1" fontAlgn="auto" latinLnBrk="0" hangingPunct="1">
              <a:lnSpc>
                <a:spcPct val="90000"/>
              </a:lnSpc>
              <a:spcBef>
                <a:spcPts val="1000"/>
              </a:spcBef>
              <a:spcAft>
                <a:spcPts val="0"/>
              </a:spcAft>
              <a:buClrTx/>
              <a:buSzTx/>
              <a:buFont typeface="Arial"/>
              <a:buChar char="•"/>
              <a:tabLst/>
              <a:defRPr/>
            </a:pPr>
            <a:r>
              <a:rPr kumimoji="0" lang="en-US" sz="2800" b="0" i="0" u="none" strike="noStrike" kern="1200" cap="none" spc="0" normalizeH="0" baseline="0" noProof="0" dirty="0">
                <a:ln>
                  <a:noFill/>
                </a:ln>
                <a:solidFill>
                  <a:srgbClr val="464846"/>
                </a:solidFill>
                <a:effectLst/>
                <a:uLnTx/>
                <a:uFillTx/>
                <a:latin typeface="Calibri" panose="020F0502020204030204"/>
                <a:ea typeface="+mn-ea"/>
                <a:cs typeface="+mn-cs"/>
              </a:rPr>
              <a:t>Click to edit Master text styles</a:t>
            </a:r>
          </a:p>
          <a:p>
            <a:pPr marL="685800" marR="0" lvl="1"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400" b="0" i="0" u="none" strike="noStrike" kern="1200" cap="none" spc="0" normalizeH="0" baseline="0" noProof="0" dirty="0">
                <a:ln>
                  <a:noFill/>
                </a:ln>
                <a:solidFill>
                  <a:srgbClr val="1B1E3F"/>
                </a:solidFill>
                <a:effectLst/>
                <a:uLnTx/>
                <a:uFillTx/>
                <a:latin typeface="Calibri" panose="020F0502020204030204"/>
                <a:ea typeface="+mn-ea"/>
                <a:cs typeface="+mn-cs"/>
              </a:rPr>
              <a:t>Second level</a:t>
            </a:r>
          </a:p>
          <a:p>
            <a:pPr marL="1143000" marR="0" lvl="2"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000" b="0" i="0" u="none" strike="noStrike" kern="1200" cap="none" spc="0" normalizeH="0" baseline="0" noProof="0" dirty="0">
                <a:ln>
                  <a:noFill/>
                </a:ln>
                <a:solidFill>
                  <a:srgbClr val="DB5935"/>
                </a:solidFill>
                <a:effectLst/>
                <a:uLnTx/>
                <a:uFillTx/>
                <a:latin typeface="Calibri" panose="020F0502020204030204"/>
                <a:ea typeface="+mn-ea"/>
                <a:cs typeface="+mn-cs"/>
              </a:rPr>
              <a:t>Third level</a:t>
            </a:r>
          </a:p>
          <a:p>
            <a:pPr marL="1600200" marR="0" lvl="3"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464846"/>
                </a:solidFill>
                <a:effectLst/>
                <a:uLnTx/>
                <a:uFillTx/>
                <a:latin typeface="Calibri" panose="020F0502020204030204"/>
                <a:ea typeface="+mn-ea"/>
                <a:cs typeface="+mn-cs"/>
              </a:rPr>
              <a:t>Fourth level</a:t>
            </a:r>
          </a:p>
          <a:p>
            <a:pPr marL="2057400" marR="0" lvl="4"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000000"/>
                </a:solidFill>
                <a:effectLst/>
                <a:uLnTx/>
                <a:uFillTx/>
                <a:latin typeface="Calibri" panose="020F0502020204030204"/>
                <a:ea typeface="+mn-ea"/>
                <a:cs typeface="+mn-cs"/>
              </a:rPr>
              <a:t>Fifth level</a:t>
            </a:r>
          </a:p>
        </p:txBody>
      </p:sp>
      <p:sp>
        <p:nvSpPr>
          <p:cNvPr id="4" name="Content Placeholder 3"/>
          <p:cNvSpPr>
            <a:spLocks noGrp="1"/>
          </p:cNvSpPr>
          <p:nvPr>
            <p:ph sz="half" idx="2"/>
          </p:nvPr>
        </p:nvSpPr>
        <p:spPr>
          <a:xfrm>
            <a:off x="6197600" y="1055687"/>
            <a:ext cx="5384800" cy="5070477"/>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marL="228600" marR="0" lvl="0" indent="-228600" algn="l" defTabSz="914400" rtl="0" eaLnBrk="1" fontAlgn="auto" latinLnBrk="0" hangingPunct="1">
              <a:lnSpc>
                <a:spcPct val="90000"/>
              </a:lnSpc>
              <a:spcBef>
                <a:spcPts val="1000"/>
              </a:spcBef>
              <a:spcAft>
                <a:spcPts val="0"/>
              </a:spcAft>
              <a:buClrTx/>
              <a:buSzTx/>
              <a:buFont typeface="Arial"/>
              <a:buChar char="•"/>
              <a:tabLst/>
              <a:defRPr/>
            </a:pPr>
            <a:r>
              <a:rPr kumimoji="0" lang="en-US" sz="2800" b="0" i="0" u="none" strike="noStrike" kern="1200" cap="none" spc="0" normalizeH="0" baseline="0" noProof="0" dirty="0">
                <a:ln>
                  <a:noFill/>
                </a:ln>
                <a:solidFill>
                  <a:srgbClr val="464846"/>
                </a:solidFill>
                <a:effectLst/>
                <a:uLnTx/>
                <a:uFillTx/>
                <a:latin typeface="Calibri" panose="020F0502020204030204"/>
                <a:ea typeface="+mn-ea"/>
                <a:cs typeface="+mn-cs"/>
              </a:rPr>
              <a:t>Click to edit Master text styles</a:t>
            </a:r>
          </a:p>
          <a:p>
            <a:pPr marL="685800" marR="0" lvl="1"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400" b="0" i="0" u="none" strike="noStrike" kern="1200" cap="none" spc="0" normalizeH="0" baseline="0" noProof="0" dirty="0">
                <a:ln>
                  <a:noFill/>
                </a:ln>
                <a:solidFill>
                  <a:srgbClr val="1B1E3F"/>
                </a:solidFill>
                <a:effectLst/>
                <a:uLnTx/>
                <a:uFillTx/>
                <a:latin typeface="Calibri" panose="020F0502020204030204"/>
                <a:ea typeface="+mn-ea"/>
                <a:cs typeface="+mn-cs"/>
              </a:rPr>
              <a:t>Second level</a:t>
            </a:r>
          </a:p>
          <a:p>
            <a:pPr marL="1143000" marR="0" lvl="2"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000" b="0" i="0" u="none" strike="noStrike" kern="1200" cap="none" spc="0" normalizeH="0" baseline="0" noProof="0" dirty="0">
                <a:ln>
                  <a:noFill/>
                </a:ln>
                <a:solidFill>
                  <a:srgbClr val="DB5935"/>
                </a:solidFill>
                <a:effectLst/>
                <a:uLnTx/>
                <a:uFillTx/>
                <a:latin typeface="Calibri" panose="020F0502020204030204"/>
                <a:ea typeface="+mn-ea"/>
                <a:cs typeface="+mn-cs"/>
              </a:rPr>
              <a:t>Third level</a:t>
            </a:r>
          </a:p>
          <a:p>
            <a:pPr marL="1600200" marR="0" lvl="3"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464846"/>
                </a:solidFill>
                <a:effectLst/>
                <a:uLnTx/>
                <a:uFillTx/>
                <a:latin typeface="Calibri" panose="020F0502020204030204"/>
                <a:ea typeface="+mn-ea"/>
                <a:cs typeface="+mn-cs"/>
              </a:rPr>
              <a:t>Fourth level</a:t>
            </a:r>
          </a:p>
          <a:p>
            <a:pPr marL="2057400" marR="0" lvl="4"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000000"/>
                </a:solidFill>
                <a:effectLst/>
                <a:uLnTx/>
                <a:uFillTx/>
                <a:latin typeface="Calibri" panose="020F0502020204030204"/>
                <a:ea typeface="+mn-ea"/>
                <a:cs typeface="+mn-cs"/>
              </a:rPr>
              <a:t>Fifth level</a:t>
            </a:r>
          </a:p>
        </p:txBody>
      </p:sp>
      <p:sp>
        <p:nvSpPr>
          <p:cNvPr id="6" name="Footer Placeholder 5"/>
          <p:cNvSpPr>
            <a:spLocks noGrp="1"/>
          </p:cNvSpPr>
          <p:nvPr>
            <p:ph type="ftr" sz="quarter" idx="11"/>
          </p:nvPr>
        </p:nvSpPr>
        <p:spPr/>
        <p:txBody>
          <a:bodyPr/>
          <a:lstStyle/>
          <a:p>
            <a:endParaRPr lang="en-US" dirty="0"/>
          </a:p>
        </p:txBody>
      </p:sp>
      <p:sp>
        <p:nvSpPr>
          <p:cNvPr id="2" name="Title 1">
            <a:extLst>
              <a:ext uri="{FF2B5EF4-FFF2-40B4-BE49-F238E27FC236}">
                <a16:creationId xmlns:a16="http://schemas.microsoft.com/office/drawing/2014/main" id="{55A695E3-160A-1182-A08B-49F893982D5A}"/>
              </a:ext>
            </a:extLst>
          </p:cNvPr>
          <p:cNvSpPr>
            <a:spLocks noGrp="1"/>
          </p:cNvSpPr>
          <p:nvPr>
            <p:ph type="title"/>
          </p:nvPr>
        </p:nvSpPr>
        <p:spPr>
          <a:xfrm>
            <a:off x="609600" y="238539"/>
            <a:ext cx="9052560" cy="586961"/>
          </a:xfrm>
          <a:prstGeom prst="rect">
            <a:avLst/>
          </a:prstGeom>
        </p:spPr>
        <p:txBody>
          <a:bodyPr/>
          <a:lstStyle>
            <a:lvl1pPr algn="l">
              <a:defRPr sz="2800">
                <a:solidFill>
                  <a:srgbClr val="70AD47"/>
                </a:solidFill>
              </a:defRPr>
            </a:lvl1pPr>
          </a:lstStyle>
          <a:p>
            <a:r>
              <a:rPr lang="en-US" dirty="0"/>
              <a:t>Click to edit Master title style</a:t>
            </a:r>
          </a:p>
        </p:txBody>
      </p:sp>
    </p:spTree>
    <p:extLst>
      <p:ext uri="{BB962C8B-B14F-4D97-AF65-F5344CB8AC3E}">
        <p14:creationId xmlns:p14="http://schemas.microsoft.com/office/powerpoint/2010/main" val="261988624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609600" y="1054101"/>
            <a:ext cx="5386917" cy="639763"/>
          </a:xfrm>
        </p:spPr>
        <p:txBody>
          <a:bodyPr anchor="b"/>
          <a:lstStyle>
            <a:lvl1pPr marL="0" indent="0">
              <a:buNone/>
              <a:defRPr sz="2400" b="1"/>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1693863"/>
            <a:ext cx="5386917" cy="4432300"/>
          </a:xfrm>
        </p:spPr>
        <p:txBody>
          <a:bodyPr/>
          <a:lstStyle>
            <a:lvl1pPr marL="342900" indent="-342900">
              <a:buFont typeface="Arial" panose="020B0604020202020204" pitchFamily="34" charset="0"/>
              <a:buChar cha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marL="228600" marR="0" lvl="0" indent="-228600" algn="l" defTabSz="914400" rtl="0" eaLnBrk="1" fontAlgn="auto" latinLnBrk="0" hangingPunct="1">
              <a:lnSpc>
                <a:spcPct val="90000"/>
              </a:lnSpc>
              <a:spcBef>
                <a:spcPts val="1000"/>
              </a:spcBef>
              <a:spcAft>
                <a:spcPts val="0"/>
              </a:spcAft>
              <a:buClrTx/>
              <a:buSzTx/>
              <a:buFont typeface="Arial"/>
              <a:buChar char="•"/>
              <a:tabLst/>
              <a:defRPr/>
            </a:pPr>
            <a:r>
              <a:rPr kumimoji="0" lang="en-US" sz="2800" b="0" i="0" u="none" strike="noStrike" kern="1200" cap="none" spc="0" normalizeH="0" baseline="0" noProof="0" dirty="0">
                <a:ln>
                  <a:noFill/>
                </a:ln>
                <a:solidFill>
                  <a:srgbClr val="464846"/>
                </a:solidFill>
                <a:effectLst/>
                <a:uLnTx/>
                <a:uFillTx/>
                <a:latin typeface="Calibri" panose="020F0502020204030204"/>
                <a:ea typeface="+mn-ea"/>
                <a:cs typeface="+mn-cs"/>
              </a:rPr>
              <a:t>Click to edit Master text styles</a:t>
            </a:r>
          </a:p>
          <a:p>
            <a:pPr marL="685800" marR="0" lvl="1"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400" b="0" i="0" u="none" strike="noStrike" kern="1200" cap="none" spc="0" normalizeH="0" baseline="0" noProof="0" dirty="0">
                <a:ln>
                  <a:noFill/>
                </a:ln>
                <a:solidFill>
                  <a:srgbClr val="1B1E3F"/>
                </a:solidFill>
                <a:effectLst/>
                <a:uLnTx/>
                <a:uFillTx/>
                <a:latin typeface="Calibri" panose="020F0502020204030204"/>
                <a:ea typeface="+mn-ea"/>
                <a:cs typeface="+mn-cs"/>
              </a:rPr>
              <a:t>Second level</a:t>
            </a:r>
          </a:p>
          <a:p>
            <a:pPr marL="1143000" marR="0" lvl="2"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000" b="0" i="0" u="none" strike="noStrike" kern="1200" cap="none" spc="0" normalizeH="0" baseline="0" noProof="0" dirty="0">
                <a:ln>
                  <a:noFill/>
                </a:ln>
                <a:solidFill>
                  <a:srgbClr val="DB5935"/>
                </a:solidFill>
                <a:effectLst/>
                <a:uLnTx/>
                <a:uFillTx/>
                <a:latin typeface="Calibri" panose="020F0502020204030204"/>
                <a:ea typeface="+mn-ea"/>
                <a:cs typeface="+mn-cs"/>
              </a:rPr>
              <a:t>Third level</a:t>
            </a:r>
          </a:p>
          <a:p>
            <a:pPr marL="1600200" marR="0" lvl="3"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464846"/>
                </a:solidFill>
                <a:effectLst/>
                <a:uLnTx/>
                <a:uFillTx/>
                <a:latin typeface="Calibri" panose="020F0502020204030204"/>
                <a:ea typeface="+mn-ea"/>
                <a:cs typeface="+mn-cs"/>
              </a:rPr>
              <a:t>Fourth level</a:t>
            </a:r>
          </a:p>
          <a:p>
            <a:pPr marL="2057400" marR="0" lvl="4"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000000"/>
                </a:solidFill>
                <a:effectLst/>
                <a:uLnTx/>
                <a:uFillTx/>
                <a:latin typeface="Calibri" panose="020F0502020204030204"/>
                <a:ea typeface="+mn-ea"/>
                <a:cs typeface="+mn-cs"/>
              </a:rPr>
              <a:t>Fifth level</a:t>
            </a:r>
          </a:p>
        </p:txBody>
      </p:sp>
      <p:sp>
        <p:nvSpPr>
          <p:cNvPr id="5" name="Text Placeholder 4"/>
          <p:cNvSpPr>
            <a:spLocks noGrp="1"/>
          </p:cNvSpPr>
          <p:nvPr>
            <p:ph type="body" sz="quarter" idx="3"/>
          </p:nvPr>
        </p:nvSpPr>
        <p:spPr>
          <a:xfrm>
            <a:off x="6193369" y="1054100"/>
            <a:ext cx="5389033" cy="639763"/>
          </a:xfrm>
        </p:spPr>
        <p:txBody>
          <a:bodyPr anchor="b"/>
          <a:lstStyle>
            <a:lvl1pPr marL="0" indent="0">
              <a:buNone/>
              <a:defRPr sz="2400" b="1"/>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69" y="1693863"/>
            <a:ext cx="5389033" cy="443230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marL="228600" marR="0" lvl="0" indent="-228600" algn="l" defTabSz="914400" rtl="0" eaLnBrk="1" fontAlgn="auto" latinLnBrk="0" hangingPunct="1">
              <a:lnSpc>
                <a:spcPct val="90000"/>
              </a:lnSpc>
              <a:spcBef>
                <a:spcPts val="1000"/>
              </a:spcBef>
              <a:spcAft>
                <a:spcPts val="0"/>
              </a:spcAft>
              <a:buClrTx/>
              <a:buSzTx/>
              <a:buFont typeface="Arial"/>
              <a:buChar char="•"/>
              <a:tabLst/>
              <a:defRPr/>
            </a:pPr>
            <a:r>
              <a:rPr kumimoji="0" lang="en-US" sz="2800" b="0" i="0" u="none" strike="noStrike" kern="1200" cap="none" spc="0" normalizeH="0" baseline="0" noProof="0" dirty="0">
                <a:ln>
                  <a:noFill/>
                </a:ln>
                <a:solidFill>
                  <a:srgbClr val="464846"/>
                </a:solidFill>
                <a:effectLst/>
                <a:uLnTx/>
                <a:uFillTx/>
                <a:latin typeface="Calibri" panose="020F0502020204030204"/>
                <a:ea typeface="+mn-ea"/>
                <a:cs typeface="+mn-cs"/>
              </a:rPr>
              <a:t>Click to edit Master text styles</a:t>
            </a:r>
          </a:p>
          <a:p>
            <a:pPr marL="685800" marR="0" lvl="1"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400" b="0" i="0" u="none" strike="noStrike" kern="1200" cap="none" spc="0" normalizeH="0" baseline="0" noProof="0" dirty="0">
                <a:ln>
                  <a:noFill/>
                </a:ln>
                <a:solidFill>
                  <a:srgbClr val="1B1E3F"/>
                </a:solidFill>
                <a:effectLst/>
                <a:uLnTx/>
                <a:uFillTx/>
                <a:latin typeface="Calibri" panose="020F0502020204030204"/>
                <a:ea typeface="+mn-ea"/>
                <a:cs typeface="+mn-cs"/>
              </a:rPr>
              <a:t>Second level</a:t>
            </a:r>
          </a:p>
          <a:p>
            <a:pPr marL="1143000" marR="0" lvl="2"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000" b="0" i="0" u="none" strike="noStrike" kern="1200" cap="none" spc="0" normalizeH="0" baseline="0" noProof="0" dirty="0">
                <a:ln>
                  <a:noFill/>
                </a:ln>
                <a:solidFill>
                  <a:srgbClr val="DB5935"/>
                </a:solidFill>
                <a:effectLst/>
                <a:uLnTx/>
                <a:uFillTx/>
                <a:latin typeface="Calibri" panose="020F0502020204030204"/>
                <a:ea typeface="+mn-ea"/>
                <a:cs typeface="+mn-cs"/>
              </a:rPr>
              <a:t>Third level</a:t>
            </a:r>
          </a:p>
          <a:p>
            <a:pPr marL="1600200" marR="0" lvl="3"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464846"/>
                </a:solidFill>
                <a:effectLst/>
                <a:uLnTx/>
                <a:uFillTx/>
                <a:latin typeface="Calibri" panose="020F0502020204030204"/>
                <a:ea typeface="+mn-ea"/>
                <a:cs typeface="+mn-cs"/>
              </a:rPr>
              <a:t>Fourth level</a:t>
            </a:r>
          </a:p>
          <a:p>
            <a:pPr marL="2057400" marR="0" lvl="4"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000000"/>
                </a:solidFill>
                <a:effectLst/>
                <a:uLnTx/>
                <a:uFillTx/>
                <a:latin typeface="Calibri" panose="020F0502020204030204"/>
                <a:ea typeface="+mn-ea"/>
                <a:cs typeface="+mn-cs"/>
              </a:rPr>
              <a:t>Fifth level</a:t>
            </a:r>
          </a:p>
        </p:txBody>
      </p:sp>
      <p:sp>
        <p:nvSpPr>
          <p:cNvPr id="8" name="Footer Placeholder 7"/>
          <p:cNvSpPr>
            <a:spLocks noGrp="1"/>
          </p:cNvSpPr>
          <p:nvPr>
            <p:ph type="ftr" sz="quarter" idx="11"/>
          </p:nvPr>
        </p:nvSpPr>
        <p:spPr/>
        <p:txBody>
          <a:bodyPr/>
          <a:lstStyle/>
          <a:p>
            <a:endParaRPr lang="en-US"/>
          </a:p>
        </p:txBody>
      </p:sp>
      <p:sp>
        <p:nvSpPr>
          <p:cNvPr id="2" name="Title 1">
            <a:extLst>
              <a:ext uri="{FF2B5EF4-FFF2-40B4-BE49-F238E27FC236}">
                <a16:creationId xmlns:a16="http://schemas.microsoft.com/office/drawing/2014/main" id="{48293EA6-65EB-EBFA-B114-8CE108578312}"/>
              </a:ext>
            </a:extLst>
          </p:cNvPr>
          <p:cNvSpPr>
            <a:spLocks noGrp="1"/>
          </p:cNvSpPr>
          <p:nvPr>
            <p:ph type="title"/>
          </p:nvPr>
        </p:nvSpPr>
        <p:spPr>
          <a:xfrm>
            <a:off x="609600" y="238539"/>
            <a:ext cx="9052560" cy="586961"/>
          </a:xfrm>
          <a:prstGeom prst="rect">
            <a:avLst/>
          </a:prstGeom>
        </p:spPr>
        <p:txBody>
          <a:bodyPr/>
          <a:lstStyle>
            <a:lvl1pPr algn="l">
              <a:defRPr sz="2800">
                <a:solidFill>
                  <a:srgbClr val="70AD47"/>
                </a:solidFill>
              </a:defRPr>
            </a:lvl1pPr>
          </a:lstStyle>
          <a:p>
            <a:r>
              <a:rPr lang="en-US" dirty="0"/>
              <a:t>Click to edit Master title style</a:t>
            </a:r>
          </a:p>
        </p:txBody>
      </p:sp>
    </p:spTree>
    <p:extLst>
      <p:ext uri="{BB962C8B-B14F-4D97-AF65-F5344CB8AC3E}">
        <p14:creationId xmlns:p14="http://schemas.microsoft.com/office/powerpoint/2010/main" val="253579396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4" name="Footer Placeholder 3"/>
          <p:cNvSpPr>
            <a:spLocks noGrp="1"/>
          </p:cNvSpPr>
          <p:nvPr>
            <p:ph type="ftr" sz="quarter" idx="11"/>
          </p:nvPr>
        </p:nvSpPr>
        <p:spPr/>
        <p:txBody>
          <a:bodyPr/>
          <a:lstStyle/>
          <a:p>
            <a:endParaRPr lang="en-US"/>
          </a:p>
        </p:txBody>
      </p:sp>
      <p:sp>
        <p:nvSpPr>
          <p:cNvPr id="2" name="Title 1">
            <a:extLst>
              <a:ext uri="{FF2B5EF4-FFF2-40B4-BE49-F238E27FC236}">
                <a16:creationId xmlns:a16="http://schemas.microsoft.com/office/drawing/2014/main" id="{DCC07829-38D8-F49A-78AA-2EAC35A1A3B6}"/>
              </a:ext>
            </a:extLst>
          </p:cNvPr>
          <p:cNvSpPr>
            <a:spLocks noGrp="1"/>
          </p:cNvSpPr>
          <p:nvPr>
            <p:ph type="title"/>
          </p:nvPr>
        </p:nvSpPr>
        <p:spPr>
          <a:xfrm>
            <a:off x="609600" y="238539"/>
            <a:ext cx="9052560" cy="586961"/>
          </a:xfrm>
          <a:prstGeom prst="rect">
            <a:avLst/>
          </a:prstGeom>
        </p:spPr>
        <p:txBody>
          <a:bodyPr/>
          <a:lstStyle>
            <a:lvl1pPr algn="l">
              <a:defRPr sz="2800">
                <a:solidFill>
                  <a:srgbClr val="70AD47"/>
                </a:solidFill>
              </a:defRPr>
            </a:lvl1pPr>
          </a:lstStyle>
          <a:p>
            <a:r>
              <a:rPr lang="en-US" dirty="0"/>
              <a:t>Click to edit Master title style</a:t>
            </a:r>
          </a:p>
        </p:txBody>
      </p:sp>
    </p:spTree>
    <p:extLst>
      <p:ext uri="{BB962C8B-B14F-4D97-AF65-F5344CB8AC3E}">
        <p14:creationId xmlns:p14="http://schemas.microsoft.com/office/powerpoint/2010/main" val="347272125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213090109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2" y="273049"/>
            <a:ext cx="4011084" cy="1162051"/>
          </a:xfrm>
          <a:prstGeom prst="rect">
            <a:avLst/>
          </a:prstGeom>
        </p:spPr>
        <p:txBody>
          <a:bodyPr anchor="b"/>
          <a:lstStyle>
            <a:lvl1pPr algn="l">
              <a:defRPr sz="2000" b="1">
                <a:solidFill>
                  <a:srgbClr val="70AD47"/>
                </a:solidFill>
              </a:defRPr>
            </a:lvl1pPr>
          </a:lstStyle>
          <a:p>
            <a:r>
              <a:rPr lang="en-US" dirty="0"/>
              <a:t>Click to edit Master title style</a:t>
            </a:r>
          </a:p>
        </p:txBody>
      </p:sp>
      <p:sp>
        <p:nvSpPr>
          <p:cNvPr id="3" name="Content Placeholder 2"/>
          <p:cNvSpPr>
            <a:spLocks noGrp="1"/>
          </p:cNvSpPr>
          <p:nvPr>
            <p:ph idx="1"/>
          </p:nvPr>
        </p:nvSpPr>
        <p:spPr>
          <a:xfrm>
            <a:off x="4766733" y="273052"/>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marL="228600" marR="0" lvl="0" indent="-228600" algn="l" defTabSz="914400" rtl="0" eaLnBrk="1" fontAlgn="auto" latinLnBrk="0" hangingPunct="1">
              <a:lnSpc>
                <a:spcPct val="90000"/>
              </a:lnSpc>
              <a:spcBef>
                <a:spcPts val="1000"/>
              </a:spcBef>
              <a:spcAft>
                <a:spcPts val="0"/>
              </a:spcAft>
              <a:buClrTx/>
              <a:buSzTx/>
              <a:buFont typeface="Arial"/>
              <a:buChar char="•"/>
              <a:tabLst/>
              <a:defRPr/>
            </a:pPr>
            <a:r>
              <a:rPr kumimoji="0" lang="en-US" sz="2800" b="0" i="0" u="none" strike="noStrike" kern="1200" cap="none" spc="0" normalizeH="0" baseline="0" noProof="0" dirty="0">
                <a:ln>
                  <a:noFill/>
                </a:ln>
                <a:solidFill>
                  <a:srgbClr val="464846"/>
                </a:solidFill>
                <a:effectLst/>
                <a:uLnTx/>
                <a:uFillTx/>
                <a:latin typeface="Calibri" panose="020F0502020204030204"/>
                <a:ea typeface="+mn-ea"/>
                <a:cs typeface="+mn-cs"/>
              </a:rPr>
              <a:t>Click to edit Master text styles</a:t>
            </a:r>
          </a:p>
          <a:p>
            <a:pPr marL="685800" marR="0" lvl="1"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400" b="0" i="0" u="none" strike="noStrike" kern="1200" cap="none" spc="0" normalizeH="0" baseline="0" noProof="0" dirty="0">
                <a:ln>
                  <a:noFill/>
                </a:ln>
                <a:solidFill>
                  <a:srgbClr val="1B1E3F"/>
                </a:solidFill>
                <a:effectLst/>
                <a:uLnTx/>
                <a:uFillTx/>
                <a:latin typeface="Calibri" panose="020F0502020204030204"/>
                <a:ea typeface="+mn-ea"/>
                <a:cs typeface="+mn-cs"/>
              </a:rPr>
              <a:t>Second level</a:t>
            </a:r>
          </a:p>
          <a:p>
            <a:pPr marL="1143000" marR="0" lvl="2"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000" b="0" i="0" u="none" strike="noStrike" kern="1200" cap="none" spc="0" normalizeH="0" baseline="0" noProof="0" dirty="0">
                <a:ln>
                  <a:noFill/>
                </a:ln>
                <a:solidFill>
                  <a:srgbClr val="DB5935"/>
                </a:solidFill>
                <a:effectLst/>
                <a:uLnTx/>
                <a:uFillTx/>
                <a:latin typeface="Calibri" panose="020F0502020204030204"/>
                <a:ea typeface="+mn-ea"/>
                <a:cs typeface="+mn-cs"/>
              </a:rPr>
              <a:t>Third level</a:t>
            </a:r>
          </a:p>
          <a:p>
            <a:pPr marL="1600200" marR="0" lvl="3"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464846"/>
                </a:solidFill>
                <a:effectLst/>
                <a:uLnTx/>
                <a:uFillTx/>
                <a:latin typeface="Calibri" panose="020F0502020204030204"/>
                <a:ea typeface="+mn-ea"/>
                <a:cs typeface="+mn-cs"/>
              </a:rPr>
              <a:t>Fourth level</a:t>
            </a:r>
          </a:p>
          <a:p>
            <a:pPr marL="2057400" marR="0" lvl="4"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000000"/>
                </a:solidFill>
                <a:effectLst/>
                <a:uLnTx/>
                <a:uFillTx/>
                <a:latin typeface="Calibri" panose="020F0502020204030204"/>
                <a:ea typeface="+mn-ea"/>
                <a:cs typeface="+mn-cs"/>
              </a:rPr>
              <a:t>Fifth level</a:t>
            </a:r>
          </a:p>
        </p:txBody>
      </p:sp>
      <p:sp>
        <p:nvSpPr>
          <p:cNvPr id="4" name="Text Placeholder 3"/>
          <p:cNvSpPr>
            <a:spLocks noGrp="1"/>
          </p:cNvSpPr>
          <p:nvPr>
            <p:ph type="body" sz="half" idx="2"/>
          </p:nvPr>
        </p:nvSpPr>
        <p:spPr>
          <a:xfrm>
            <a:off x="609602" y="1435102"/>
            <a:ext cx="4011084" cy="4691063"/>
          </a:xfrm>
        </p:spPr>
        <p:txBody>
          <a:bodyPr/>
          <a:lstStyle>
            <a:lvl1pPr marL="0" indent="0">
              <a:buNone/>
              <a:defRPr sz="1400"/>
            </a:lvl1pPr>
            <a:lvl2pPr marL="457189" indent="0">
              <a:buNone/>
              <a:defRPr sz="1200"/>
            </a:lvl2pPr>
            <a:lvl3pPr marL="914377" indent="0">
              <a:buNone/>
              <a:defRPr sz="1000"/>
            </a:lvl3pPr>
            <a:lvl4pPr marL="1371566" indent="0">
              <a:buNone/>
              <a:defRPr sz="900"/>
            </a:lvl4pPr>
            <a:lvl5pPr marL="1828754" indent="0">
              <a:buNone/>
              <a:defRPr sz="900"/>
            </a:lvl5pPr>
            <a:lvl6pPr marL="2285943" indent="0">
              <a:buNone/>
              <a:defRPr sz="900"/>
            </a:lvl6pPr>
            <a:lvl7pPr marL="2743131" indent="0">
              <a:buNone/>
              <a:defRPr sz="900"/>
            </a:lvl7pPr>
            <a:lvl8pPr marL="3200320" indent="0">
              <a:buNone/>
              <a:defRPr sz="900"/>
            </a:lvl8pPr>
            <a:lvl9pPr marL="3657509" indent="0">
              <a:buNone/>
              <a:defRPr sz="900"/>
            </a:lvl9pPr>
          </a:lstStyle>
          <a:p>
            <a:pPr lvl="0"/>
            <a:r>
              <a:rPr lang="en-US"/>
              <a:t>Click to edit Master text styles</a:t>
            </a:r>
          </a:p>
        </p:txBody>
      </p:sp>
      <p:sp>
        <p:nvSpPr>
          <p:cNvPr id="6" name="Footer Placeholder 5"/>
          <p:cNvSpPr>
            <a:spLocks noGrp="1"/>
          </p:cNvSpPr>
          <p:nvPr>
            <p:ph type="ftr" sz="quarter" idx="11"/>
          </p:nvPr>
        </p:nvSpPr>
        <p:spPr/>
        <p:txBody>
          <a:bodyPr/>
          <a:lstStyle/>
          <a:p>
            <a:endParaRPr lang="en-US" dirty="0"/>
          </a:p>
        </p:txBody>
      </p:sp>
    </p:spTree>
    <p:extLst>
      <p:ext uri="{BB962C8B-B14F-4D97-AF65-F5344CB8AC3E}">
        <p14:creationId xmlns:p14="http://schemas.microsoft.com/office/powerpoint/2010/main" val="354089564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1244600"/>
          </a:xfrm>
          <a:prstGeom prst="rect">
            <a:avLst/>
          </a:prstGeom>
        </p:spPr>
        <p:txBody>
          <a:bodyPr anchor="t">
            <a:normAutofit/>
          </a:bodyPr>
          <a:lstStyle>
            <a:lvl1pPr algn="l">
              <a:defRPr sz="1600" b="0"/>
            </a:lvl1pPr>
          </a:lstStyle>
          <a:p>
            <a:r>
              <a:rPr lang="en-US" dirty="0"/>
              <a:t>Click to edit Master title style</a:t>
            </a:r>
          </a:p>
        </p:txBody>
      </p:sp>
      <p:sp>
        <p:nvSpPr>
          <p:cNvPr id="3" name="Picture Placeholder 2"/>
          <p:cNvSpPr>
            <a:spLocks noGrp="1"/>
          </p:cNvSpPr>
          <p:nvPr>
            <p:ph type="pic" idx="1"/>
          </p:nvPr>
        </p:nvSpPr>
        <p:spPr>
          <a:xfrm>
            <a:off x="2389717" y="612775"/>
            <a:ext cx="7315200" cy="4114800"/>
          </a:xfrm>
        </p:spPr>
        <p:txBody>
          <a:bodyPr>
            <a:normAutofit/>
          </a:bodyPr>
          <a:lstStyle>
            <a:lvl1pPr marL="0" indent="0">
              <a:buNone/>
              <a:defRPr sz="2800"/>
            </a:lvl1pPr>
            <a:lvl2pPr marL="457189" indent="0">
              <a:buNone/>
              <a:defRPr sz="2800"/>
            </a:lvl2pPr>
            <a:lvl3pPr marL="914377" indent="0">
              <a:buNone/>
              <a:defRPr sz="2400"/>
            </a:lvl3pPr>
            <a:lvl4pPr marL="1371566" indent="0">
              <a:buNone/>
              <a:defRPr sz="2000"/>
            </a:lvl4pPr>
            <a:lvl5pPr marL="1828754" indent="0">
              <a:buNone/>
              <a:defRPr sz="2000"/>
            </a:lvl5pPr>
            <a:lvl6pPr marL="2285943" indent="0">
              <a:buNone/>
              <a:defRPr sz="2000"/>
            </a:lvl6pPr>
            <a:lvl7pPr marL="2743131" indent="0">
              <a:buNone/>
              <a:defRPr sz="2000"/>
            </a:lvl7pPr>
            <a:lvl8pPr marL="3200320" indent="0">
              <a:buNone/>
              <a:defRPr sz="2000"/>
            </a:lvl8pPr>
            <a:lvl9pPr marL="3657509" indent="0">
              <a:buNone/>
              <a:defRPr sz="2000"/>
            </a:lvl9pPr>
          </a:lstStyle>
          <a:p>
            <a:endParaRPr lang="en-US" dirty="0"/>
          </a:p>
        </p:txBody>
      </p:sp>
      <p:sp>
        <p:nvSpPr>
          <p:cNvPr id="6" name="Footer Placeholder 5"/>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356689985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Last Slide">
    <p:spTree>
      <p:nvGrpSpPr>
        <p:cNvPr id="1" name=""/>
        <p:cNvGrpSpPr/>
        <p:nvPr/>
      </p:nvGrpSpPr>
      <p:grpSpPr>
        <a:xfrm>
          <a:off x="0" y="0"/>
          <a:ext cx="0" cy="0"/>
          <a:chOff x="0" y="0"/>
          <a:chExt cx="0" cy="0"/>
        </a:xfrm>
      </p:grpSpPr>
      <p:sp>
        <p:nvSpPr>
          <p:cNvPr id="7" name="Content Placeholder 6"/>
          <p:cNvSpPr>
            <a:spLocks noGrp="1"/>
          </p:cNvSpPr>
          <p:nvPr>
            <p:ph sz="quarter" idx="12"/>
          </p:nvPr>
        </p:nvSpPr>
        <p:spPr>
          <a:xfrm>
            <a:off x="609600" y="1011383"/>
            <a:ext cx="10972800" cy="3255818"/>
          </a:xfrm>
        </p:spPr>
        <p:txBody>
          <a:bodyPr/>
          <a:lstStyle>
            <a:lvl5pPr marL="1828800" indent="0">
              <a:buNone/>
              <a:defRPr/>
            </a:lvl5pPr>
          </a:lstStyle>
          <a:p>
            <a:pPr marL="228600" marR="0" lvl="0" indent="-228600" algn="l" defTabSz="914400" rtl="0" eaLnBrk="1" fontAlgn="auto" latinLnBrk="0" hangingPunct="1">
              <a:lnSpc>
                <a:spcPct val="90000"/>
              </a:lnSpc>
              <a:spcBef>
                <a:spcPts val="1000"/>
              </a:spcBef>
              <a:spcAft>
                <a:spcPts val="0"/>
              </a:spcAft>
              <a:buClrTx/>
              <a:buSzTx/>
              <a:buFont typeface="Arial"/>
              <a:buChar char="•"/>
              <a:tabLst/>
              <a:defRPr/>
            </a:pPr>
            <a:r>
              <a:rPr kumimoji="0" lang="en-US" sz="2800" b="0" i="0" u="none" strike="noStrike" kern="1200" cap="none" spc="0" normalizeH="0" baseline="0" noProof="0" dirty="0">
                <a:ln>
                  <a:noFill/>
                </a:ln>
                <a:solidFill>
                  <a:srgbClr val="464846"/>
                </a:solidFill>
                <a:effectLst/>
                <a:uLnTx/>
                <a:uFillTx/>
                <a:latin typeface="Calibri" panose="020F0502020204030204"/>
                <a:ea typeface="+mn-ea"/>
                <a:cs typeface="+mn-cs"/>
              </a:rPr>
              <a:t>Click to edit Master text styles</a:t>
            </a:r>
          </a:p>
          <a:p>
            <a:pPr marL="685800" marR="0" lvl="1"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400" b="0" i="0" u="none" strike="noStrike" kern="1200" cap="none" spc="0" normalizeH="0" baseline="0" noProof="0" dirty="0">
                <a:ln>
                  <a:noFill/>
                </a:ln>
                <a:solidFill>
                  <a:srgbClr val="1B1E3F"/>
                </a:solidFill>
                <a:effectLst/>
                <a:uLnTx/>
                <a:uFillTx/>
                <a:latin typeface="Calibri" panose="020F0502020204030204"/>
                <a:ea typeface="+mn-ea"/>
                <a:cs typeface="+mn-cs"/>
              </a:rPr>
              <a:t>Second level</a:t>
            </a:r>
          </a:p>
          <a:p>
            <a:pPr marL="1143000" marR="0" lvl="2"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000" b="0" i="0" u="none" strike="noStrike" kern="1200" cap="none" spc="0" normalizeH="0" baseline="0" noProof="0" dirty="0">
                <a:ln>
                  <a:noFill/>
                </a:ln>
                <a:solidFill>
                  <a:srgbClr val="DB5935"/>
                </a:solidFill>
                <a:effectLst/>
                <a:uLnTx/>
                <a:uFillTx/>
                <a:latin typeface="Calibri" panose="020F0502020204030204"/>
                <a:ea typeface="+mn-ea"/>
                <a:cs typeface="+mn-cs"/>
              </a:rPr>
              <a:t>Third level</a:t>
            </a:r>
          </a:p>
          <a:p>
            <a:pPr marL="1600200" marR="0" lvl="3"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464846"/>
                </a:solidFill>
                <a:effectLst/>
                <a:uLnTx/>
                <a:uFillTx/>
                <a:latin typeface="Calibri" panose="020F0502020204030204"/>
                <a:ea typeface="+mn-ea"/>
                <a:cs typeface="+mn-cs"/>
              </a:rPr>
              <a:t>Fourth level</a:t>
            </a:r>
          </a:p>
          <a:p>
            <a:pPr marL="2057400" marR="0" lvl="4"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000000"/>
                </a:solidFill>
                <a:effectLst/>
                <a:uLnTx/>
                <a:uFillTx/>
                <a:latin typeface="Calibri" panose="020F0502020204030204"/>
                <a:ea typeface="+mn-ea"/>
                <a:cs typeface="+mn-cs"/>
              </a:rPr>
              <a:t>Fifth level</a:t>
            </a:r>
          </a:p>
        </p:txBody>
      </p:sp>
      <p:sp>
        <p:nvSpPr>
          <p:cNvPr id="5" name="Content Placeholder 6"/>
          <p:cNvSpPr>
            <a:spLocks noGrp="1"/>
          </p:cNvSpPr>
          <p:nvPr>
            <p:ph sz="quarter" idx="13" hasCustomPrompt="1"/>
          </p:nvPr>
        </p:nvSpPr>
        <p:spPr>
          <a:xfrm>
            <a:off x="609600" y="4378037"/>
            <a:ext cx="10972800" cy="1627909"/>
          </a:xfrm>
        </p:spPr>
        <p:txBody>
          <a:bodyPr>
            <a:normAutofit/>
          </a:bodyPr>
          <a:lstStyle>
            <a:lvl1pPr marL="0" indent="0">
              <a:buNone/>
              <a:defRPr sz="1600">
                <a:solidFill>
                  <a:schemeClr val="accent3"/>
                </a:solidFill>
              </a:defRPr>
            </a:lvl1pPr>
          </a:lstStyle>
          <a:p>
            <a:pPr lvl="0"/>
            <a:r>
              <a:rPr lang="en-US" dirty="0"/>
              <a:t>Caption</a:t>
            </a:r>
          </a:p>
        </p:txBody>
      </p:sp>
      <p:sp>
        <p:nvSpPr>
          <p:cNvPr id="6" name="Text Placeholder 5">
            <a:extLst>
              <a:ext uri="{FF2B5EF4-FFF2-40B4-BE49-F238E27FC236}">
                <a16:creationId xmlns:a16="http://schemas.microsoft.com/office/drawing/2014/main" id="{6E14F94F-1E52-2B42-BC75-C0C106E8BEC0}"/>
              </a:ext>
            </a:extLst>
          </p:cNvPr>
          <p:cNvSpPr>
            <a:spLocks noGrp="1"/>
          </p:cNvSpPr>
          <p:nvPr>
            <p:ph type="body" sz="quarter" idx="14" hasCustomPrompt="1"/>
          </p:nvPr>
        </p:nvSpPr>
        <p:spPr>
          <a:xfrm>
            <a:off x="838200" y="6271576"/>
            <a:ext cx="10515600" cy="442595"/>
          </a:xfrm>
        </p:spPr>
        <p:txBody>
          <a:bodyPr>
            <a:normAutofit/>
          </a:bodyPr>
          <a:lstStyle>
            <a:lvl1pPr marL="0" indent="0" algn="l">
              <a:buNone/>
              <a:defRPr sz="1200">
                <a:solidFill>
                  <a:schemeClr val="tx1"/>
                </a:solidFill>
              </a:defRPr>
            </a:lvl1pPr>
          </a:lstStyle>
          <a:p>
            <a:pPr algn="l"/>
            <a:r>
              <a:rPr lang="en-US" dirty="0"/>
              <a:t>This OpenStax ancillary resource is © Rice University under a CC BY 4.0 International license; it may be reproduced or modified but must be attributed to OpenStax, Rice University and any changes must be noted.</a:t>
            </a:r>
          </a:p>
        </p:txBody>
      </p:sp>
      <p:sp>
        <p:nvSpPr>
          <p:cNvPr id="3" name="Title 1">
            <a:extLst>
              <a:ext uri="{FF2B5EF4-FFF2-40B4-BE49-F238E27FC236}">
                <a16:creationId xmlns:a16="http://schemas.microsoft.com/office/drawing/2014/main" id="{75AFEFD2-D28D-C54F-70F8-461EEBE63A5A}"/>
              </a:ext>
            </a:extLst>
          </p:cNvPr>
          <p:cNvSpPr>
            <a:spLocks noGrp="1"/>
          </p:cNvSpPr>
          <p:nvPr>
            <p:ph type="title"/>
          </p:nvPr>
        </p:nvSpPr>
        <p:spPr>
          <a:xfrm>
            <a:off x="609600" y="238539"/>
            <a:ext cx="9052560" cy="586961"/>
          </a:xfrm>
          <a:prstGeom prst="rect">
            <a:avLst/>
          </a:prstGeom>
        </p:spPr>
        <p:txBody>
          <a:bodyPr/>
          <a:lstStyle>
            <a:lvl1pPr algn="l">
              <a:defRPr sz="2800">
                <a:solidFill>
                  <a:srgbClr val="70AD47"/>
                </a:solidFill>
              </a:defRPr>
            </a:lvl1pPr>
          </a:lstStyle>
          <a:p>
            <a:r>
              <a:rPr lang="en-US" dirty="0"/>
              <a:t>Click to edit Master title style</a:t>
            </a:r>
          </a:p>
        </p:txBody>
      </p:sp>
    </p:spTree>
    <p:extLst>
      <p:ext uri="{BB962C8B-B14F-4D97-AF65-F5344CB8AC3E}">
        <p14:creationId xmlns:p14="http://schemas.microsoft.com/office/powerpoint/2010/main" val="218831260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1143000"/>
          </a:xfrm>
          <a:prstGeom prst="rect">
            <a:avLst/>
          </a:prstGeom>
        </p:spPr>
        <p:txBody>
          <a:bodyPr/>
          <a:lstStyle/>
          <a:p>
            <a:r>
              <a:rPr lang="en-US" dirty="0"/>
              <a:t>Click to edit Master title style</a:t>
            </a:r>
          </a:p>
        </p:txBody>
      </p:sp>
      <p:sp>
        <p:nvSpPr>
          <p:cNvPr id="3" name="Vertical Text Placeholder 2"/>
          <p:cNvSpPr>
            <a:spLocks noGrp="1"/>
          </p:cNvSpPr>
          <p:nvPr>
            <p:ph type="body" orient="vert" idx="1"/>
          </p:nvPr>
        </p:nvSpPr>
        <p:spPr/>
        <p:txBody>
          <a:bodyPr vert="eaVert"/>
          <a:lstStyle>
            <a:lvl1pPr>
              <a:defRPr sz="2800"/>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Footer Placeholder 4"/>
          <p:cNvSpPr>
            <a:spLocks noGrp="1"/>
          </p:cNvSpPr>
          <p:nvPr>
            <p:ph type="ftr" sz="quarter" idx="11"/>
          </p:nvPr>
        </p:nvSpPr>
        <p:spPr/>
        <p:txBody>
          <a:bodyPr/>
          <a:lstStyle/>
          <a:p>
            <a:endParaRPr lang="en-US" dirty="0"/>
          </a:p>
        </p:txBody>
      </p:sp>
    </p:spTree>
    <p:extLst>
      <p:ext uri="{BB962C8B-B14F-4D97-AF65-F5344CB8AC3E}">
        <p14:creationId xmlns:p14="http://schemas.microsoft.com/office/powerpoint/2010/main" val="31391479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39"/>
            <a:ext cx="2743200" cy="5851525"/>
          </a:xfrm>
          <a:prstGeom prst="rect">
            <a:avLst/>
          </a:prstGeom>
        </p:spPr>
        <p:txBody>
          <a:bodyPr vert="eaVert"/>
          <a:lstStyle/>
          <a:p>
            <a:r>
              <a:rPr lang="en-US"/>
              <a:t>Click to edit Master title style</a:t>
            </a:r>
          </a:p>
        </p:txBody>
      </p:sp>
      <p:sp>
        <p:nvSpPr>
          <p:cNvPr id="3" name="Vertical Text Placeholder 2"/>
          <p:cNvSpPr>
            <a:spLocks noGrp="1"/>
          </p:cNvSpPr>
          <p:nvPr>
            <p:ph type="body" orient="vert" idx="1"/>
          </p:nvPr>
        </p:nvSpPr>
        <p:spPr>
          <a:xfrm>
            <a:off x="609600" y="274639"/>
            <a:ext cx="8026400" cy="5851525"/>
          </a:xfrm>
        </p:spPr>
        <p:txBody>
          <a:bodyPr vert="eaVert"/>
          <a:lstStyle>
            <a:lvl1pPr>
              <a:defRPr sz="2800"/>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Footer Placeholder 4"/>
          <p:cNvSpPr>
            <a:spLocks noGrp="1"/>
          </p:cNvSpPr>
          <p:nvPr>
            <p:ph type="ftr" sz="quarter" idx="11"/>
          </p:nvPr>
        </p:nvSpPr>
        <p:spPr/>
        <p:txBody>
          <a:bodyPr/>
          <a:lstStyle/>
          <a:p>
            <a:endParaRPr lang="en-US" dirty="0"/>
          </a:p>
        </p:txBody>
      </p:sp>
    </p:spTree>
    <p:extLst>
      <p:ext uri="{BB962C8B-B14F-4D97-AF65-F5344CB8AC3E}">
        <p14:creationId xmlns:p14="http://schemas.microsoft.com/office/powerpoint/2010/main" val="2581529045"/>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slideLayout" Target="../slideLayouts/slideLayout12.xml"/><Relationship Id="rId13" Type="http://schemas.openxmlformats.org/officeDocument/2006/relationships/theme" Target="../theme/theme1.xml"/><Relationship Id="rId14" Type="http://schemas.openxmlformats.org/officeDocument/2006/relationships/image" Target="../media/image1.jp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4">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38539"/>
            <a:ext cx="10972800" cy="586961"/>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609600" y="927101"/>
            <a:ext cx="10972800" cy="5199064"/>
          </a:xfrm>
          <a:prstGeom prst="rect">
            <a:avLst/>
          </a:prstGeom>
        </p:spPr>
        <p:txBody>
          <a:bodyPr vert="horz" lIns="91440" tIns="45720" rIns="91440" bIns="45720" rtlCol="0">
            <a:normAutofit/>
          </a:bodyPr>
          <a:lstStyle/>
          <a:p>
            <a:pPr marL="228600" marR="0" lvl="0" indent="-228600" algn="l" defTabSz="914400" rtl="0" eaLnBrk="1" fontAlgn="auto" latinLnBrk="0" hangingPunct="1">
              <a:lnSpc>
                <a:spcPct val="90000"/>
              </a:lnSpc>
              <a:spcBef>
                <a:spcPts val="1000"/>
              </a:spcBef>
              <a:spcAft>
                <a:spcPts val="0"/>
              </a:spcAft>
              <a:buClrTx/>
              <a:buSzTx/>
              <a:buFont typeface="Arial"/>
              <a:buChar char="•"/>
              <a:tabLst/>
              <a:defRPr/>
            </a:pPr>
            <a:r>
              <a:rPr kumimoji="0" lang="en-US" sz="2800" b="0" i="0" u="none" strike="noStrike" kern="1200" cap="none" spc="0" normalizeH="0" baseline="0" noProof="0" dirty="0">
                <a:ln>
                  <a:noFill/>
                </a:ln>
                <a:solidFill>
                  <a:srgbClr val="464846"/>
                </a:solidFill>
                <a:effectLst/>
                <a:uLnTx/>
                <a:uFillTx/>
                <a:latin typeface="Calibri" panose="020F0502020204030204"/>
                <a:ea typeface="+mn-ea"/>
                <a:cs typeface="+mn-cs"/>
              </a:rPr>
              <a:t>Click to edit Master text styles</a:t>
            </a:r>
          </a:p>
          <a:p>
            <a:pPr marL="685800" marR="0" lvl="1"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400" b="0" i="0" u="none" strike="noStrike" kern="1200" cap="none" spc="0" normalizeH="0" baseline="0" noProof="0" dirty="0">
                <a:ln>
                  <a:noFill/>
                </a:ln>
                <a:solidFill>
                  <a:srgbClr val="1B1E3F"/>
                </a:solidFill>
                <a:effectLst/>
                <a:uLnTx/>
                <a:uFillTx/>
                <a:latin typeface="Calibri" panose="020F0502020204030204"/>
                <a:ea typeface="+mn-ea"/>
                <a:cs typeface="+mn-cs"/>
              </a:rPr>
              <a:t>Second level</a:t>
            </a:r>
          </a:p>
          <a:p>
            <a:pPr marL="1143000" marR="0" lvl="2"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000" b="0" i="0" u="none" strike="noStrike" kern="1200" cap="none" spc="0" normalizeH="0" baseline="0" noProof="0" dirty="0">
                <a:ln>
                  <a:noFill/>
                </a:ln>
                <a:solidFill>
                  <a:srgbClr val="DB5935"/>
                </a:solidFill>
                <a:effectLst/>
                <a:uLnTx/>
                <a:uFillTx/>
                <a:latin typeface="Calibri" panose="020F0502020204030204"/>
                <a:ea typeface="+mn-ea"/>
                <a:cs typeface="+mn-cs"/>
              </a:rPr>
              <a:t>Third level</a:t>
            </a:r>
          </a:p>
          <a:p>
            <a:pPr marL="1600200" marR="0" lvl="3"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464846"/>
                </a:solidFill>
                <a:effectLst/>
                <a:uLnTx/>
                <a:uFillTx/>
                <a:latin typeface="Calibri" panose="020F0502020204030204"/>
                <a:ea typeface="+mn-ea"/>
                <a:cs typeface="+mn-cs"/>
              </a:rPr>
              <a:t>Fourth level</a:t>
            </a:r>
          </a:p>
          <a:p>
            <a:pPr marL="2057400" marR="0" lvl="4"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000000"/>
                </a:solidFill>
                <a:effectLst/>
                <a:uLnTx/>
                <a:uFillTx/>
                <a:latin typeface="Calibri" panose="020F0502020204030204"/>
                <a:ea typeface="+mn-ea"/>
                <a:cs typeface="+mn-cs"/>
              </a:rPr>
              <a:t>Fifth level</a:t>
            </a:r>
          </a:p>
        </p:txBody>
      </p:sp>
      <p:sp>
        <p:nvSpPr>
          <p:cNvPr id="5" name="Footer Placeholder 4"/>
          <p:cNvSpPr>
            <a:spLocks noGrp="1"/>
          </p:cNvSpPr>
          <p:nvPr>
            <p:ph type="ftr" sz="quarter" idx="3"/>
          </p:nvPr>
        </p:nvSpPr>
        <p:spPr>
          <a:xfrm>
            <a:off x="609600" y="6356351"/>
            <a:ext cx="10972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Tree>
    <p:extLst>
      <p:ext uri="{BB962C8B-B14F-4D97-AF65-F5344CB8AC3E}">
        <p14:creationId xmlns:p14="http://schemas.microsoft.com/office/powerpoint/2010/main" val="367620087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60" r:id="rId10"/>
    <p:sldLayoutId id="2147483658" r:id="rId11"/>
    <p:sldLayoutId id="2147483659" r:id="rId12"/>
  </p:sldLayoutIdLst>
  <p:hf sldNum="0" hdr="0" ftr="0"/>
  <p:txStyles>
    <p:titleStyle>
      <a:lvl1pPr algn="l" defTabSz="457189" rtl="0" eaLnBrk="1" latinLnBrk="0" hangingPunct="1">
        <a:spcBef>
          <a:spcPct val="0"/>
        </a:spcBef>
        <a:buNone/>
        <a:defRPr sz="2800" kern="1200">
          <a:solidFill>
            <a:schemeClr val="tx1"/>
          </a:solidFill>
          <a:latin typeface="+mj-lt"/>
          <a:ea typeface="+mj-ea"/>
          <a:cs typeface="+mj-cs"/>
        </a:defRPr>
      </a:lvl1pPr>
    </p:titleStyle>
    <p:bodyStyle>
      <a:lvl1pPr marL="457200" indent="-228600" algn="l" defTabSz="457189" rtl="0" eaLnBrk="1" latinLnBrk="0" hangingPunct="1">
        <a:spcBef>
          <a:spcPts val="0"/>
        </a:spcBef>
        <a:buFont typeface="Arial" panose="020B0604020202020204" pitchFamily="34" charset="0"/>
        <a:buChar char="•"/>
        <a:defRPr sz="3200" kern="1200">
          <a:solidFill>
            <a:schemeClr val="tx1"/>
          </a:solidFill>
          <a:latin typeface="+mn-lt"/>
          <a:ea typeface="+mn-ea"/>
          <a:cs typeface="+mn-cs"/>
        </a:defRPr>
      </a:lvl1pPr>
      <a:lvl2pPr marL="685800" indent="-228600" algn="l" defTabSz="457189"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457189"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457189"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457189"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743131" indent="-457189" algn="l" defTabSz="457189" rtl="0" eaLnBrk="1" latinLnBrk="0" hangingPunct="1">
        <a:spcBef>
          <a:spcPct val="20000"/>
        </a:spcBef>
        <a:buFont typeface="Arial"/>
        <a:buChar char="•"/>
        <a:defRPr sz="2000" kern="1200">
          <a:solidFill>
            <a:schemeClr val="tx1"/>
          </a:solidFill>
          <a:latin typeface="+mn-lt"/>
          <a:ea typeface="+mn-ea"/>
          <a:cs typeface="+mn-cs"/>
        </a:defRPr>
      </a:lvl6pPr>
      <a:lvl7pPr marL="3200320" indent="-457189" algn="l" defTabSz="457189" rtl="0" eaLnBrk="1" latinLnBrk="0" hangingPunct="1">
        <a:spcBef>
          <a:spcPct val="20000"/>
        </a:spcBef>
        <a:buFont typeface="Arial"/>
        <a:buChar char="•"/>
        <a:defRPr sz="2000" kern="1200">
          <a:solidFill>
            <a:schemeClr val="tx1"/>
          </a:solidFill>
          <a:latin typeface="+mn-lt"/>
          <a:ea typeface="+mn-ea"/>
          <a:cs typeface="+mn-cs"/>
        </a:defRPr>
      </a:lvl7pPr>
      <a:lvl8pPr marL="3657509" indent="-457189" algn="l" defTabSz="457189" rtl="0" eaLnBrk="1" latinLnBrk="0" hangingPunct="1">
        <a:spcBef>
          <a:spcPct val="20000"/>
        </a:spcBef>
        <a:buFont typeface="Arial"/>
        <a:buChar char="•"/>
        <a:defRPr sz="2000" kern="1200">
          <a:solidFill>
            <a:schemeClr val="tx1"/>
          </a:solidFill>
          <a:latin typeface="+mn-lt"/>
          <a:ea typeface="+mn-ea"/>
          <a:cs typeface="+mn-cs"/>
        </a:defRPr>
      </a:lvl8pPr>
      <a:lvl9pPr marL="4114697" indent="-457189" algn="l" defTabSz="457189"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189" rtl="0" eaLnBrk="1" latinLnBrk="0" hangingPunct="1">
        <a:defRPr sz="1800" kern="1200">
          <a:solidFill>
            <a:schemeClr val="tx1"/>
          </a:solidFill>
          <a:latin typeface="+mn-lt"/>
          <a:ea typeface="+mn-ea"/>
          <a:cs typeface="+mn-cs"/>
        </a:defRPr>
      </a:lvl1pPr>
      <a:lvl2pPr marL="457189" algn="l" defTabSz="457189" rtl="0" eaLnBrk="1" latinLnBrk="0" hangingPunct="1">
        <a:defRPr sz="1800" kern="1200">
          <a:solidFill>
            <a:schemeClr val="tx1"/>
          </a:solidFill>
          <a:latin typeface="+mn-lt"/>
          <a:ea typeface="+mn-ea"/>
          <a:cs typeface="+mn-cs"/>
        </a:defRPr>
      </a:lvl2pPr>
      <a:lvl3pPr marL="914377" algn="l" defTabSz="457189" rtl="0" eaLnBrk="1" latinLnBrk="0" hangingPunct="1">
        <a:defRPr sz="1800" kern="1200">
          <a:solidFill>
            <a:schemeClr val="tx1"/>
          </a:solidFill>
          <a:latin typeface="+mn-lt"/>
          <a:ea typeface="+mn-ea"/>
          <a:cs typeface="+mn-cs"/>
        </a:defRPr>
      </a:lvl3pPr>
      <a:lvl4pPr marL="1371566" algn="l" defTabSz="457189" rtl="0" eaLnBrk="1" latinLnBrk="0" hangingPunct="1">
        <a:defRPr sz="1800" kern="1200">
          <a:solidFill>
            <a:schemeClr val="tx1"/>
          </a:solidFill>
          <a:latin typeface="+mn-lt"/>
          <a:ea typeface="+mn-ea"/>
          <a:cs typeface="+mn-cs"/>
        </a:defRPr>
      </a:lvl4pPr>
      <a:lvl5pPr marL="1828754" algn="l" defTabSz="457189" rtl="0" eaLnBrk="1" latinLnBrk="0" hangingPunct="1">
        <a:defRPr sz="1800" kern="1200">
          <a:solidFill>
            <a:schemeClr val="tx1"/>
          </a:solidFill>
          <a:latin typeface="+mn-lt"/>
          <a:ea typeface="+mn-ea"/>
          <a:cs typeface="+mn-cs"/>
        </a:defRPr>
      </a:lvl5pPr>
      <a:lvl6pPr marL="2285943" algn="l" defTabSz="457189" rtl="0" eaLnBrk="1" latinLnBrk="0" hangingPunct="1">
        <a:defRPr sz="1800" kern="1200">
          <a:solidFill>
            <a:schemeClr val="tx1"/>
          </a:solidFill>
          <a:latin typeface="+mn-lt"/>
          <a:ea typeface="+mn-ea"/>
          <a:cs typeface="+mn-cs"/>
        </a:defRPr>
      </a:lvl6pPr>
      <a:lvl7pPr marL="2743131" algn="l" defTabSz="457189" rtl="0" eaLnBrk="1" latinLnBrk="0" hangingPunct="1">
        <a:defRPr sz="1800" kern="1200">
          <a:solidFill>
            <a:schemeClr val="tx1"/>
          </a:solidFill>
          <a:latin typeface="+mn-lt"/>
          <a:ea typeface="+mn-ea"/>
          <a:cs typeface="+mn-cs"/>
        </a:defRPr>
      </a:lvl7pPr>
      <a:lvl8pPr marL="3200320" algn="l" defTabSz="457189" rtl="0" eaLnBrk="1" latinLnBrk="0" hangingPunct="1">
        <a:defRPr sz="1800" kern="1200">
          <a:solidFill>
            <a:schemeClr val="tx1"/>
          </a:solidFill>
          <a:latin typeface="+mn-lt"/>
          <a:ea typeface="+mn-ea"/>
          <a:cs typeface="+mn-cs"/>
        </a:defRPr>
      </a:lvl8pPr>
      <a:lvl9pPr marL="3657509" algn="l" defTabSz="457189" rtl="0" eaLnBrk="1" latinLnBrk="0" hangingPunct="1">
        <a:defRPr sz="1800" kern="1200">
          <a:solidFill>
            <a:schemeClr val="tx1"/>
          </a:solidFill>
          <a:latin typeface="+mn-lt"/>
          <a:ea typeface="+mn-ea"/>
          <a:cs typeface="+mn-cs"/>
        </a:defRPr>
      </a:lvl9pPr>
    </p:otherStyle>
  </p:txStyles>
</p:sldMaster>
</file>

<file path=ppt/slides/_rels/slide1.xml.rels><?xml version='1.0' encoding='utf-8'?>
<ns0:Relationships xmlns:ns0="http://schemas.openxmlformats.org/package/2006/relationships"><ns0:Relationship Id="rId1" Type="http://schemas.openxmlformats.org/officeDocument/2006/relationships/slideLayout" Target="../slideLayouts/slideLayout1.xml" /><ns0:Relationship Id="rId2" Type="http://schemas.openxmlformats.org/officeDocument/2006/relationships/image" Target="../media/v3_image2_fd446ae0242a.png" /></ns0: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 Id="rId3" Type="http://schemas.openxmlformats.org/officeDocument/2006/relationships/image" Target="../media/image3.jp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ns0:Relationships xmlns:ns0="http://schemas.openxmlformats.org/package/2006/relationships"><ns0:Relationship Id="rId1" Type="http://schemas.openxmlformats.org/officeDocument/2006/relationships/slideLayout" Target="../slideLayouts/slideLayout2.xml" /><ns0:Relationship Id="rId2" Type="http://schemas.openxmlformats.org/officeDocument/2006/relationships/notesSlide" Target="../notesSlides/notesSlide2.xml" /><ns0:Relationship Id="rId3" Type="http://schemas.openxmlformats.org/officeDocument/2006/relationships/image" Target="../media/v3_image4_e85979b61efb.png" /></ns0:Relationships>
</file>

<file path=ppt/slides/_rels/slide6.xml.rels><?xml version='1.0' encoding='utf-8'?>
<ns0:Relationships xmlns:ns0="http://schemas.openxmlformats.org/package/2006/relationships"><ns0:Relationship Id="rId1" Type="http://schemas.openxmlformats.org/officeDocument/2006/relationships/slideLayout" Target="../slideLayouts/slideLayout2.xml" /><ns0:Relationship Id="rId2" Type="http://schemas.openxmlformats.org/officeDocument/2006/relationships/notesSlide" Target="../notesSlides/notesSlide3.xml" /><ns0:Relationship Id="rId3" Type="http://schemas.openxmlformats.org/officeDocument/2006/relationships/image" Target="../media/v3_image5_9eb33c2ce0ed.png" /></ns0: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 Id="rId3" Type="http://schemas.openxmlformats.org/officeDocument/2006/relationships/image" Target="../media/image6.jpg"/></Relationships>
</file>

<file path=ppt/slides/_rels/slide9.xml.rels><?xml version='1.0' encoding='utf-8'?>
<ns0:Relationships xmlns:ns0="http://schemas.openxmlformats.org/package/2006/relationships"><ns0:Relationship Id="rId1" Type="http://schemas.openxmlformats.org/officeDocument/2006/relationships/slideLayout" Target="../slideLayouts/slideLayout2.xml" /><ns0:Relationship Id="rId2" Type="http://schemas.openxmlformats.org/officeDocument/2006/relationships/image" Target="../media/v3_image7_75dbff5235fe.png" /></ns0: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 Id="rId3" Type="http://schemas.openxmlformats.org/officeDocument/2006/relationships/image" Target="../media/image7.jp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 Id="rId3" Type="http://schemas.openxmlformats.org/officeDocument/2006/relationships/image" Target="../media/image8.jp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 Id="rId3" Type="http://schemas.openxmlformats.org/officeDocument/2006/relationships/image" Target="../media/image9.jp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 Id="rId3" Type="http://schemas.openxmlformats.org/officeDocument/2006/relationships/image" Target="../media/image10.jp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 Id="rId3" Type="http://schemas.openxmlformats.org/officeDocument/2006/relationships/image" Target="../media/image11.jp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 Id="rId3" Type="http://schemas.openxmlformats.org/officeDocument/2006/relationships/image" Target="../media/image12.jp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 Id="rId3" Type="http://schemas.openxmlformats.org/officeDocument/2006/relationships/image" Target="../media/image13.jpg"/></Relationships>
</file>

<file path=ppt/slides/_rels/slide19.xml.rels><?xml version='1.0' encoding='utf-8'?>
<ns0:Relationships xmlns:ns0="http://schemas.openxmlformats.org/package/2006/relationships"><ns0:Relationship Id="rId1" Type="http://schemas.openxmlformats.org/officeDocument/2006/relationships/slideLayout" Target="../slideLayouts/slideLayout2.xml" /><ns0:Relationship Id="rId2" Type="http://schemas.openxmlformats.org/officeDocument/2006/relationships/notesSlide" Target="../notesSlides/notesSlide12.xml" /><ns0:Relationship Id="rId3" Type="http://schemas.openxmlformats.org/officeDocument/2006/relationships/image" Target="../media/v3_image14_e88eb2b80fef.png" /></ns0: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 Id="rId3" Type="http://schemas.openxmlformats.org/officeDocument/2006/relationships/image" Target="../media/image15.jpg"/></Relationships>
</file>

<file path=ppt/slides/_rels/slide22.xml.rels><?xml version='1.0' encoding='utf-8'?>
<ns0:Relationships xmlns:ns0="http://schemas.openxmlformats.org/package/2006/relationships"><ns0:Relationship Id="rId1" Type="http://schemas.openxmlformats.org/officeDocument/2006/relationships/slideLayout" Target="../slideLayouts/slideLayout2.xml" /><ns0:Relationship Id="rId2" Type="http://schemas.openxmlformats.org/officeDocument/2006/relationships/notesSlide" Target="../notesSlides/notesSlide14.xml" /><ns0:Relationship Id="rId3" Type="http://schemas.openxmlformats.org/officeDocument/2006/relationships/image" Target="../media/v3_image16_720928e73d43.png" /></ns0: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 Id="rId3" Type="http://schemas.openxmlformats.org/officeDocument/2006/relationships/image" Target="../media/image17.jpg"/></Relationships>
</file>

<file path=ppt/slides/_rels/slide24.xml.rels><?xml version='1.0' encoding='utf-8'?>
<ns0:Relationships xmlns:ns0="http://schemas.openxmlformats.org/package/2006/relationships"><ns0:Relationship Id="rId1" Type="http://schemas.openxmlformats.org/officeDocument/2006/relationships/slideLayout" Target="../slideLayouts/slideLayout2.xml" /><ns0:Relationship Id="rId2" Type="http://schemas.openxmlformats.org/officeDocument/2006/relationships/notesSlide" Target="../notesSlides/notesSlide16.xml" /><ns0:Relationship Id="rId3" Type="http://schemas.openxmlformats.org/officeDocument/2006/relationships/image" Target="../media/v3_image18_cab9ff57c171.png" /></ns0: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7.xml"/><Relationship Id="rId3" Type="http://schemas.openxmlformats.org/officeDocument/2006/relationships/image" Target="../media/image19.jp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8.xml"/><Relationship Id="rId3" Type="http://schemas.openxmlformats.org/officeDocument/2006/relationships/image" Target="../media/image20.jp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9.xml"/><Relationship Id="rId3" Type="http://schemas.openxmlformats.org/officeDocument/2006/relationships/image" Target="../media/image21.jp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0.xml"/><Relationship Id="rId3" Type="http://schemas.openxmlformats.org/officeDocument/2006/relationships/image" Target="../media/image22.jp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1.xml"/><Relationship Id="rId3" Type="http://schemas.openxmlformats.org/officeDocument/2006/relationships/image" Target="../media/image23.jpg"/></Relationships>
</file>

<file path=ppt/slides/_rels/slide30.xml.rels><?xml version='1.0' encoding='utf-8'?>
<ns0:Relationships xmlns:ns0="http://schemas.openxmlformats.org/package/2006/relationships"><ns0:Relationship Id="rId1" Type="http://schemas.openxmlformats.org/officeDocument/2006/relationships/slideLayout" Target="../slideLayouts/slideLayout2.xml" /><ns0:Relationship Id="rId2" Type="http://schemas.openxmlformats.org/officeDocument/2006/relationships/notesSlide" Target="../notesSlides/notesSlide22.xml" /><ns0:Relationship Id="rId3" Type="http://schemas.openxmlformats.org/officeDocument/2006/relationships/image" Target="../media/v3_image24_f779458f9fc3.png" /></ns0: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3.xml"/><Relationship Id="rId3" Type="http://schemas.openxmlformats.org/officeDocument/2006/relationships/image" Target="../media/image25.jpg"/></Relationships>
</file>

<file path=ppt/slides/_rels/slide32.xml.rels><?xml version='1.0' encoding='utf-8'?>
<ns0:Relationships xmlns:ns0="http://schemas.openxmlformats.org/package/2006/relationships"><ns0:Relationship Id="rId1" Type="http://schemas.openxmlformats.org/officeDocument/2006/relationships/slideLayout" Target="../slideLayouts/slideLayout2.xml" /><ns0:Relationship Id="rId2" Type="http://schemas.openxmlformats.org/officeDocument/2006/relationships/notesSlide" Target="../notesSlides/notesSlide24.xml" /><ns0:Relationship Id="rId3" Type="http://schemas.openxmlformats.org/officeDocument/2006/relationships/image" Target="../media/v3_image26_5cfb756507b8.png" /></ns0:Relationships>
</file>

<file path=ppt/slides/_rels/slide33.xml.rels><?xml version='1.0' encoding='utf-8'?>
<ns0:Relationships xmlns:ns0="http://schemas.openxmlformats.org/package/2006/relationships"><ns0:Relationship Id="rId1" Type="http://schemas.openxmlformats.org/officeDocument/2006/relationships/slideLayout" Target="../slideLayouts/slideLayout2.xml" /><ns0:Relationship Id="rId2" Type="http://schemas.openxmlformats.org/officeDocument/2006/relationships/notesSlide" Target="../notesSlides/notesSlide25.xml" /><ns0:Relationship Id="rId3" Type="http://schemas.openxmlformats.org/officeDocument/2006/relationships/image" Target="../media/v3_image27_3f4d87f0ba9f.png" /></ns0: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6.xml"/><Relationship Id="rId3" Type="http://schemas.openxmlformats.org/officeDocument/2006/relationships/image" Target="../media/image28.jpg"/></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7.xml"/><Relationship Id="rId3" Type="http://schemas.openxmlformats.org/officeDocument/2006/relationships/image" Target="../media/image29.jpg"/></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8.xml"/><Relationship Id="rId3" Type="http://schemas.openxmlformats.org/officeDocument/2006/relationships/image" Target="../media/image30.jpg"/></Relationships>
</file>

<file path=ppt/slides/_rels/slide39.xml.rels><?xml version='1.0' encoding='utf-8'?>
<ns0:Relationships xmlns:ns0="http://schemas.openxmlformats.org/package/2006/relationships"><ns0:Relationship Id="rId1" Type="http://schemas.openxmlformats.org/officeDocument/2006/relationships/slideLayout" Target="../slideLayouts/slideLayout2.xml" /><ns0:Relationship Id="rId2" Type="http://schemas.openxmlformats.org/officeDocument/2006/relationships/notesSlide" Target="../notesSlides/notesSlide29.xml" /><ns0:Relationship Id="rId3" Type="http://schemas.openxmlformats.org/officeDocument/2006/relationships/image" Target="../media/v3_image31_6e502a6989a9.png" /></ns0:Relationships>
</file>

<file path=ppt/slides/_rels/slide40.xml.rels><?xml version='1.0' encoding='utf-8'?>
<ns0:Relationships xmlns:ns0="http://schemas.openxmlformats.org/package/2006/relationships"><ns0:Relationship Id="rId1" Type="http://schemas.openxmlformats.org/officeDocument/2006/relationships/slideLayout" Target="../slideLayouts/slideLayout2.xml" /><ns0:Relationship Id="rId2" Type="http://schemas.openxmlformats.org/officeDocument/2006/relationships/notesSlide" Target="../notesSlides/notesSlide30.xml" /><ns0:Relationship Id="rId3" Type="http://schemas.openxmlformats.org/officeDocument/2006/relationships/image" Target="../media/v3_image32_18438fd6e631.png" /></ns0: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1.xml"/><Relationship Id="rId3" Type="http://schemas.openxmlformats.org/officeDocument/2006/relationships/image" Target="../media/image33.jpg"/></Relationships>
</file>

<file path=ppt/slides/_rels/slide42.xml.rels><?xml version='1.0' encoding='utf-8'?>
<ns0:Relationships xmlns:ns0="http://schemas.openxmlformats.org/package/2006/relationships"><ns0:Relationship Id="rId1" Type="http://schemas.openxmlformats.org/officeDocument/2006/relationships/slideLayout" Target="../slideLayouts/slideLayout2.xml" /><ns0:Relationship Id="rId2" Type="http://schemas.openxmlformats.org/officeDocument/2006/relationships/notesSlide" Target="../notesSlides/notesSlide32.xml" /><ns0:Relationship Id="rId3" Type="http://schemas.openxmlformats.org/officeDocument/2006/relationships/image" Target="../media/v3_image34_00b7f8e2eb56.png" /></ns0: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3.xml"/><Relationship Id="rId3" Type="http://schemas.openxmlformats.org/officeDocument/2006/relationships/image" Target="../media/image35.jpg"/></Relationships>
</file>

<file path=ppt/slides/_rels/slide44.xml.rels><?xml version='1.0' encoding='utf-8'?>
<ns0:Relationships xmlns:ns0="http://schemas.openxmlformats.org/package/2006/relationships"><ns0:Relationship Id="rId1" Type="http://schemas.openxmlformats.org/officeDocument/2006/relationships/slideLayout" Target="../slideLayouts/slideLayout2.xml" /><ns0:Relationship Id="rId2" Type="http://schemas.openxmlformats.org/officeDocument/2006/relationships/notesSlide" Target="../notesSlides/notesSlide34.xml" /><ns0:Relationship Id="rId3" Type="http://schemas.openxmlformats.org/officeDocument/2006/relationships/image" Target="../media/v3_image36_3a35fc60b724.png" /></ns0:Relationships>
</file>

<file path=ppt/slides/_rels/slide45.xml.rels><?xml version='1.0' encoding='utf-8'?>
<ns0:Relationships xmlns:ns0="http://schemas.openxmlformats.org/package/2006/relationships"><ns0:Relationship Id="rId1" Type="http://schemas.openxmlformats.org/officeDocument/2006/relationships/slideLayout" Target="../slideLayouts/slideLayout2.xml" /><ns0:Relationship Id="rId2" Type="http://schemas.openxmlformats.org/officeDocument/2006/relationships/notesSlide" Target="../notesSlides/notesSlide35.xml" /><ns0:Relationship Id="rId3" Type="http://schemas.openxmlformats.org/officeDocument/2006/relationships/image" Target="../media/v3_image37_2c1ddc32567a.png" /></ns0: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6.xml"/><Relationship Id="rId3" Type="http://schemas.openxmlformats.org/officeDocument/2006/relationships/image" Target="../media/image38.jpg"/></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914400" y="484188"/>
            <a:ext cx="10363200" cy="1470025"/>
          </a:xfrm>
          <a:prstGeom prst="rect">
            <a:avLst/>
          </a:prstGeom>
        </p:spPr>
        <p:txBody>
          <a:bodyPr/>
          <a:lstStyle/>
          <a:p>
            <a:pPr marL="0" lvl="0" indent="0">
              <a:buNone/>
              <a:defRPr>
                <a:solidFill>
                  <a:srgbClr val="548235"/>
                </a:solidFill>
              </a:defRPr>
            </a:pPr>
            <a:r>
              <a:rPr>
                <a:solidFill>
                  <a:srgbClr val="548235"/>
                </a:solidFill>
              </a:rPr>
              <a:t>Undirbúningsalgebra 2e</a:t>
            </a:r>
          </a:p>
        </p:txBody>
      </p:sp>
      <p:sp>
        <p:nvSpPr>
          <p:cNvPr id="3" name="Subtitle 2"/>
          <p:cNvSpPr>
            <a:spLocks noGrp="1"/>
          </p:cNvSpPr>
          <p:nvPr>
            <p:ph type="subTitle" idx="1"/>
          </p:nvPr>
        </p:nvSpPr>
        <p:spPr>
          <a:xfrm>
            <a:off x="1828800" y="2072269"/>
            <a:ext cx="8534400" cy="1752600"/>
          </a:xfrm>
        </p:spPr>
        <p:txBody>
          <a:bodyPr>
            <a:normAutofit lnSpcReduction="10000"/>
          </a:bodyPr>
          <a:lstStyle/>
          <a:p>
            <a:pPr marL="0" lvl="0" indent="0">
              <a:buNone/>
              <a:defRPr>
                <a:solidFill>
                  <a:srgbClr val="548235"/>
                </a:solidFill>
              </a:defRPr>
            </a:pPr>
            <a:r>
              <a:rPr>
                <a:solidFill>
                  <a:srgbClr val="548235"/>
                </a:solidFill>
              </a:rPr>
              <a:t>9. kafli: Stærðfræðilíkön og rúmfræði</a:t>
            </a:r>
            <a:br/>
            <a:br/>
            <a:endParaRPr/>
          </a:p>
        </p:txBody>
      </p:sp>
      <p:pic>
        <p:nvPicPr>
          <p:cNvPr id="4" name="Cover Image" descr="Cover image"/>
          <p:cNvPicPr>
            <a:picLocks noChangeAspect="1"/>
          </p:cNvPicPr>
          <p:nvPr/>
        </p:nvPicPr>
        <p:blipFill>
          <a:blip r:embed="rId2"/>
          <a:stretch>
            <a:fillRect/>
          </a:stretch>
        </p:blipFill>
        <p:spPr>
          <a:xfrm>
            <a:off x="4859482" y="3298371"/>
            <a:ext cx="2473036" cy="3200400"/>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defRPr>
                <a:solidFill>
                  <a:srgbClr val="548235"/>
                </a:solidFill>
              </a:defRPr>
            </a:pPr>
            <a:r>
              <a:rPr>
                <a:solidFill>
                  <a:srgbClr val="548235"/>
                </a:solidFill>
              </a:rPr>
              <a:t>Yfirlit kaflans</a:t>
            </a:r>
          </a:p>
        </p:txBody>
      </p:sp>
      <p:sp>
        <p:nvSpPr>
          <p:cNvPr id="3" name="Content Placeholder 2"/>
          <p:cNvSpPr>
            <a:spLocks noGrp="1"/>
          </p:cNvSpPr>
          <p:nvPr>
            <p:ph idx="1"/>
          </p:nvPr>
        </p:nvSpPr>
        <p:spPr/>
        <p:txBody>
          <a:bodyPr/>
          <a:lstStyle/>
          <a:p>
            <a:pPr marL="457189" lvl="0" indent="-457189">
              <a:buAutoNum type="arabicPeriod"/>
            </a:pPr>
            <a:r>
              <a:rPr/>
              <a:t>Beitum lausnaleið við verkefni</a:t>
            </a:r>
          </a:p>
          <a:p>
            <a:pPr marL="457189" lvl="0" indent="-457189">
              <a:buAutoNum type="arabicPeriod"/>
            </a:pPr>
            <a:r>
              <a:rPr/>
              <a:t>Leysum dæmi um peninga</a:t>
            </a:r>
          </a:p>
          <a:p>
            <a:pPr marL="457189" lvl="0" indent="-457189">
              <a:buAutoNum type="arabicPeriod"/>
            </a:pPr>
            <a:r>
              <a:rPr/>
              <a:t>Notum eiginleika horna og þríhyrninga og reglu Pýþagórasar</a:t>
            </a:r>
          </a:p>
          <a:p>
            <a:pPr marL="457189" lvl="0" indent="-457189">
              <a:buAutoNum type="arabicPeriod"/>
            </a:pPr>
            <a:r>
              <a:rPr/>
              <a:t>Notum eiginleika rétthyrninga, þríhyrninga og trapisna</a:t>
            </a:r>
          </a:p>
          <a:p>
            <a:pPr marL="457189" lvl="0" indent="-457189">
              <a:buAutoNum type="arabicPeriod"/>
            </a:pPr>
            <a:r>
              <a:rPr/>
              <a:t>Leysum rúmfræðiverkefni: hringir og óreglulegar myndir</a:t>
            </a:r>
          </a:p>
          <a:p>
            <a:pPr marL="457189" lvl="0" indent="-457189">
              <a:buAutoNum type="arabicPeriod"/>
            </a:pPr>
            <a:r>
              <a:rPr/>
              <a:t>Leysum rúmfræðiverkefni: rúmmál og yfirborðsflatarmál</a:t>
            </a:r>
          </a:p>
          <a:p>
            <a:pPr marL="457189" lvl="0" indent="-457189">
              <a:buAutoNum type="arabicPeriod"/>
            </a:pPr>
            <a:r>
              <a:rPr/>
              <a:t>Einangrum tiltekna breytu í formúlu</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defRPr>
                <a:solidFill>
                  <a:srgbClr val="548235"/>
                </a:solidFill>
              </a:defRPr>
            </a:pPr>
            <a:r>
              <a:rPr>
                <a:solidFill>
                  <a:srgbClr val="548235"/>
                </a:solidFill>
              </a:rPr>
              <a:t>Mynd 9.1</a:t>
            </a:r>
          </a:p>
        </p:txBody>
      </p:sp>
      <p:pic>
        <p:nvPicPr>
          <p:cNvPr id="3" name="Picture 1" descr="Part of a glass building is shown. The structure is made up of individual shapes."/>
          <p:cNvPicPr>
            <a:picLocks noGrp="1" noChangeAspect="1"/>
          </p:cNvPicPr>
          <p:nvPr/>
        </p:nvPicPr>
        <p:blipFill>
          <a:blip r:embed="rId3"/>
          <a:stretch>
            <a:fillRect/>
          </a:stretch>
        </p:blipFill>
        <p:spPr bwMode="auto">
          <a:xfrm>
            <a:off x="1041400" y="952500"/>
            <a:ext cx="100965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rPr/>
              <a:t>Takið eftir hinum fjölmörgu einstöku formum í þessari byggingu. (mynd: Bert Kaufmann, Flickr)</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defRPr>
                <a:solidFill>
                  <a:srgbClr val="548235"/>
                </a:solidFill>
              </a:defRPr>
            </a:pPr>
            <a:r>
              <a:rPr>
                <a:solidFill>
                  <a:srgbClr val="548235"/>
                </a:solidFill>
              </a:rPr>
              <a:t>9.1 Beitum lausnaleið við verkefni</a:t>
            </a:r>
          </a:p>
        </p:txBody>
      </p:sp>
      <p:sp>
        <p:nvSpPr>
          <p:cNvPr id="3" name="Content Placeholder 2"/>
          <p:cNvSpPr>
            <a:spLocks noGrp="1"/>
          </p:cNvSpPr>
          <p:nvPr>
            <p:ph idx="1"/>
          </p:nvPr>
        </p:nvSpPr>
        <p:spPr/>
        <p:txBody>
          <a:bodyPr/>
          <a:lstStyle/>
          <a:p>
            <a:pPr marL="0" lvl="0" indent="0">
              <a:buNone/>
            </a:pPr>
            <a:r>
              <a:rPr b="1"/>
              <a:t>Hæfniviðmið</a:t>
            </a:r>
          </a:p>
          <a:p>
            <a:pPr lvl="0"/>
            <a:r>
              <a:rPr/>
              <a:t>Tökumst á við orðadæmi með jákvæðu hugarfari</a:t>
            </a:r>
          </a:p>
          <a:p>
            <a:pPr lvl="0"/>
            <a:r>
              <a:rPr/>
              <a:t>Beitum lausnaleið við orðadæmi</a:t>
            </a:r>
          </a:p>
          <a:p>
            <a:pPr lvl="0"/>
            <a:r>
              <a:rPr/>
              <a:t>Leysum talnadæmi</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defRPr>
                <a:solidFill>
                  <a:srgbClr val="548235"/>
                </a:solidFill>
              </a:defRPr>
            </a:pPr>
            <a:r>
              <a:rPr>
                <a:solidFill>
                  <a:srgbClr val="548235"/>
                </a:solidFill>
              </a:rPr>
              <a:t>Mynd 9.2</a:t>
            </a:r>
          </a:p>
        </p:txBody>
      </p:sp>
      <p:pic>
        <p:nvPicPr>
          <p:cNvPr id="3" name="Picture 1" descr="A cartoon image of a girl with a sad expression writing on a piece of paper is shown. There are 5 thought bubbles. They read, “I don't know whether to add, subtract multiply, or divide!,” then “I don't understand word problems!,” then “My teachers never explained this!,” then “If I just skip all the word problems, I can probably still pass the class,” and lastly, “I just can't do this!”"/>
          <p:cNvPicPr>
            <a:picLocks noGrp="1" noChangeAspect="1"/>
          </p:cNvPicPr>
          <p:nvPr/>
        </p:nvPicPr>
        <p:blipFill>
          <a:blip r:embed="rId3"/>
          <a:stretch>
            <a:fillRect/>
          </a:stretch>
        </p:blipFill>
        <p:spPr bwMode="auto">
          <a:xfrm>
            <a:off x="2603500" y="952500"/>
            <a:ext cx="69850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rPr/>
              <a:t>Neikvæðar hugsanir um orðadæmi geta staðið í vegi fyrir árangri.</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defRPr>
                <a:solidFill>
                  <a:srgbClr val="548235"/>
                </a:solidFill>
              </a:defRPr>
            </a:pPr>
            <a:r>
              <a:rPr>
                <a:solidFill>
                  <a:srgbClr val="548235"/>
                </a:solidFill>
              </a:rPr>
              <a:t>Mynd 9.3</a:t>
            </a:r>
          </a:p>
        </p:txBody>
      </p:sp>
      <p:pic>
        <p:nvPicPr>
          <p:cNvPr id="3" name="Picture 1" descr="A cartoon image of a girl with a confident expression holding some books is shown.  There are 4 thought bubbles. They read, “While word problems were hard in the past, I think I can try them now,” then “I am better prepared now. I think I will begin to understand word problems,” then “I think I can! I think I can!,” and lastly, “It may take time, but I can begin to solve word problems.”"/>
          <p:cNvPicPr>
            <a:picLocks noGrp="1" noChangeAspect="1"/>
          </p:cNvPicPr>
          <p:nvPr/>
        </p:nvPicPr>
        <p:blipFill>
          <a:blip r:embed="rId3"/>
          <a:stretch>
            <a:fillRect/>
          </a:stretch>
        </p:blipFill>
        <p:spPr bwMode="auto">
          <a:xfrm>
            <a:off x="2603500" y="952500"/>
            <a:ext cx="69850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rPr/>
              <a:t>Jákvætt hugarfar er stórt skref í átt að árangri við lausn orðadæma.</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defRPr>
                <a:solidFill>
                  <a:srgbClr val="548235"/>
                </a:solidFill>
              </a:defRPr>
            </a:pPr>
            <a:r>
              <a:rPr>
                <a:solidFill>
                  <a:srgbClr val="548235"/>
                </a:solidFill>
              </a:rPr>
              <a:t>9.2 Leysum dæmi um peninga</a:t>
            </a:r>
          </a:p>
        </p:txBody>
      </p:sp>
      <p:sp>
        <p:nvSpPr>
          <p:cNvPr id="3" name="Content Placeholder 2"/>
          <p:cNvSpPr>
            <a:spLocks noGrp="1"/>
          </p:cNvSpPr>
          <p:nvPr>
            <p:ph idx="1"/>
          </p:nvPr>
        </p:nvSpPr>
        <p:spPr/>
        <p:txBody>
          <a:bodyPr/>
          <a:lstStyle/>
          <a:p>
            <a:pPr marL="0" lvl="0" indent="0">
              <a:buNone/>
            </a:pPr>
            <a:r>
              <a:rPr b="1"/>
              <a:t>Hæfniviðmið</a:t>
            </a:r>
          </a:p>
          <a:p>
            <a:pPr lvl="0"/>
            <a:r>
              <a:rPr/>
              <a:t>Leysum orðadæmi um myntir</a:t>
            </a:r>
          </a:p>
          <a:p>
            <a:pPr lvl="0"/>
            <a:r>
              <a:rPr/>
              <a:t>Leysum orðadæmi um miða og frímerki</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defRPr>
                <a:solidFill>
                  <a:srgbClr val="548235"/>
                </a:solidFill>
              </a:defRPr>
            </a:pPr>
            <a:r>
              <a:rPr>
                <a:solidFill>
                  <a:srgbClr val="548235"/>
                </a:solidFill>
              </a:rPr>
              <a:t>Mynd 9.4</a:t>
            </a:r>
          </a:p>
        </p:txBody>
      </p:sp>
      <p:pic>
        <p:nvPicPr>
          <p:cNvPr id="3" name="Picture 1" descr="An image of a large stack of pennies, a large stack of nickels, a shorter stack of dimes, and a stack of quarters is shown. There are several coins in the background."/>
          <p:cNvPicPr>
            <a:picLocks noGrp="1" noChangeAspect="1"/>
          </p:cNvPicPr>
          <p:nvPr/>
        </p:nvPicPr>
        <p:blipFill>
          <a:blip r:embed="rId3"/>
          <a:stretch>
            <a:fillRect/>
          </a:stretch>
        </p:blipFill>
        <p:spPr bwMode="auto">
          <a:xfrm>
            <a:off x="2984500" y="952500"/>
            <a:ext cx="62103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rPr/>
              <a:t>Heildarverðmæti stafla af fimm senta myntum fæst með því að margfalda fjölda myntanna með verðmæti einnar myntar. (mynd: Darren Hester, ppdigital)</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defRPr>
                <a:solidFill>
                  <a:srgbClr val="548235"/>
                </a:solidFill>
              </a:defRPr>
            </a:pPr>
            <a:r>
              <a:rPr>
                <a:solidFill>
                  <a:srgbClr val="548235"/>
                </a:solidFill>
              </a:rPr>
              <a:t>Tafla 9.1</a:t>
            </a:r>
          </a:p>
        </p:txBody>
      </p:sp>
      <mc:AlternateContent xmlns:mc="http://schemas.openxmlformats.org/markup-compatibility/2006" xmlns:a14="http://schemas.microsoft.com/office/drawing/2010/main">
        <mc:Choice Requires="a14">
          <p:graphicFrame>
            <p:nvGraphicFramePr>
              <p:cNvPr id="6" name="Content Placeholder 5"/>
              <p:cNvGraphicFramePr>
                <a:graphicFrameLocks noGrp="1"/>
              </p:cNvGraphicFramePr>
              <p:nvPr>
                <p:ph idx="1"/>
              </p:nvPr>
            </p:nvGraphicFramePr>
            <p:xfrm>
              <a:off x="609600" y="952500"/>
              <a:ext cx="10972800" cy="2194560"/>
            </p:xfrm>
            <a:graphic>
              <a:graphicData uri="http://schemas.openxmlformats.org/drawingml/2006/table">
                <a:tbl>
                  <a:tblPr firstRow="1" bandRow="1">
                    <a:tableStyleId>{5C22544A-7EE6-4342-B048-85BDC9FD1C3A}</a:tableStyleId>
                  </a:tblPr>
                  <a:tblGrid>
                    <a:gridCol w="2743200">
                      <a:extLst>
                        <a:ext uri="{9D8B030D-6E8A-4147-A177-3AD203B41FA5}">
                          <a16:colId xmlns:a16="http://schemas.microsoft.com/office/drawing/2014/main" val="20000"/>
                        </a:ext>
                      </a:extLst>
                    </a:gridCol>
                    <a:gridCol w="2743200">
                      <a:extLst>
                        <a:ext uri="{9D8B030D-6E8A-4147-A177-3AD203B41FA5}">
                          <a16:colId xmlns:a16="http://schemas.microsoft.com/office/drawing/2014/main" val="20001"/>
                        </a:ext>
                      </a:extLst>
                    </a:gridCol>
                    <a:gridCol w="2743200">
                      <a:extLst>
                        <a:ext uri="{9D8B030D-6E8A-4147-A177-3AD203B41FA5}">
                          <a16:colId xmlns:a16="http://schemas.microsoft.com/office/drawing/2014/main" val="20002"/>
                        </a:ext>
                      </a:extLst>
                    </a:gridCol>
                    <a:gridCol w="2743200">
                      <a:extLst>
                        <a:ext uri="{9D8B030D-6E8A-4147-A177-3AD203B41FA5}">
                          <a16:colId xmlns:a16="http://schemas.microsoft.com/office/drawing/2014/main" val="20003"/>
                        </a:ext>
                      </a:extLst>
                    </a:gridCol>
                  </a:tblGrid>
                  <a:tr h="0">
                    <a:tc>
                      <a:txBody>
                        <a:bodyPr/>
                        <a:lstStyle/>
                        <a:p>
                          <a:pPr marL="0" lvl="0" indent="0">
                            <a:buNone/>
                          </a:pPr>
                          <a:r>
                            <a:t>Tegund</a:t>
                          </a:r>
                        </a:p>
                      </a:txBody>
                      <a:tcPr/>
                    </a:tc>
                    <a:tc>
                      <a:txBody>
                        <a:bodyPr/>
                        <a:lstStyle/>
                        <a:p>
                          <a:pPr marL="0" lvl="0" indent="0">
                            <a:buNone/>
                          </a:pPr>
                          <a14:m>
                            <m:oMathPara xmlns:m="http://schemas.openxmlformats.org/officeDocument/2006/math">
                              <m:oMathParaPr>
                                <m:jc m:val="centerGroup"/>
                              </m:oMathParaPr>
                              <m:oMath xmlns:m="http://schemas.openxmlformats.org/officeDocument/2006/math">
                                <m:r>
                                  <m:rPr>
                                    <m:nor/>
                                  </m:rPr>
                                  <a:rPr/>
                                  <m:t>Number</m:t>
                                </m:r>
                              </m:oMath>
                            </m:oMathPara>
                          </a14:m>
                          <a:endParaRPr/>
                        </a:p>
                      </a:txBody>
                      <a:tcPr/>
                    </a:tc>
                    <a:tc>
                      <a:txBody>
                        <a:bodyPr/>
                        <a:lstStyle/>
                        <a:p>
                          <a:pPr marL="0" lvl="0" indent="0">
                            <a:buNone/>
                          </a:pPr>
                          <a14:m>
                            <m:oMathPara xmlns:m="http://schemas.openxmlformats.org/officeDocument/2006/math">
                              <m:oMathParaPr>
                                <m:jc m:val="centerGroup"/>
                              </m:oMathParaPr>
                              <m:oMath xmlns:m="http://schemas.openxmlformats.org/officeDocument/2006/math">
                                <m:r>
                                  <m:rPr>
                                    <m:nor/>
                                  </m:rPr>
                                  <a:rPr/>
                                  <m:t>Value</m:t>
                                </m:r>
                                <m:r>
                                  <m:rPr>
                                    <m:nor/>
                                  </m:rPr>
                                  <a:rPr/>
                                  <m:t> ($)</m:t>
                                </m:r>
                              </m:oMath>
                            </m:oMathPara>
                          </a14:m>
                          <a:endParaRPr/>
                        </a:p>
                      </a:txBody>
                      <a:tcPr/>
                    </a:tc>
                    <a:tc>
                      <a:txBody>
                        <a:bodyPr/>
                        <a:lstStyle/>
                        <a:p>
                          <a:pPr marL="0" lvl="0" indent="0">
                            <a:buNone/>
                          </a:pPr>
                          <a14:m>
                            <m:oMathPara xmlns:m="http://schemas.openxmlformats.org/officeDocument/2006/math">
                              <m:oMathParaPr>
                                <m:jc m:val="centerGroup"/>
                              </m:oMathParaPr>
                              <m:oMath xmlns:m="http://schemas.openxmlformats.org/officeDocument/2006/math">
                                <m:r>
                                  <m:rPr>
                                    <m:nor/>
                                  </m:rPr>
                                  <a:rPr/>
                                  <m:t>Total</m:t>
                                </m:r>
                                <m:r>
                                  <m:rPr>
                                    <m:nor/>
                                  </m:rPr>
                                  <a:rPr/>
                                  <m:t> </m:t>
                                </m:r>
                                <m:r>
                                  <m:rPr>
                                    <m:nor/>
                                  </m:rPr>
                                  <a:rPr/>
                                  <m:t>Value</m:t>
                                </m:r>
                                <m:r>
                                  <m:rPr>
                                    <m:nor/>
                                  </m:rPr>
                                  <a:rPr/>
                                  <m:t> ($)</m:t>
                                </m:r>
                              </m:oMath>
                            </m:oMathPara>
                          </a14:m>
                          <a:endParaRPr/>
                        </a:p>
                      </a:txBody>
                      <a:tcPr/>
                    </a:tc>
                    <a:extLst>
                      <a:ext uri="{0D108BD9-81ED-4DB2-BD59-A6C34878D82A}">
                        <a16:rowId xmlns:a16="http://schemas.microsoft.com/office/drawing/2014/main" val="10000"/>
                      </a:ext>
                    </a:extLst>
                  </a:tr>
                  <a:tr h="0">
                    <a:tc>
                      <a:txBody>
                        <a:bodyPr/>
                        <a:lstStyle/>
                        <a:p>
                          <a:pPr marL="0" lvl="0" indent="0">
                            <a:buNone/>
                          </a:pPr>
                          <a:r>
                            <a:t>25 senta myntir</a:t>
                          </a:r>
                        </a:p>
                      </a:txBody>
                      <a:tcPr/>
                    </a:tc>
                    <a:tc>
                      <a:txBody>
                        <a:bodyPr/>
                        <a:lstStyle/>
                        <a:p>
                          <a:pPr marL="0" lvl="0" indent="0">
                            <a:buNone/>
                          </a:pPr>
                          <a14:m>
                            <m:oMathPara xmlns:m="http://schemas.openxmlformats.org/officeDocument/2006/math">
                              <m:oMathParaPr>
                                <m:jc m:val="centerGroup"/>
                              </m:oMathParaPr>
                              <m:oMath xmlns:m="http://schemas.openxmlformats.org/officeDocument/2006/math">
                                <m:r>
                                  <a:rPr>
                                    <a:latin typeface="Cambria Math" panose="02040503050406030204" pitchFamily="18" charset="0"/>
                                  </a:rPr>
                                  <m:t>14</m:t>
                                </m:r>
                              </m:oMath>
                            </m:oMathPara>
                          </a14:m>
                          <a:endParaRPr/>
                        </a:p>
                      </a:txBody>
                      <a:tcPr/>
                    </a:tc>
                    <a:tc>
                      <a:txBody>
                        <a:bodyPr/>
                        <a:lstStyle/>
                        <a:p>
                          <a:pPr marL="0" lvl="0" indent="0">
                            <a:buNone/>
                          </a:pPr>
                          <a14:m>
                            <m:oMathPara xmlns:m="http://schemas.openxmlformats.org/officeDocument/2006/math">
                              <m:oMathParaPr>
                                <m:jc m:val="centerGroup"/>
                              </m:oMathParaPr>
                              <m:oMath xmlns:m="http://schemas.openxmlformats.org/officeDocument/2006/math">
                                <m:r>
                                  <a:rPr>
                                    <a:latin typeface="Cambria Math" panose="02040503050406030204" pitchFamily="18" charset="0"/>
                                  </a:rPr>
                                  <m:t>0.25</m:t>
                                </m:r>
                              </m:oMath>
                            </m:oMathPara>
                          </a14:m>
                          <a:endParaRPr/>
                        </a:p>
                      </a:txBody>
                      <a:tcPr/>
                    </a:tc>
                    <a:tc>
                      <a:txBody>
                        <a:bodyPr/>
                        <a:lstStyle/>
                        <a:p>
                          <a:pPr marL="0" lvl="0" indent="0">
                            <a:buNone/>
                          </a:pPr>
                          <a14:m>
                            <m:oMathPara xmlns:m="http://schemas.openxmlformats.org/officeDocument/2006/math">
                              <m:oMathParaPr>
                                <m:jc m:val="centerGroup"/>
                              </m:oMathParaPr>
                              <m:oMath xmlns:m="http://schemas.openxmlformats.org/officeDocument/2006/math">
                                <m:r>
                                  <a:rPr>
                                    <a:latin typeface="Cambria Math" panose="02040503050406030204" pitchFamily="18" charset="0"/>
                                  </a:rPr>
                                  <m:t>3.50</m:t>
                                </m:r>
                              </m:oMath>
                            </m:oMathPara>
                          </a14:m>
                          <a:endParaRPr/>
                        </a:p>
                      </a:txBody>
                      <a:tcPr/>
                    </a:tc>
                    <a:extLst>
                      <a:ext uri="{0D108BD9-81ED-4DB2-BD59-A6C34878D82A}">
                        <a16:rowId xmlns:a16="http://schemas.microsoft.com/office/drawing/2014/main" val="10001"/>
                      </a:ext>
                    </a:extLst>
                  </a:tr>
                  <a:tr h="0">
                    <a:tc>
                      <a:txBody>
                        <a:bodyPr/>
                        <a:lstStyle/>
                        <a:p>
                          <a:pPr marL="0" lvl="0" indent="0">
                            <a:buNone/>
                          </a:pPr>
                          <a:r>
                            <a:t>10 senta myntir</a:t>
                          </a:r>
                        </a:p>
                      </a:txBody>
                      <a:tcPr/>
                    </a:tc>
                    <a:tc>
                      <a:txBody>
                        <a:bodyPr/>
                        <a:lstStyle/>
                        <a:p>
                          <a:pPr marL="0" lvl="0" indent="0">
                            <a:buNone/>
                          </a:pPr>
                          <a14:m>
                            <m:oMathPara xmlns:m="http://schemas.openxmlformats.org/officeDocument/2006/math">
                              <m:oMathParaPr>
                                <m:jc m:val="centerGroup"/>
                              </m:oMathParaPr>
                              <m:oMath xmlns:m="http://schemas.openxmlformats.org/officeDocument/2006/math">
                                <m:r>
                                  <a:rPr>
                                    <a:latin typeface="Cambria Math" panose="02040503050406030204" pitchFamily="18" charset="0"/>
                                  </a:rPr>
                                  <m:t>17</m:t>
                                </m:r>
                              </m:oMath>
                            </m:oMathPara>
                          </a14:m>
                          <a:endParaRPr/>
                        </a:p>
                      </a:txBody>
                      <a:tcPr/>
                    </a:tc>
                    <a:tc>
                      <a:txBody>
                        <a:bodyPr/>
                        <a:lstStyle/>
                        <a:p>
                          <a:pPr marL="0" lvl="0" indent="0">
                            <a:buNone/>
                          </a:pPr>
                          <a14:m>
                            <m:oMathPara xmlns:m="http://schemas.openxmlformats.org/officeDocument/2006/math">
                              <m:oMathParaPr>
                                <m:jc m:val="centerGroup"/>
                              </m:oMathParaPr>
                              <m:oMath xmlns:m="http://schemas.openxmlformats.org/officeDocument/2006/math">
                                <m:r>
                                  <a:rPr>
                                    <a:latin typeface="Cambria Math" panose="02040503050406030204" pitchFamily="18" charset="0"/>
                                  </a:rPr>
                                  <m:t>0.10</m:t>
                                </m:r>
                              </m:oMath>
                            </m:oMathPara>
                          </a14:m>
                          <a:endParaRPr/>
                        </a:p>
                      </a:txBody>
                      <a:tcPr/>
                    </a:tc>
                    <a:tc>
                      <a:txBody>
                        <a:bodyPr/>
                        <a:lstStyle/>
                        <a:p>
                          <a:pPr marL="0" lvl="0" indent="0">
                            <a:buNone/>
                          </a:pPr>
                          <a14:m>
                            <m:oMathPara xmlns:m="http://schemas.openxmlformats.org/officeDocument/2006/math">
                              <m:oMathParaPr>
                                <m:jc m:val="centerGroup"/>
                              </m:oMathParaPr>
                              <m:oMath xmlns:m="http://schemas.openxmlformats.org/officeDocument/2006/math">
                                <m:r>
                                  <a:rPr>
                                    <a:latin typeface="Cambria Math" panose="02040503050406030204" pitchFamily="18" charset="0"/>
                                  </a:rPr>
                                  <m:t>1.70</m:t>
                                </m:r>
                              </m:oMath>
                            </m:oMathPara>
                          </a14:m>
                          <a:endParaRPr/>
                        </a:p>
                      </a:txBody>
                      <a:tcPr/>
                    </a:tc>
                    <a:extLst>
                      <a:ext uri="{0D108BD9-81ED-4DB2-BD59-A6C34878D82A}">
                        <a16:rowId xmlns:a16="http://schemas.microsoft.com/office/drawing/2014/main" val="10002"/>
                      </a:ext>
                    </a:extLst>
                  </a:tr>
                  <a:tr h="0">
                    <a:tc>
                      <a:txBody>
                        <a:bodyPr/>
                        <a:lstStyle/>
                        <a:p>
                          <a:pPr marL="0" lvl="0" indent="0">
                            <a:buNone/>
                          </a:pPr>
                          <a:r>
                            <a:t>5 senta myntir</a:t>
                          </a:r>
                        </a:p>
                      </a:txBody>
                      <a:tcPr/>
                    </a:tc>
                    <a:tc>
                      <a:txBody>
                        <a:bodyPr/>
                        <a:lstStyle/>
                        <a:p>
                          <a:pPr marL="0" lvl="0" indent="0">
                            <a:buNone/>
                          </a:pPr>
                          <a14:m>
                            <m:oMathPara xmlns:m="http://schemas.openxmlformats.org/officeDocument/2006/math">
                              <m:oMathParaPr>
                                <m:jc m:val="centerGroup"/>
                              </m:oMathParaPr>
                              <m:oMath xmlns:m="http://schemas.openxmlformats.org/officeDocument/2006/math">
                                <m:r>
                                  <a:rPr>
                                    <a:latin typeface="Cambria Math" panose="02040503050406030204" pitchFamily="18" charset="0"/>
                                  </a:rPr>
                                  <m:t>21</m:t>
                                </m:r>
                              </m:oMath>
                            </m:oMathPara>
                          </a14:m>
                          <a:endParaRPr/>
                        </a:p>
                      </a:txBody>
                      <a:tcPr/>
                    </a:tc>
                    <a:tc>
                      <a:txBody>
                        <a:bodyPr/>
                        <a:lstStyle/>
                        <a:p>
                          <a:pPr marL="0" lvl="0" indent="0">
                            <a:buNone/>
                          </a:pPr>
                          <a14:m>
                            <m:oMathPara xmlns:m="http://schemas.openxmlformats.org/officeDocument/2006/math">
                              <m:oMathParaPr>
                                <m:jc m:val="centerGroup"/>
                              </m:oMathParaPr>
                              <m:oMath xmlns:m="http://schemas.openxmlformats.org/officeDocument/2006/math">
                                <m:r>
                                  <a:rPr>
                                    <a:latin typeface="Cambria Math" panose="02040503050406030204" pitchFamily="18" charset="0"/>
                                  </a:rPr>
                                  <m:t>0.05</m:t>
                                </m:r>
                              </m:oMath>
                            </m:oMathPara>
                          </a14:m>
                          <a:endParaRPr/>
                        </a:p>
                      </a:txBody>
                      <a:tcPr/>
                    </a:tc>
                    <a:tc>
                      <a:txBody>
                        <a:bodyPr/>
                        <a:lstStyle/>
                        <a:p>
                          <a:pPr marL="0" lvl="0" indent="0">
                            <a:buNone/>
                          </a:pPr>
                          <a14:m>
                            <m:oMathPara xmlns:m="http://schemas.openxmlformats.org/officeDocument/2006/math">
                              <m:oMathParaPr>
                                <m:jc m:val="centerGroup"/>
                              </m:oMathParaPr>
                              <m:oMath xmlns:m="http://schemas.openxmlformats.org/officeDocument/2006/math">
                                <m:r>
                                  <a:rPr>
                                    <a:latin typeface="Cambria Math" panose="02040503050406030204" pitchFamily="18" charset="0"/>
                                  </a:rPr>
                                  <m:t>1.05</m:t>
                                </m:r>
                              </m:oMath>
                            </m:oMathPara>
                          </a14:m>
                          <a:endParaRPr/>
                        </a:p>
                      </a:txBody>
                      <a:tcPr/>
                    </a:tc>
                    <a:extLst>
                      <a:ext uri="{0D108BD9-81ED-4DB2-BD59-A6C34878D82A}">
                        <a16:rowId xmlns:a16="http://schemas.microsoft.com/office/drawing/2014/main" val="10003"/>
                      </a:ext>
                    </a:extLst>
                  </a:tr>
                  <a:tr h="0">
                    <a:tc>
                      <a:txBody>
                        <a:bodyPr/>
                        <a:lstStyle/>
                        <a:p>
                          <a:pPr marL="0" lvl="0" indent="0">
                            <a:buNone/>
                          </a:pPr>
                          <a:r>
                            <a:t>1 senta myntir</a:t>
                          </a:r>
                        </a:p>
                      </a:txBody>
                      <a:tcPr/>
                    </a:tc>
                    <a:tc>
                      <a:txBody>
                        <a:bodyPr/>
                        <a:lstStyle/>
                        <a:p>
                          <a:pPr marL="0" lvl="0" indent="0">
                            <a:buNone/>
                          </a:pPr>
                          <a14:m>
                            <m:oMathPara xmlns:m="http://schemas.openxmlformats.org/officeDocument/2006/math">
                              <m:oMathParaPr>
                                <m:jc m:val="centerGroup"/>
                              </m:oMathParaPr>
                              <m:oMath xmlns:m="http://schemas.openxmlformats.org/officeDocument/2006/math">
                                <m:r>
                                  <a:rPr>
                                    <a:latin typeface="Cambria Math" panose="02040503050406030204" pitchFamily="18" charset="0"/>
                                  </a:rPr>
                                  <m:t>39</m:t>
                                </m:r>
                              </m:oMath>
                            </m:oMathPara>
                          </a14:m>
                          <a:endParaRPr/>
                        </a:p>
                      </a:txBody>
                      <a:tcPr/>
                    </a:tc>
                    <a:tc>
                      <a:txBody>
                        <a:bodyPr/>
                        <a:lstStyle/>
                        <a:p>
                          <a:pPr marL="0" lvl="0" indent="0">
                            <a:buNone/>
                          </a:pPr>
                          <a14:m>
                            <m:oMathPara xmlns:m="http://schemas.openxmlformats.org/officeDocument/2006/math">
                              <m:oMathParaPr>
                                <m:jc m:val="centerGroup"/>
                              </m:oMathParaPr>
                              <m:oMath xmlns:m="http://schemas.openxmlformats.org/officeDocument/2006/math">
                                <m:r>
                                  <a:rPr>
                                    <a:latin typeface="Cambria Math" panose="02040503050406030204" pitchFamily="18" charset="0"/>
                                  </a:rPr>
                                  <m:t>0.01</m:t>
                                </m:r>
                              </m:oMath>
                            </m:oMathPara>
                          </a14:m>
                          <a:endParaRPr/>
                        </a:p>
                      </a:txBody>
                      <a:tcPr/>
                    </a:tc>
                    <a:tc>
                      <a:txBody>
                        <a:bodyPr/>
                        <a:lstStyle/>
                        <a:p>
                          <a:pPr marL="0" lvl="0" indent="0">
                            <a:buNone/>
                          </a:pPr>
                          <a14:m>
                            <m:oMathPara xmlns:m="http://schemas.openxmlformats.org/officeDocument/2006/math">
                              <m:oMathParaPr>
                                <m:jc m:val="centerGroup"/>
                              </m:oMathParaPr>
                              <m:oMath xmlns:m="http://schemas.openxmlformats.org/officeDocument/2006/math">
                                <m:r>
                                  <a:rPr>
                                    <a:latin typeface="Cambria Math" panose="02040503050406030204" pitchFamily="18" charset="0"/>
                                  </a:rPr>
                                  <m:t>0.39</m:t>
                                </m:r>
                              </m:oMath>
                            </m:oMathPara>
                          </a14:m>
                          <a:endParaRPr/>
                        </a:p>
                      </a:txBody>
                      <a:tcPr/>
                    </a:tc>
                    <a:extLst>
                      <a:ext uri="{0D108BD9-81ED-4DB2-BD59-A6C34878D82A}">
                        <a16:rowId xmlns:a16="http://schemas.microsoft.com/office/drawing/2014/main" val="10004"/>
                      </a:ext>
                    </a:extLst>
                  </a:tr>
                  <a:tr h="0">
                    <a:tc>
                      <a:txBody>
                        <a:bodyPr/>
                        <a:lstStyle/>
                        <a:p>
                          <a:endParaRPr/>
                        </a:p>
                      </a:txBody>
                      <a:tcPr/>
                    </a:tc>
                    <a:tc>
                      <a:txBody>
                        <a:bodyPr/>
                        <a:lstStyle/>
                        <a:p>
                          <a:endParaRPr/>
                        </a:p>
                      </a:txBody>
                      <a:tcPr/>
                    </a:tc>
                    <a:tc>
                      <a:txBody>
                        <a:bodyPr/>
                        <a:lstStyle/>
                        <a:p>
                          <a:endParaRPr/>
                        </a:p>
                      </a:txBody>
                      <a:tcPr/>
                    </a:tc>
                    <a:tc>
                      <a:txBody>
                        <a:bodyPr/>
                        <a:lstStyle/>
                        <a:p>
                          <a:pPr marL="0" lvl="0" indent="0">
                            <a:buNone/>
                          </a:pPr>
                          <a14:m>
                            <m:oMathPara xmlns:m="http://schemas.openxmlformats.org/officeDocument/2006/math">
                              <m:oMathParaPr>
                                <m:jc m:val="centerGroup"/>
                              </m:oMathParaPr>
                              <m:oMath xmlns:m="http://schemas.openxmlformats.org/officeDocument/2006/math">
                                <m:r>
                                  <a:rPr>
                                    <a:latin typeface="Cambria Math" panose="02040503050406030204" pitchFamily="18" charset="0"/>
                                  </a:rPr>
                                  <m:t>6.64</m:t>
                                </m:r>
                              </m:oMath>
                            </m:oMathPara>
                          </a14:m>
                          <a:endParaRPr/>
                        </a:p>
                      </a:txBody>
                      <a:tcPr/>
                    </a:tc>
                    <a:extLst>
                      <a:ext uri="{0D108BD9-81ED-4DB2-BD59-A6C34878D82A}">
                        <a16:rowId xmlns:a16="http://schemas.microsoft.com/office/drawing/2014/main" val="10005"/>
                      </a:ext>
                    </a:extLst>
                  </a:tr>
                </a:tbl>
              </a:graphicData>
            </a:graphic>
          </p:graphicFrame>
        </mc:Choice>
        <mc:Fallback xmlns="">
          <p:graphicFrame>
            <p:nvGraphicFramePr>
              <p:cNvPr id="6" name="Content Placeholder 5"/>
              <p:cNvGraphicFramePr>
                <a:graphicFrameLocks noGrp="1"/>
              </p:cNvGraphicFramePr>
              <p:nvPr>
                <p:ph idx="1"/>
              </p:nvPr>
            </p:nvGraphicFramePr>
            <p:xfrm>
              <a:off x="609600" y="952500"/>
              <a:ext cx="10972800" cy="2194560"/>
            </p:xfrm>
            <a:graphic>
              <a:graphicData uri="http://schemas.openxmlformats.org/drawingml/2006/table">
                <a:tbl>
                  <a:tblPr firstRow="1" bandRow="1">
                    <a:tableStyleId>{5C22544A-7EE6-4342-B048-85BDC9FD1C3A}</a:tableStyleId>
                  </a:tblPr>
                  <a:tblGrid>
                    <a:gridCol w="2743200">
                      <a:extLst>
                        <a:ext uri="{9D8B030D-6E8A-4147-A177-3AD203B41FA5}">
                          <a16:colId xmlns:a16="http://schemas.microsoft.com/office/drawing/2014/main" val="20000"/>
                        </a:ext>
                      </a:extLst>
                    </a:gridCol>
                    <a:gridCol w="2743200">
                      <a:extLst>
                        <a:ext uri="{9D8B030D-6E8A-4147-A177-3AD203B41FA5}">
                          <a16:colId xmlns:a16="http://schemas.microsoft.com/office/drawing/2014/main" val="20001"/>
                        </a:ext>
                      </a:extLst>
                    </a:gridCol>
                    <a:gridCol w="2743200">
                      <a:extLst>
                        <a:ext uri="{9D8B030D-6E8A-4147-A177-3AD203B41FA5}">
                          <a16:colId xmlns:a16="http://schemas.microsoft.com/office/drawing/2014/main" val="20002"/>
                        </a:ext>
                      </a:extLst>
                    </a:gridCol>
                    <a:gridCol w="2743200">
                      <a:extLst>
                        <a:ext uri="{9D8B030D-6E8A-4147-A177-3AD203B41FA5}">
                          <a16:colId xmlns:a16="http://schemas.microsoft.com/office/drawing/2014/main" val="20003"/>
                        </a:ext>
                      </a:extLst>
                    </a:gridCol>
                  </a:tblGrid>
                  <a:tr h="365760">
                    <a:tc>
                      <a:txBody>
                        <a:bodyPr/>
                        <a:lstStyle/>
                        <a:p>
                          <a:pPr marL="0" lvl="0" indent="0">
                            <a:buNone/>
                          </a:pPr>
                          <a:r>
                            <a:t>Tegund</a:t>
                          </a:r>
                        </a:p>
                      </a:txBody>
                      <a:tcPr/>
                    </a:tc>
                    <a:tc>
                      <a:txBody>
                        <a:bodyPr/>
                        <a:lstStyle/>
                        <a:p>
                          <a:endParaRPr lang="en-US"/>
                        </a:p>
                      </a:txBody>
                      <a:tcPr>
                        <a:blipFill>
                          <a:blip r:embed="rId2"/>
                          <a:stretch>
                            <a:fillRect l="-100463" t="-10345" r="-201389" b="-503448"/>
                          </a:stretch>
                        </a:blipFill>
                      </a:tcPr>
                    </a:tc>
                    <a:tc>
                      <a:txBody>
                        <a:bodyPr/>
                        <a:lstStyle/>
                        <a:p>
                          <a:endParaRPr lang="en-US"/>
                        </a:p>
                      </a:txBody>
                      <a:tcPr>
                        <a:blipFill>
                          <a:blip r:embed="rId2"/>
                          <a:stretch>
                            <a:fillRect l="-200463" t="-10345" r="-101389" b="-503448"/>
                          </a:stretch>
                        </a:blipFill>
                      </a:tcPr>
                    </a:tc>
                    <a:tc>
                      <a:txBody>
                        <a:bodyPr/>
                        <a:lstStyle/>
                        <a:p>
                          <a:endParaRPr lang="en-US"/>
                        </a:p>
                      </a:txBody>
                      <a:tcPr>
                        <a:blipFill>
                          <a:blip r:embed="rId2"/>
                          <a:stretch>
                            <a:fillRect l="-300463" t="-10345" r="-1389" b="-503448"/>
                          </a:stretch>
                        </a:blipFill>
                      </a:tcPr>
                    </a:tc>
                    <a:extLst>
                      <a:ext uri="{0D108BD9-81ED-4DB2-BD59-A6C34878D82A}">
                        <a16:rowId xmlns:a16="http://schemas.microsoft.com/office/drawing/2014/main" val="10000"/>
                      </a:ext>
                    </a:extLst>
                  </a:tr>
                  <a:tr h="365760">
                    <a:tc>
                      <a:txBody>
                        <a:bodyPr/>
                        <a:lstStyle/>
                        <a:p>
                          <a:pPr marL="0" lvl="0" indent="0">
                            <a:buNone/>
                          </a:pPr>
                          <a:r>
                            <a:t>25 senta myntir</a:t>
                          </a:r>
                        </a:p>
                      </a:txBody>
                      <a:tcPr/>
                    </a:tc>
                    <a:tc>
                      <a:txBody>
                        <a:bodyPr/>
                        <a:lstStyle/>
                        <a:p>
                          <a:endParaRPr lang="en-US"/>
                        </a:p>
                      </a:txBody>
                      <a:tcPr>
                        <a:blipFill>
                          <a:blip r:embed="rId2"/>
                          <a:stretch>
                            <a:fillRect l="-100463" t="-110345" r="-201389" b="-403448"/>
                          </a:stretch>
                        </a:blipFill>
                      </a:tcPr>
                    </a:tc>
                    <a:tc>
                      <a:txBody>
                        <a:bodyPr/>
                        <a:lstStyle/>
                        <a:p>
                          <a:endParaRPr lang="en-US"/>
                        </a:p>
                      </a:txBody>
                      <a:tcPr>
                        <a:blipFill>
                          <a:blip r:embed="rId2"/>
                          <a:stretch>
                            <a:fillRect l="-200463" t="-110345" r="-101389" b="-403448"/>
                          </a:stretch>
                        </a:blipFill>
                      </a:tcPr>
                    </a:tc>
                    <a:tc>
                      <a:txBody>
                        <a:bodyPr/>
                        <a:lstStyle/>
                        <a:p>
                          <a:endParaRPr lang="en-US"/>
                        </a:p>
                      </a:txBody>
                      <a:tcPr>
                        <a:blipFill>
                          <a:blip r:embed="rId2"/>
                          <a:stretch>
                            <a:fillRect l="-300463" t="-110345" r="-1389" b="-403448"/>
                          </a:stretch>
                        </a:blipFill>
                      </a:tcPr>
                    </a:tc>
                    <a:extLst>
                      <a:ext uri="{0D108BD9-81ED-4DB2-BD59-A6C34878D82A}">
                        <a16:rowId xmlns:a16="http://schemas.microsoft.com/office/drawing/2014/main" val="10001"/>
                      </a:ext>
                    </a:extLst>
                  </a:tr>
                  <a:tr h="365760">
                    <a:tc>
                      <a:txBody>
                        <a:bodyPr/>
                        <a:lstStyle/>
                        <a:p>
                          <a:pPr marL="0" lvl="0" indent="0">
                            <a:buNone/>
                          </a:pPr>
                          <a:r>
                            <a:t>10 senta myntir</a:t>
                          </a:r>
                        </a:p>
                      </a:txBody>
                      <a:tcPr/>
                    </a:tc>
                    <a:tc>
                      <a:txBody>
                        <a:bodyPr/>
                        <a:lstStyle/>
                        <a:p>
                          <a:endParaRPr lang="en-US"/>
                        </a:p>
                      </a:txBody>
                      <a:tcPr>
                        <a:blipFill>
                          <a:blip r:embed="rId2"/>
                          <a:stretch>
                            <a:fillRect l="-100463" t="-210345" r="-201389" b="-303448"/>
                          </a:stretch>
                        </a:blipFill>
                      </a:tcPr>
                    </a:tc>
                    <a:tc>
                      <a:txBody>
                        <a:bodyPr/>
                        <a:lstStyle/>
                        <a:p>
                          <a:endParaRPr lang="en-US"/>
                        </a:p>
                      </a:txBody>
                      <a:tcPr>
                        <a:blipFill>
                          <a:blip r:embed="rId2"/>
                          <a:stretch>
                            <a:fillRect l="-200463" t="-210345" r="-101389" b="-303448"/>
                          </a:stretch>
                        </a:blipFill>
                      </a:tcPr>
                    </a:tc>
                    <a:tc>
                      <a:txBody>
                        <a:bodyPr/>
                        <a:lstStyle/>
                        <a:p>
                          <a:endParaRPr lang="en-US"/>
                        </a:p>
                      </a:txBody>
                      <a:tcPr>
                        <a:blipFill>
                          <a:blip r:embed="rId2"/>
                          <a:stretch>
                            <a:fillRect l="-300463" t="-210345" r="-1389" b="-303448"/>
                          </a:stretch>
                        </a:blipFill>
                      </a:tcPr>
                    </a:tc>
                    <a:extLst>
                      <a:ext uri="{0D108BD9-81ED-4DB2-BD59-A6C34878D82A}">
                        <a16:rowId xmlns:a16="http://schemas.microsoft.com/office/drawing/2014/main" val="10002"/>
                      </a:ext>
                    </a:extLst>
                  </a:tr>
                  <a:tr h="365760">
                    <a:tc>
                      <a:txBody>
                        <a:bodyPr/>
                        <a:lstStyle/>
                        <a:p>
                          <a:pPr marL="0" lvl="0" indent="0">
                            <a:buNone/>
                          </a:pPr>
                          <a:r>
                            <a:t>5 senta myntir</a:t>
                          </a:r>
                        </a:p>
                      </a:txBody>
                      <a:tcPr/>
                    </a:tc>
                    <a:tc>
                      <a:txBody>
                        <a:bodyPr/>
                        <a:lstStyle/>
                        <a:p>
                          <a:endParaRPr lang="en-US"/>
                        </a:p>
                      </a:txBody>
                      <a:tcPr>
                        <a:blipFill>
                          <a:blip r:embed="rId2"/>
                          <a:stretch>
                            <a:fillRect l="-100463" t="-321429" r="-201389" b="-214286"/>
                          </a:stretch>
                        </a:blipFill>
                      </a:tcPr>
                    </a:tc>
                    <a:tc>
                      <a:txBody>
                        <a:bodyPr/>
                        <a:lstStyle/>
                        <a:p>
                          <a:endParaRPr lang="en-US"/>
                        </a:p>
                      </a:txBody>
                      <a:tcPr>
                        <a:blipFill>
                          <a:blip r:embed="rId2"/>
                          <a:stretch>
                            <a:fillRect l="-200463" t="-321429" r="-101389" b="-214286"/>
                          </a:stretch>
                        </a:blipFill>
                      </a:tcPr>
                    </a:tc>
                    <a:tc>
                      <a:txBody>
                        <a:bodyPr/>
                        <a:lstStyle/>
                        <a:p>
                          <a:endParaRPr lang="en-US"/>
                        </a:p>
                      </a:txBody>
                      <a:tcPr>
                        <a:blipFill>
                          <a:blip r:embed="rId2"/>
                          <a:stretch>
                            <a:fillRect l="-300463" t="-321429" r="-1389" b="-214286"/>
                          </a:stretch>
                        </a:blipFill>
                      </a:tcPr>
                    </a:tc>
                    <a:extLst>
                      <a:ext uri="{0D108BD9-81ED-4DB2-BD59-A6C34878D82A}">
                        <a16:rowId xmlns:a16="http://schemas.microsoft.com/office/drawing/2014/main" val="10003"/>
                      </a:ext>
                    </a:extLst>
                  </a:tr>
                  <a:tr h="365760">
                    <a:tc>
                      <a:txBody>
                        <a:bodyPr/>
                        <a:lstStyle/>
                        <a:p>
                          <a:pPr marL="0" lvl="0" indent="0">
                            <a:buNone/>
                          </a:pPr>
                          <a:r>
                            <a:t>1 senta myntir</a:t>
                          </a:r>
                        </a:p>
                      </a:txBody>
                      <a:tcPr/>
                    </a:tc>
                    <a:tc>
                      <a:txBody>
                        <a:bodyPr/>
                        <a:lstStyle/>
                        <a:p>
                          <a:endParaRPr lang="en-US"/>
                        </a:p>
                      </a:txBody>
                      <a:tcPr>
                        <a:blipFill>
                          <a:blip r:embed="rId2"/>
                          <a:stretch>
                            <a:fillRect l="-100463" t="-406897" r="-201389" b="-106897"/>
                          </a:stretch>
                        </a:blipFill>
                      </a:tcPr>
                    </a:tc>
                    <a:tc>
                      <a:txBody>
                        <a:bodyPr/>
                        <a:lstStyle/>
                        <a:p>
                          <a:endParaRPr lang="en-US"/>
                        </a:p>
                      </a:txBody>
                      <a:tcPr>
                        <a:blipFill>
                          <a:blip r:embed="rId2"/>
                          <a:stretch>
                            <a:fillRect l="-200463" t="-406897" r="-101389" b="-106897"/>
                          </a:stretch>
                        </a:blipFill>
                      </a:tcPr>
                    </a:tc>
                    <a:tc>
                      <a:txBody>
                        <a:bodyPr/>
                        <a:lstStyle/>
                        <a:p>
                          <a:endParaRPr lang="en-US"/>
                        </a:p>
                      </a:txBody>
                      <a:tcPr>
                        <a:blipFill>
                          <a:blip r:embed="rId2"/>
                          <a:stretch>
                            <a:fillRect l="-300463" t="-406897" r="-1389" b="-106897"/>
                          </a:stretch>
                        </a:blipFill>
                      </a:tcPr>
                    </a:tc>
                    <a:extLst>
                      <a:ext uri="{0D108BD9-81ED-4DB2-BD59-A6C34878D82A}">
                        <a16:rowId xmlns:a16="http://schemas.microsoft.com/office/drawing/2014/main" val="10004"/>
                      </a:ext>
                    </a:extLst>
                  </a:tr>
                  <a:tr h="365760">
                    <a:tc>
                      <a:txBody>
                        <a:bodyPr/>
                        <a:lstStyle/>
                        <a:p>
                          <a:endParaRPr/>
                        </a:p>
                      </a:txBody>
                      <a:tcPr/>
                    </a:tc>
                    <a:tc>
                      <a:txBody>
                        <a:bodyPr/>
                        <a:lstStyle/>
                        <a:p>
                          <a:endParaRPr/>
                        </a:p>
                      </a:txBody>
                      <a:tcPr/>
                    </a:tc>
                    <a:tc>
                      <a:txBody>
                        <a:bodyPr/>
                        <a:lstStyle/>
                        <a:p>
                          <a:endParaRPr/>
                        </a:p>
                      </a:txBody>
                      <a:tcPr/>
                    </a:tc>
                    <a:tc>
                      <a:txBody>
                        <a:bodyPr/>
                        <a:lstStyle/>
                        <a:p>
                          <a:endParaRPr lang="en-US"/>
                        </a:p>
                      </a:txBody>
                      <a:tcPr>
                        <a:blipFill>
                          <a:blip r:embed="rId2"/>
                          <a:stretch>
                            <a:fillRect l="-300463" t="-506897" r="-1389" b="-6897"/>
                          </a:stretch>
                        </a:blipFill>
                      </a:tcPr>
                    </a:tc>
                    <a:extLst>
                      <a:ext uri="{0D108BD9-81ED-4DB2-BD59-A6C34878D82A}">
                        <a16:rowId xmlns:a16="http://schemas.microsoft.com/office/drawing/2014/main" val="10005"/>
                      </a:ext>
                    </a:extLst>
                  </a:tr>
                </a:tbl>
              </a:graphicData>
            </a:graphic>
          </p:graphicFrame>
        </mc:Fallback>
      </mc:AlternateContent>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defRPr>
                <a:solidFill>
                  <a:srgbClr val="548235"/>
                </a:solidFill>
              </a:defRPr>
            </a:pPr>
            <a:r>
              <a:rPr>
                <a:solidFill>
                  <a:srgbClr val="548235"/>
                </a:solidFill>
              </a:rPr>
              <a:t>Tafla 9.2</a:t>
            </a:r>
          </a:p>
        </p:txBody>
      </p:sp>
      <p:graphicFrame>
        <p:nvGraphicFramePr>
          <p:cNvPr id="6" name="Content Placeholder 5"/>
          <p:cNvGraphicFramePr>
            <a:graphicFrameLocks noGrp="1"/>
          </p:cNvGraphicFramePr>
          <p:nvPr>
            <p:ph idx="1"/>
          </p:nvPr>
        </p:nvGraphicFramePr>
        <p:xfrm>
          <a:off x="609600" y="952500"/>
          <a:ext cx="10972800" cy="5168900"/>
        </p:xfrm>
        <a:graphic>
          <a:graphicData uri="http://schemas.openxmlformats.org/drawingml/2006/table">
            <a:tbl>
              <a:tblPr firstRow="1" bandRow="1">
                <a:tableStyleId>{5C22544A-7EE6-4342-B048-85BDC9FD1C3A}</a:tableStyleId>
              </a:tblPr>
              <a:tblGrid>
                <a:gridCol w="2743200">
                  <a:extLst>
                    <a:ext uri="{9D8B030D-6E8A-4147-A177-3AD203B41FA5}">
                      <a16:colId xmlns:a16="http://schemas.microsoft.com/office/drawing/2014/main" val="20000"/>
                    </a:ext>
                  </a:extLst>
                </a:gridCol>
                <a:gridCol w="2743200">
                  <a:extLst>
                    <a:ext uri="{9D8B030D-6E8A-4147-A177-3AD203B41FA5}">
                      <a16:colId xmlns:a16="http://schemas.microsoft.com/office/drawing/2014/main" val="20001"/>
                    </a:ext>
                  </a:extLst>
                </a:gridCol>
                <a:gridCol w="2743200">
                  <a:extLst>
                    <a:ext uri="{9D8B030D-6E8A-4147-A177-3AD203B41FA5}">
                      <a16:colId xmlns:a16="http://schemas.microsoft.com/office/drawing/2014/main" val="20002"/>
                    </a:ext>
                  </a:extLst>
                </a:gridCol>
                <a:gridCol w="2743200">
                  <a:extLst>
                    <a:ext uri="{9D8B030D-6E8A-4147-A177-3AD203B41FA5}">
                      <a16:colId xmlns:a16="http://schemas.microsoft.com/office/drawing/2014/main" val="20003"/>
                    </a:ext>
                  </a:extLst>
                </a:gridCol>
              </a:tblGrid>
              <a:tr h="0">
                <a:tc>
                  <a:txBody>
                    <a:bodyPr/>
                    <a:lstStyle/>
                    <a:p>
                      <a:pPr marL="0" lvl="0" indent="0">
                        <a:buNone/>
                      </a:pPr>
                      <a:r>
                        <a:t>Tegund</a:t>
                      </a:r>
                    </a:p>
                  </a:txBody>
                  <a:tcPr/>
                </a:tc>
                <a:tc>
                  <a:txBody>
                    <a:bodyPr/>
                    <a:lstStyle/>
                    <a:p>
                      <a:pPr marL="0" lvl="0" indent="0">
                        <a:buNone/>
                      </a:pPr>
                      <a:r>
                        <a:t>Fjöldi</a:t>
                      </a:r>
                    </a:p>
                  </a:txBody>
                  <a:tcPr/>
                </a:tc>
                <a:tc>
                  <a:txBody>
                    <a:bodyPr/>
                    <a:lstStyle/>
                    <a:p>
                      <a:pPr marL="0" lvl="0" indent="0">
                        <a:buNone/>
                      </a:pPr>
                      <a:r>
                        <a:t>Verðmæti ($)</a:t>
                      </a:r>
                    </a:p>
                  </a:txBody>
                  <a:tcPr/>
                </a:tc>
                <a:tc>
                  <a:txBody>
                    <a:bodyPr/>
                    <a:lstStyle/>
                    <a:p>
                      <a:pPr marL="0" lvl="0" indent="0">
                        <a:buNone/>
                      </a:pPr>
                      <a:r>
                        <a:t>Heildarverðmæti</a:t>
                      </a:r>
                    </a:p>
                  </a:txBody>
                  <a:tcPr/>
                </a:tc>
                <a:extLst>
                  <a:ext uri="{0D108BD9-81ED-4DB2-BD59-A6C34878D82A}">
                    <a16:rowId xmlns:a16="http://schemas.microsoft.com/office/drawing/2014/main" val="10000"/>
                  </a:ext>
                </a:extLst>
              </a:tr>
              <a:tr h="0">
                <a:tc>
                  <a:txBody>
                    <a:bodyPr/>
                    <a:lstStyle/>
                    <a:p>
                      <a:endParaRPr/>
                    </a:p>
                  </a:txBody>
                  <a:tcPr/>
                </a:tc>
                <a:tc>
                  <a:txBody>
                    <a:bodyPr/>
                    <a:lstStyle/>
                    <a:p>
                      <a:endParaRPr/>
                    </a:p>
                  </a:txBody>
                  <a:tcPr/>
                </a:tc>
                <a:tc>
                  <a:txBody>
                    <a:bodyPr/>
                    <a:lstStyle/>
                    <a:p>
                      <a:endParaRPr/>
                    </a:p>
                  </a:txBody>
                  <a:tcPr/>
                </a:tc>
                <a:tc>
                  <a:txBody>
                    <a:bodyPr/>
                    <a:lstStyle/>
                    <a:p>
                      <a:endParaRPr/>
                    </a:p>
                  </a:txBody>
                  <a:tcPr/>
                </a:tc>
                <a:extLst>
                  <a:ext uri="{0D108BD9-81ED-4DB2-BD59-A6C34878D82A}">
                    <a16:rowId xmlns:a16="http://schemas.microsoft.com/office/drawing/2014/main" val="10001"/>
                  </a:ext>
                </a:extLst>
              </a:tr>
              <a:tr h="0">
                <a:tc>
                  <a:txBody>
                    <a:bodyPr/>
                    <a:lstStyle/>
                    <a:p>
                      <a:endParaRPr/>
                    </a:p>
                  </a:txBody>
                  <a:tcPr/>
                </a:tc>
                <a:tc>
                  <a:txBody>
                    <a:bodyPr/>
                    <a:lstStyle/>
                    <a:p>
                      <a:endParaRPr/>
                    </a:p>
                  </a:txBody>
                  <a:tcPr/>
                </a:tc>
                <a:tc>
                  <a:txBody>
                    <a:bodyPr/>
                    <a:lstStyle/>
                    <a:p>
                      <a:endParaRPr/>
                    </a:p>
                  </a:txBody>
                  <a:tcPr/>
                </a:tc>
                <a:tc>
                  <a:txBody>
                    <a:bodyPr/>
                    <a:lstStyle/>
                    <a:p>
                      <a:endParaRPr/>
                    </a:p>
                  </a:txBody>
                  <a:tcPr/>
                </a:tc>
                <a:extLst>
                  <a:ext uri="{0D108BD9-81ED-4DB2-BD59-A6C34878D82A}">
                    <a16:rowId xmlns:a16="http://schemas.microsoft.com/office/drawing/2014/main" val="10002"/>
                  </a:ext>
                </a:extLst>
              </a:tr>
              <a:tr h="0">
                <a:tc>
                  <a:txBody>
                    <a:bodyPr/>
                    <a:lstStyle/>
                    <a:p>
                      <a:endParaRPr/>
                    </a:p>
                  </a:txBody>
                  <a:tcPr/>
                </a:tc>
                <a:tc>
                  <a:txBody>
                    <a:bodyPr/>
                    <a:lstStyle/>
                    <a:p>
                      <a:endParaRPr/>
                    </a:p>
                  </a:txBody>
                  <a:tcPr/>
                </a:tc>
                <a:tc>
                  <a:txBody>
                    <a:bodyPr/>
                    <a:lstStyle/>
                    <a:p>
                      <a:endParaRPr/>
                    </a:p>
                  </a:txBody>
                  <a:tcPr/>
                </a:tc>
                <a:tc>
                  <a:txBody>
                    <a:bodyPr/>
                    <a:lstStyle/>
                    <a:p>
                      <a:endParaRPr/>
                    </a:p>
                  </a:txBody>
                  <a:tcPr/>
                </a:tc>
                <a:extLst>
                  <a:ext uri="{0D108BD9-81ED-4DB2-BD59-A6C34878D82A}">
                    <a16:rowId xmlns:a16="http://schemas.microsoft.com/office/drawing/2014/main" val="10003"/>
                  </a:ext>
                </a:extLst>
              </a:tr>
            </a:tbl>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normAutofit fontScale="90000"/>
          </a:bodyPr>
          <a:lstStyle/>
          <a:p>
            <a:pPr marL="0" lvl="0" indent="0">
              <a:buNone/>
              <a:defRPr>
                <a:solidFill>
                  <a:srgbClr val="548235"/>
                </a:solidFill>
              </a:defRPr>
            </a:pPr>
            <a:r>
              <a:rPr>
                <a:solidFill>
                  <a:srgbClr val="548235"/>
                </a:solidFill>
              </a:rPr>
              <a:t>9.3 Notum eiginleika horna og þríhyrninga og reglu Pýþagórasar</a:t>
            </a:r>
          </a:p>
        </p:txBody>
      </p:sp>
      <p:sp>
        <p:nvSpPr>
          <p:cNvPr id="3" name="Content Placeholder 2"/>
          <p:cNvSpPr>
            <a:spLocks noGrp="1"/>
          </p:cNvSpPr>
          <p:nvPr>
            <p:ph idx="1"/>
          </p:nvPr>
        </p:nvSpPr>
        <p:spPr/>
        <p:txBody>
          <a:bodyPr/>
          <a:lstStyle/>
          <a:p>
            <a:pPr marL="0" lvl="0" indent="0">
              <a:buNone/>
            </a:pPr>
            <a:r>
              <a:rPr b="1"/>
              <a:t>Hæfniviðmið</a:t>
            </a:r>
          </a:p>
          <a:p>
            <a:pPr lvl="0"/>
            <a:r>
              <a:rPr/>
              <a:t>Notum eiginleika horna</a:t>
            </a:r>
          </a:p>
          <a:p>
            <a:pPr lvl="0"/>
            <a:r>
              <a:rPr/>
              <a:t>Notum eiginleika þríhyrninga</a:t>
            </a:r>
          </a:p>
          <a:p>
            <a:pPr lvl="0"/>
            <a:r>
              <a:rPr/>
              <a:t>Notum reglu Pýþagórasar</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defRPr>
                <a:solidFill>
                  <a:srgbClr val="548235"/>
                </a:solidFill>
              </a:defRPr>
            </a:pPr>
            <a:r>
              <a:rPr>
                <a:solidFill>
                  <a:srgbClr val="548235"/>
                </a:solidFill>
              </a:rPr>
              <a:t>Mynd 9.5</a:t>
            </a:r>
          </a:p>
        </p:txBody>
      </p:sp>
      <p:pic>
        <p:nvPicPr>
          <p:cNvPr id="3" name="Picture 1" descr="The image is a straight line with an arrow on each end. There is a dot in the center. There is an arrow pointing from one side of the dot to the other, and the angle is marked as 180 degrees."/>
          <p:cNvPicPr>
            <a:picLocks noGrp="1" noChangeAspect="1"/>
          </p:cNvPicPr>
          <p:nvPr/>
        </p:nvPicPr>
        <p:blipFill>
          <a:blip r:embed="rId3"/>
          <a:stretch>
            <a:fillRect/>
          </a:stretch>
        </p:blipFill>
        <p:spPr bwMode="auto">
          <a:xfrm>
            <a:off x="2603500" y="952500"/>
            <a:ext cx="69850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rPr/>
              <a:t>Myndin sýnir beina línu með ör á hvorum enda og punkt í miðjunni. Ör liggur frá annarri hlið punktsins yfir á hina og hornið er merkt 180 gráður.</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defRPr>
                <a:solidFill>
                  <a:srgbClr val="548235"/>
                </a:solidFill>
              </a:defRPr>
            </a:pPr>
            <a:r>
              <a:rPr>
                <a:solidFill>
                  <a:srgbClr val="548235"/>
                </a:solidFill>
              </a:rPr>
              <a:t>Mynd 9.6</a:t>
            </a:r>
          </a:p>
        </p:txBody>
      </p:sp>
      <p:pic>
        <p:nvPicPr>
          <p:cNvPr id="3" name="Picture 1" descr="The image is an angle made up of two rays. The angle is labeled with letter A."/>
          <p:cNvPicPr>
            <a:picLocks noGrp="1" noChangeAspect="1"/>
          </p:cNvPicPr>
          <p:nvPr/>
        </p:nvPicPr>
        <p:blipFill>
          <a:blip r:embed="rId3"/>
          <a:stretch>
            <a:fillRect/>
          </a:stretch>
        </p:blipFill>
        <p:spPr bwMode="auto">
          <a:xfrm>
            <a:off x="2603500" y="952500"/>
            <a:ext cx="69850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rPr/>
              <a:t>∠A er hornið með hornpunkt í punktinum A.</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defRPr>
                <a:solidFill>
                  <a:srgbClr val="548235"/>
                </a:solidFill>
              </a:defRPr>
            </a:pPr>
            <a:r>
              <a:rPr>
                <a:solidFill>
                  <a:srgbClr val="548235"/>
                </a:solidFill>
              </a:rPr>
              <a:t>Mynd 9.7</a:t>
            </a:r>
          </a:p>
        </p:txBody>
      </p:sp>
      <p:pic>
        <p:nvPicPr>
          <p:cNvPr id="3" name="Picture 1" descr="Part a shows a 120 degree angle next to a 60 degree angle. Together, the angles form a straight line. Below the image, it reads 120 degrees plus 60 degrees equals 180 degrees. Part b shows a 45 degree angle attached to a 135 degree angle. Together, the angles form a straight line. Below the image, it reads 45 degrees plus 135 degrees equals 180 degrees."/>
          <p:cNvPicPr>
            <a:picLocks noGrp="1" noChangeAspect="1"/>
          </p:cNvPicPr>
          <p:nvPr/>
        </p:nvPicPr>
        <p:blipFill>
          <a:blip r:embed="rId3"/>
          <a:stretch>
            <a:fillRect/>
          </a:stretch>
        </p:blipFill>
        <p:spPr bwMode="auto">
          <a:xfrm>
            <a:off x="2603500" y="952500"/>
            <a:ext cx="69850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rPr/>
              <a:t>Summa stærða grannhorna er 180°.</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defRPr>
                <a:solidFill>
                  <a:srgbClr val="548235"/>
                </a:solidFill>
              </a:defRPr>
            </a:pPr>
            <a:r>
              <a:rPr>
                <a:solidFill>
                  <a:srgbClr val="548235"/>
                </a:solidFill>
              </a:rPr>
              <a:t>Mynd 9.8</a:t>
            </a:r>
          </a:p>
        </p:txBody>
      </p:sp>
      <p:pic>
        <p:nvPicPr>
          <p:cNvPr id="3" name="Picture 1" descr="Part a shows a 50 degree angle next to a 40 degree angle. Together, the angles form a right angle. Below the image, it reads 50 degrees plus 40 degrees equals 90 degrees. Part b shows a 60 degree angle attached to a 30 degree angle. Together, the angles form a right angle. Below the image, it reads 60 degrees plus 30 degrees equals 90 degrees."/>
          <p:cNvPicPr>
            <a:picLocks noGrp="1" noChangeAspect="1"/>
          </p:cNvPicPr>
          <p:nvPr/>
        </p:nvPicPr>
        <p:blipFill>
          <a:blip r:embed="rId3"/>
          <a:stretch>
            <a:fillRect/>
          </a:stretch>
        </p:blipFill>
        <p:spPr bwMode="auto">
          <a:xfrm>
            <a:off x="2603500" y="952500"/>
            <a:ext cx="69850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rPr/>
              <a:t>Summa stærða fyllihorna er 90°.</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defRPr>
                <a:solidFill>
                  <a:srgbClr val="548235"/>
                </a:solidFill>
              </a:defRPr>
            </a:pPr>
            <a:r>
              <a:rPr>
                <a:solidFill>
                  <a:srgbClr val="548235"/>
                </a:solidFill>
              </a:rPr>
              <a:t>Mynd 9.9</a:t>
            </a:r>
          </a:p>
        </p:txBody>
      </p:sp>
      <p:pic>
        <p:nvPicPr>
          <p:cNvPr id="3" name="Picture 1" descr="The vertices of the triangle on the left are labeled A, B, and C. The sides are labeled a, b, and c."/>
          <p:cNvPicPr>
            <a:picLocks noGrp="1" noChangeAspect="1"/>
          </p:cNvPicPr>
          <p:nvPr/>
        </p:nvPicPr>
        <p:blipFill>
          <a:blip r:embed="rId3"/>
          <a:stretch>
            <a:fillRect/>
          </a:stretch>
        </p:blipFill>
        <p:spPr bwMode="auto">
          <a:xfrm>
            <a:off x="2603500" y="952500"/>
            <a:ext cx="69850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rPr/>
              <a:t>ΔABC hefur hornpunktana A, B og C og hliðarnar a, b og c.</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defRPr>
                <a:solidFill>
                  <a:srgbClr val="548235"/>
                </a:solidFill>
              </a:defRPr>
            </a:pPr>
            <a:r>
              <a:rPr>
                <a:solidFill>
                  <a:srgbClr val="548235"/>
                </a:solidFill>
              </a:rPr>
              <a:t>Mynd 9.10</a:t>
            </a:r>
          </a:p>
        </p:txBody>
      </p:sp>
      <p:pic>
        <p:nvPicPr>
          <p:cNvPr id="3" name="Picture 1" descr="A right triangle is shown. The right angle is marked with a box and labeled 90 degrees."/>
          <p:cNvPicPr>
            <a:picLocks noGrp="1" noChangeAspect="1"/>
          </p:cNvPicPr>
          <p:nvPr/>
        </p:nvPicPr>
        <p:blipFill>
          <a:blip r:embed="rId3"/>
          <a:stretch>
            <a:fillRect/>
          </a:stretch>
        </p:blipFill>
        <p:spPr bwMode="auto">
          <a:xfrm>
            <a:off x="2603500" y="952500"/>
            <a:ext cx="69850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rPr/>
              <a:t>Myndin sýnir rétthyrndan þríhyrning. Rétta hornið er afmarkað með ferningi og merkt 90 gráður.</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defRPr>
                <a:solidFill>
                  <a:srgbClr val="548235"/>
                </a:solidFill>
              </a:defRPr>
            </a:pPr>
            <a:r>
              <a:rPr>
                <a:solidFill>
                  <a:srgbClr val="548235"/>
                </a:solidFill>
              </a:rPr>
              <a:t>Mynd 9.11</a:t>
            </a:r>
          </a:p>
        </p:txBody>
      </p:sp>
      <p:pic>
        <p:nvPicPr>
          <p:cNvPr id="3" name="Picture 1" descr="Two triangles are shown. They appear to be the same shape, but the triangle on the right is smaller. The vertices of the triangle on the left are labeled A, B, and C. The side across from A is labeled 16, the side across from B is labeled 20, and the side across from C is labeled 12. The vertices of the triangle on the right are labeled X, Y, and Z. The side across from X is labeled 4, the side across from Y is labeled 5, and the side across from Z is labeled 3. Beside the triangles, it says that the measure of angle A equals the measure of angle X, the measure of angle B equals the measure of angle Y, and the measure of angle C equals the measure of angle Z. Below this is the proportion 16 over 4 equals 20 over 5 equals 12 over 3."/>
          <p:cNvPicPr>
            <a:picLocks noGrp="1" noChangeAspect="1"/>
          </p:cNvPicPr>
          <p:nvPr/>
        </p:nvPicPr>
        <p:blipFill>
          <a:blip r:embed="rId3"/>
          <a:stretch>
            <a:fillRect/>
          </a:stretch>
        </p:blipFill>
        <p:spPr bwMode="auto">
          <a:xfrm>
            <a:off x="2603500" y="952500"/>
            <a:ext cx="69850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rPr/>
              <a:t>ΔABC og ΔXYZ eru einslaga þríhyrningar. Hlutföll samsvarandi hliða eru jöfn og samsvarandi horn eru jafnstór.</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defRPr>
                <a:solidFill>
                  <a:srgbClr val="548235"/>
                </a:solidFill>
              </a:defRPr>
            </a:pPr>
            <a:r>
              <a:rPr>
                <a:solidFill>
                  <a:srgbClr val="548235"/>
                </a:solidFill>
              </a:rPr>
              <a:t>Mynd 9.12</a:t>
            </a:r>
          </a:p>
        </p:txBody>
      </p:sp>
      <p:pic>
        <p:nvPicPr>
          <p:cNvPr id="3" name="Picture 1" descr="Three right triangles are shown. Each has a box representing the right angle. The first one has the right angle in the lower left corner, the next in the upper left corner, and the last one at the top. The two sides touching the right angle are labeled “leg” in each triangle. The sides across from the right angles are labeled “hypotenuse.”"/>
          <p:cNvPicPr>
            <a:picLocks noGrp="1" noChangeAspect="1"/>
          </p:cNvPicPr>
          <p:nvPr/>
        </p:nvPicPr>
        <p:blipFill>
          <a:blip r:embed="rId3"/>
          <a:stretch>
            <a:fillRect/>
          </a:stretch>
        </p:blipFill>
        <p:spPr bwMode="auto">
          <a:xfrm>
            <a:off x="2603500" y="952500"/>
            <a:ext cx="69850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rPr/>
              <a:t>Í rétthyrndum þríhyrningi nefnist hliðin á móti 90° horninu langhlið en hinar tvær hliðarnar nefnast skammhliðar.</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defRPr>
                <a:solidFill>
                  <a:srgbClr val="548235"/>
                </a:solidFill>
              </a:defRPr>
            </a:pPr>
            <a:r>
              <a:rPr>
                <a:solidFill>
                  <a:srgbClr val="548235"/>
                </a:solidFill>
              </a:rPr>
              <a:t>9.4 Notum eiginleika rétthyrninga, þríhyrninga og trapisa</a:t>
            </a:r>
          </a:p>
        </p:txBody>
      </p:sp>
      <p:sp>
        <p:nvSpPr>
          <p:cNvPr id="3" name="Content Placeholder 2"/>
          <p:cNvSpPr>
            <a:spLocks noGrp="1"/>
          </p:cNvSpPr>
          <p:nvPr>
            <p:ph idx="1"/>
          </p:nvPr>
        </p:nvSpPr>
        <p:spPr/>
        <p:txBody>
          <a:bodyPr/>
          <a:lstStyle/>
          <a:p>
            <a:pPr marL="0" lvl="0" indent="0">
              <a:buNone/>
            </a:pPr>
            <a:r>
              <a:rPr b="1"/>
              <a:t>Námsmarkmið</a:t>
            </a:r>
          </a:p>
          <a:p>
            <a:pPr lvl="0"/>
            <a:r>
              <a:rPr/>
              <a:t>Skilja lengdarmál, flatarmál og rúmmál</a:t>
            </a:r>
          </a:p>
          <a:p>
            <a:pPr lvl="0"/>
            <a:r>
              <a:rPr/>
              <a:t>Nota eiginleika rétthyrninga</a:t>
            </a:r>
          </a:p>
          <a:p>
            <a:pPr lvl="0"/>
            <a:r>
              <a:rPr/>
              <a:t>Nota eiginleika þríhyrninga</a:t>
            </a:r>
          </a:p>
          <a:p>
            <a:pPr lvl="0"/>
            <a:r>
              <a:rPr/>
              <a:t>Nota eiginleika trapisa</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defRPr>
                <a:solidFill>
                  <a:srgbClr val="548235"/>
                </a:solidFill>
              </a:defRPr>
            </a:pPr>
            <a:r>
              <a:rPr>
                <a:solidFill>
                  <a:srgbClr val="548235"/>
                </a:solidFill>
              </a:rPr>
              <a:t>Mynd 9.13</a:t>
            </a:r>
          </a:p>
        </p:txBody>
      </p:sp>
      <p:pic>
        <p:nvPicPr>
          <p:cNvPr id="3" name="Picture 1" descr="A picture of a portion of a tape measure is shown. The top shows the numbers 1 through 5. The portion from the beginning to the 1 has a red circle and an arrow to a picture from 0 to 1 inch, with 1 sixteenth, 1 eighth, 3 eighths, 1 half, and 3 fourths labeled. Above this, it is labeled “Standard Measures.” The bottom of the tape measure shows the numbers 1 through 10, then 1 and 2. The region from the edge to about 3 and a half has a red circle with an arrow pointing to a picture from 0 to 3.5. It is labeled 0, 1 cm, 1.7 cm, 2.3 cm and 3.5 cm. Above this, it is labeled “Metric (S).”"/>
          <p:cNvPicPr>
            <a:picLocks noGrp="1" noChangeAspect="1"/>
          </p:cNvPicPr>
          <p:nvPr/>
        </p:nvPicPr>
        <p:blipFill>
          <a:blip r:embed="rId3"/>
          <a:stretch>
            <a:fillRect/>
          </a:stretch>
        </p:blipFill>
        <p:spPr bwMode="auto">
          <a:xfrm>
            <a:off x="2603500" y="952500"/>
            <a:ext cx="69850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rPr/>
              <a:t>Málbandið sýnir tommur efst og sentímetra neðst.</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defRPr>
                <a:solidFill>
                  <a:srgbClr val="548235"/>
                </a:solidFill>
              </a:defRPr>
            </a:pPr>
            <a:r>
              <a:rPr>
                <a:solidFill>
                  <a:srgbClr val="548235"/>
                </a:solidFill>
              </a:rPr>
              <a:t>Mynd 9.14</a:t>
            </a:r>
          </a:p>
        </p:txBody>
      </p:sp>
      <p:pic>
        <p:nvPicPr>
          <p:cNvPr id="3" name="Picture 1" descr="Two squares are shown. The smaller one has sides labeled 1 cm and is 1 square centimeter. The larger one has sides labeled 1 inch and is 1 square inch."/>
          <p:cNvPicPr>
            <a:picLocks noGrp="1" noChangeAspect="1"/>
          </p:cNvPicPr>
          <p:nvPr/>
        </p:nvPicPr>
        <p:blipFill>
          <a:blip r:embed="rId3"/>
          <a:stretch>
            <a:fillRect/>
          </a:stretch>
        </p:blipFill>
        <p:spPr bwMode="auto">
          <a:xfrm>
            <a:off x="2603500" y="952500"/>
            <a:ext cx="69850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rPr/>
              <a:t>Flatarmálseiningar eru ferningar með hliðar sem eru 1 lengdareining hver.</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defRPr>
                <a:solidFill>
                  <a:srgbClr val="548235"/>
                </a:solidFill>
              </a:defRPr>
            </a:pPr>
            <a:r>
              <a:rPr>
                <a:solidFill>
                  <a:srgbClr val="548235"/>
                </a:solidFill>
              </a:rPr>
              <a:t>Mynd 9.15</a:t>
            </a:r>
          </a:p>
        </p:txBody>
      </p:sp>
      <p:pic>
        <p:nvPicPr>
          <p:cNvPr id="3" name="Picture 1" descr="A rectangle is shown. It has 3 squares across and 2 squares down, a total of 6 squares."/>
          <p:cNvPicPr>
            <a:picLocks noGrp="1" noChangeAspect="1"/>
          </p:cNvPicPr>
          <p:nvPr/>
        </p:nvPicPr>
        <p:blipFill>
          <a:blip r:embed="rId3"/>
          <a:stretch>
            <a:fillRect/>
          </a:stretch>
        </p:blipFill>
        <p:spPr bwMode="auto">
          <a:xfrm>
            <a:off x="2603500" y="952500"/>
            <a:ext cx="69850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rPr/>
              <a:t>Teppið skiptist í sex ferninga sem hver er 1 ferfet og er flatarmál þess því samtals 6 ferfet.</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defRPr>
                <a:solidFill>
                  <a:srgbClr val="548235"/>
                </a:solidFill>
              </a:defRPr>
            </a:pPr>
            <a:r>
              <a:rPr>
                <a:solidFill>
                  <a:srgbClr val="548235"/>
                </a:solidFill>
              </a:rPr>
              <a:t>Mynd 9.16</a:t>
            </a:r>
          </a:p>
        </p:txBody>
      </p:sp>
      <p:pic>
        <p:nvPicPr>
          <p:cNvPr id="3" name="Picture 1" descr="Two cubes are shown. The smaller one has sides labeled 1 cm and is labeled as 1 cubic centimeter. The larger one has sides labeled 1 inch and is labeled as 1 cubic inch."/>
          <p:cNvPicPr>
            <a:picLocks noGrp="1" noChangeAspect="1"/>
          </p:cNvPicPr>
          <p:nvPr/>
        </p:nvPicPr>
        <p:blipFill>
          <a:blip r:embed="rId3"/>
          <a:stretch>
            <a:fillRect/>
          </a:stretch>
        </p:blipFill>
        <p:spPr bwMode="auto">
          <a:xfrm>
            <a:off x="2603500" y="952500"/>
            <a:ext cx="69850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rPr/>
              <a:t>Rúmmálseiningar eru teningar með brúnir sem eru 1 lengdareining hver.</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defRPr>
                <a:solidFill>
                  <a:srgbClr val="548235"/>
                </a:solidFill>
              </a:defRPr>
            </a:pPr>
            <a:r>
              <a:rPr>
                <a:solidFill>
                  <a:srgbClr val="548235"/>
                </a:solidFill>
              </a:rPr>
              <a:t>Mynd 9.17</a:t>
            </a:r>
          </a:p>
        </p:txBody>
      </p:sp>
      <p:pic>
        <p:nvPicPr>
          <p:cNvPr id="3" name="Picture 1" descr="A cube is shown, comprised of smaller cubes. Each side of the cube has 3 smaller cubes across, for a total of 27 smaller cubes."/>
          <p:cNvPicPr>
            <a:picLocks noGrp="1" noChangeAspect="1"/>
          </p:cNvPicPr>
          <p:nvPr/>
        </p:nvPicPr>
        <p:blipFill>
          <a:blip r:embed="rId3"/>
          <a:stretch>
            <a:fillRect/>
          </a:stretch>
        </p:blipFill>
        <p:spPr bwMode="auto">
          <a:xfrm>
            <a:off x="2603500" y="952500"/>
            <a:ext cx="69850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rPr/>
              <a:t>Teningur með 3 tommu langar brúnir er samsettur úr 27 teningum sem hafa 1 tommu langar brúnir og rúmmál hans er því 27 rúmtommur.</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defRPr>
                <a:solidFill>
                  <a:srgbClr val="548235"/>
                </a:solidFill>
              </a:defRPr>
            </a:pPr>
            <a:r>
              <a:rPr>
                <a:solidFill>
                  <a:srgbClr val="548235"/>
                </a:solidFill>
              </a:rPr>
              <a:t>Mynd 9.18</a:t>
            </a:r>
          </a:p>
        </p:txBody>
      </p:sp>
      <p:pic>
        <p:nvPicPr>
          <p:cNvPr id="3" name="Picture 1" descr="A 5 square by 5 square checkerboard is shown with each side labeled 1 inch. An image of an ant is shown on the top left square."/>
          <p:cNvPicPr>
            <a:picLocks noGrp="1" noChangeAspect="1"/>
          </p:cNvPicPr>
          <p:nvPr/>
        </p:nvPicPr>
        <p:blipFill>
          <a:blip r:embed="rId3"/>
          <a:stretch>
            <a:fillRect/>
          </a:stretch>
        </p:blipFill>
        <p:spPr bwMode="auto">
          <a:xfrm>
            <a:off x="2603500" y="952500"/>
            <a:ext cx="69850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rPr/>
              <a:t>Ummál = 4 tommur Flatarmál = 1 fertomma Þegar maurinn gengur allan hringinn eftir jaðri flísarinnar fylgir hann ummáli hennar. Flatarmál flísarinnar er 1 fertomma.</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defRPr>
                <a:solidFill>
                  <a:srgbClr val="548235"/>
                </a:solidFill>
              </a:defRPr>
            </a:pPr>
            <a:r>
              <a:rPr>
                <a:solidFill>
                  <a:srgbClr val="548235"/>
                </a:solidFill>
              </a:rPr>
              <a:t>Mynd 9.19</a:t>
            </a:r>
          </a:p>
        </p:txBody>
      </p:sp>
      <p:pic>
        <p:nvPicPr>
          <p:cNvPr id="3" name="Picture 1" descr="A rectangle is shown. Each angle is marked with a square. The top and bottom are labeled L, the sides are labeled W."/>
          <p:cNvPicPr>
            <a:picLocks noGrp="1" noChangeAspect="1"/>
          </p:cNvPicPr>
          <p:nvPr/>
        </p:nvPicPr>
        <p:blipFill>
          <a:blip r:embed="rId3"/>
          <a:stretch>
            <a:fillRect/>
          </a:stretch>
        </p:blipFill>
        <p:spPr bwMode="auto">
          <a:xfrm>
            <a:off x="2603500" y="952500"/>
            <a:ext cx="69850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rPr/>
              <a:t>Rétthyrningur hefur fjórar hliðar og fjögur rétt horn. Hliðarnar eru merktar L fyrir lengd og W fyrir breidd.</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defRPr>
                <a:solidFill>
                  <a:srgbClr val="548235"/>
                </a:solidFill>
              </a:defRPr>
            </a:pPr>
            <a:r>
              <a:rPr>
                <a:solidFill>
                  <a:srgbClr val="548235"/>
                </a:solidFill>
              </a:rPr>
              <a:t>Mynd 9.20</a:t>
            </a:r>
          </a:p>
        </p:txBody>
      </p:sp>
      <p:pic>
        <p:nvPicPr>
          <p:cNvPr id="3" name="Picture 1" descr="A rectangle is shown. It is made up of 6 squares. The bottom is 2 squares across and marked as 2, the side is 3 squares long and marked as 3."/>
          <p:cNvPicPr>
            <a:picLocks noGrp="1" noChangeAspect="1"/>
          </p:cNvPicPr>
          <p:nvPr/>
        </p:nvPicPr>
        <p:blipFill>
          <a:blip r:embed="rId3"/>
          <a:stretch>
            <a:fillRect/>
          </a:stretch>
        </p:blipFill>
        <p:spPr bwMode="auto">
          <a:xfrm>
            <a:off x="2603500" y="952500"/>
            <a:ext cx="69850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rPr/>
              <a:t>Flatarmál þessa rétthyrnda teppis er 6 ferfet, það er lengdin margfölduð með breiddinni.</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defRPr>
                <a:solidFill>
                  <a:srgbClr val="548235"/>
                </a:solidFill>
              </a:defRPr>
            </a:pPr>
            <a:r>
              <a:rPr>
                <a:solidFill>
                  <a:srgbClr val="548235"/>
                </a:solidFill>
              </a:rPr>
              <a:t>Mynd 9.21</a:t>
            </a:r>
          </a:p>
        </p:txBody>
      </p:sp>
      <p:pic>
        <p:nvPicPr>
          <p:cNvPr id="3" name="Picture 1" descr="A rectangle is shown. The side is labeled h and the bottom is labeled b. The center says A equals bh."/>
          <p:cNvPicPr>
            <a:picLocks noGrp="1" noChangeAspect="1"/>
          </p:cNvPicPr>
          <p:nvPr/>
        </p:nvPicPr>
        <p:blipFill>
          <a:blip r:embed="rId3"/>
          <a:stretch>
            <a:fillRect/>
          </a:stretch>
        </p:blipFill>
        <p:spPr bwMode="auto">
          <a:xfrm>
            <a:off x="2603500" y="952500"/>
            <a:ext cx="69850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rPr/>
              <a:t>Flatarmál rétthyrnings er grunnlínan, b, margfölduð með hæðinni, h.</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defRPr>
                <a:solidFill>
                  <a:srgbClr val="548235"/>
                </a:solidFill>
              </a:defRPr>
            </a:pPr>
            <a:r>
              <a:rPr>
                <a:solidFill>
                  <a:srgbClr val="548235"/>
                </a:solidFill>
              </a:rPr>
              <a:t>Mynd 9.22</a:t>
            </a:r>
          </a:p>
        </p:txBody>
      </p:sp>
      <p:pic>
        <p:nvPicPr>
          <p:cNvPr id="3" name="Picture 1" descr="A rectangle is shown. A diagonal line is drawn from the upper left corner to the bottom right corner. The side of the rectangle is labeled h and the bottom is labeled b. Each triangle says one-half bh. To the right of the rectangle, it says “Area of each triangle,” and shows the equation A equals one-half bh."/>
          <p:cNvPicPr>
            <a:picLocks noGrp="1" noChangeAspect="1"/>
          </p:cNvPicPr>
          <p:nvPr/>
        </p:nvPicPr>
        <p:blipFill>
          <a:blip r:embed="rId3"/>
          <a:stretch>
            <a:fillRect/>
          </a:stretch>
        </p:blipFill>
        <p:spPr bwMode="auto">
          <a:xfrm>
            <a:off x="2603500" y="952500"/>
            <a:ext cx="69850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rPr/>
              <a:t>Skipta má rétthyrningi í tvo þríhyrninga með sama flatarmál. Flatarmál hvors þríhyrnings er helmingur af flatarmáli rétthyrningsins.</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defRPr>
                <a:solidFill>
                  <a:srgbClr val="548235"/>
                </a:solidFill>
              </a:defRPr>
            </a:pPr>
            <a:r>
              <a:rPr>
                <a:solidFill>
                  <a:srgbClr val="548235"/>
                </a:solidFill>
              </a:rPr>
              <a:t>Mynd 9.23</a:t>
            </a:r>
          </a:p>
        </p:txBody>
      </p:sp>
      <p:pic>
        <p:nvPicPr>
          <p:cNvPr id="3" name="Picture 1" descr="Three triangles are shown. The triangle on the left is a right triangle. The bottom is labeled b and the side is labeled h. The middle triangle is an acute triangle. The bottom is labeled b. There is a dotted line from the top vertex to the base of the triangle, forming a right angle with the base. That line is labeled h. The triangle on the right is an obtuse triangle. The bottom of the triangle is labeled b. The base has a dotted line extended out and forms a right angle with a dotted line to the top of the triangle. The vertical line is labeled h."/>
          <p:cNvPicPr>
            <a:picLocks noGrp="1" noChangeAspect="1"/>
          </p:cNvPicPr>
          <p:nvPr/>
        </p:nvPicPr>
        <p:blipFill>
          <a:blip r:embed="rId3"/>
          <a:stretch>
            <a:fillRect/>
          </a:stretch>
        </p:blipFill>
        <p:spPr bwMode="auto">
          <a:xfrm>
            <a:off x="2603500" y="952500"/>
            <a:ext cx="69850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rPr/>
              <a:t>Hæð þríhyrnings, h, er lengd línustriks sem liggur frá grunnlínunni að mótlæga hornpunktinum og myndar 90° horn við grunnlínuna.</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defRPr>
                <a:solidFill>
                  <a:srgbClr val="548235"/>
                </a:solidFill>
              </a:defRPr>
            </a:pPr>
            <a:r>
              <a:rPr>
                <a:solidFill>
                  <a:srgbClr val="548235"/>
                </a:solidFill>
              </a:rPr>
              <a:t>Mynd 9.24</a:t>
            </a:r>
          </a:p>
        </p:txBody>
      </p:sp>
      <p:pic>
        <p:nvPicPr>
          <p:cNvPr id="3" name="Picture 1" descr="Two triangles are shown. All three sides of the triangle on the left are labeled s. It is labeled “equilateral triangle”. Two sides of the triangle on the right are labeled s. It is labeled “isosceles triangle”."/>
          <p:cNvPicPr>
            <a:picLocks noGrp="1" noChangeAspect="1"/>
          </p:cNvPicPr>
          <p:nvPr/>
        </p:nvPicPr>
        <p:blipFill>
          <a:blip r:embed="rId3"/>
          <a:stretch>
            <a:fillRect/>
          </a:stretch>
        </p:blipFill>
        <p:spPr bwMode="auto">
          <a:xfrm>
            <a:off x="2603500" y="952500"/>
            <a:ext cx="69850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rPr/>
              <a:t>Í jafnarma þríhyrningi eru tvær hliðar jafnlangar og þriðja hliðin er grunnlínan. Í jafnhliða þríhyrningi eru allar þrjár hliðarnar jafnlangar.</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defRPr>
                <a:solidFill>
                  <a:srgbClr val="548235"/>
                </a:solidFill>
              </a:defRPr>
            </a:pPr>
            <a:r>
              <a:rPr>
                <a:solidFill>
                  <a:srgbClr val="548235"/>
                </a:solidFill>
              </a:rPr>
              <a:t>Mynd 9.25</a:t>
            </a:r>
          </a:p>
        </p:txBody>
      </p:sp>
      <p:pic>
        <p:nvPicPr>
          <p:cNvPr id="3" name="Picture 1" descr="A trapezoid is shown. The top is labeled b and marked as the smaller base. The bottom is labeled B and marked as the larger base. A vertical line forms a right angle with both bases and is marked as h."/>
          <p:cNvPicPr>
            <a:picLocks noGrp="1" noChangeAspect="1"/>
          </p:cNvPicPr>
          <p:nvPr/>
        </p:nvPicPr>
        <p:blipFill>
          <a:blip r:embed="rId3"/>
          <a:stretch>
            <a:fillRect/>
          </a:stretch>
        </p:blipFill>
        <p:spPr bwMode="auto">
          <a:xfrm>
            <a:off x="2603500" y="952500"/>
            <a:ext cx="69850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rPr/>
              <a:t>Trapisa hefur lengri grunnlínu, B, og styttri grunnlínu, b. Hæðin h er fjarlægðin milli grunnlínanna.</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defRPr>
                <a:solidFill>
                  <a:srgbClr val="548235"/>
                </a:solidFill>
              </a:defRPr>
            </a:pPr>
            <a:r>
              <a:rPr>
                <a:solidFill>
                  <a:srgbClr val="548235"/>
                </a:solidFill>
              </a:rPr>
              <a:t>Mynd 9.26</a:t>
            </a:r>
          </a:p>
        </p:txBody>
      </p:sp>
      <p:pic>
        <p:nvPicPr>
          <p:cNvPr id="3" name="Picture 1" descr="An image of a trapezoid is shown. The top is labeled with a small b, the bottom with a big B. A diagonal is drawn in from the upper left corner to the bottom right corner."/>
          <p:cNvPicPr>
            <a:picLocks noGrp="1" noChangeAspect="1"/>
          </p:cNvPicPr>
          <p:nvPr/>
        </p:nvPicPr>
        <p:blipFill>
          <a:blip r:embed="rId3"/>
          <a:stretch>
            <a:fillRect/>
          </a:stretch>
        </p:blipFill>
        <p:spPr bwMode="auto">
          <a:xfrm>
            <a:off x="2603500" y="952500"/>
            <a:ext cx="69850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rPr/>
              <a:t>Auðveldara getur verið að skilja flatarmálsformúlu trapisu ef henni er skipt í tvo þríhyrninga.</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defRPr>
                <a:solidFill>
                  <a:srgbClr val="548235"/>
                </a:solidFill>
              </a:defRPr>
            </a:pPr>
            <a:r>
              <a:rPr>
                <a:solidFill>
                  <a:srgbClr val="548235"/>
                </a:solidFill>
              </a:rPr>
              <a:t>Mynd 9.27</a:t>
            </a:r>
          </a:p>
        </p:txBody>
      </p:sp>
      <p:pic>
        <p:nvPicPr>
          <p:cNvPr id="3" name="Picture 1" descr="An image of a trapezoid is shown. The top is labeled with a small b, the bottom with a big B. A diagonal is drawn in from the upper left corner to the bottom right corner. There is an arrow pointing to a second trapezoid. The upper right-hand side of the trapezoid forms a blue triangle, with the height of the trapezoid drawn in as a dotted line. The lower left-hand side of the trapezoid forms a red triangle, with the height of the trapezoid drawn in as a dotted line."/>
          <p:cNvPicPr>
            <a:picLocks noGrp="1" noChangeAspect="1"/>
          </p:cNvPicPr>
          <p:nvPr/>
        </p:nvPicPr>
        <p:blipFill>
          <a:blip r:embed="rId3"/>
          <a:stretch>
            <a:fillRect/>
          </a:stretch>
        </p:blipFill>
        <p:spPr bwMode="auto">
          <a:xfrm>
            <a:off x="2603500" y="952500"/>
            <a:ext cx="69850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rPr/>
              <a:t>Myndin sýnir trapisu. Efri grunnlínan er merkt með litlu b en sú neðri með stóru B. Hornalína liggur frá efra vinstra horninu að neðra hægra horninu. Ör vísar að annarri trapisu. Efri hægri hluti hennar myndar bláan þríhyrning og hæð trapisunnar er sýnd með punktalínu. Neðri vinstri hlutinn myndar rauðan þríhyrning og hæð trapisunnar er einnig sýnd með punktalínu.</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defRPr>
                <a:solidFill>
                  <a:srgbClr val="548235"/>
                </a:solidFill>
              </a:defRPr>
            </a:pPr>
            <a:r>
              <a:rPr>
                <a:solidFill>
                  <a:srgbClr val="548235"/>
                </a:solidFill>
              </a:rPr>
              <a:t>9.5 Leysum rúmfræðidæmi: hringir og óreglulegar myndir</a:t>
            </a:r>
          </a:p>
        </p:txBody>
      </p:sp>
      <p:sp>
        <p:nvSpPr>
          <p:cNvPr id="3" name="Content Placeholder 2"/>
          <p:cNvSpPr>
            <a:spLocks noGrp="1"/>
          </p:cNvSpPr>
          <p:nvPr>
            <p:ph idx="1"/>
          </p:nvPr>
        </p:nvSpPr>
        <p:spPr/>
        <p:txBody>
          <a:bodyPr/>
          <a:lstStyle/>
          <a:p>
            <a:pPr marL="0" lvl="0" indent="0">
              <a:buNone/>
            </a:pPr>
            <a:r>
              <a:rPr b="1"/>
              <a:t>Námsmarkmið</a:t>
            </a:r>
          </a:p>
          <a:p>
            <a:pPr lvl="0"/>
            <a:r>
              <a:rPr/>
              <a:t>Nota eiginleika hringa</a:t>
            </a:r>
          </a:p>
          <a:p>
            <a:pPr lvl="0"/>
            <a:r>
              <a:rPr/>
              <a:t>Finna flatarmál óreglulegra mynda</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defRPr>
                <a:solidFill>
                  <a:srgbClr val="548235"/>
                </a:solidFill>
              </a:defRPr>
            </a:pPr>
            <a:r>
              <a:rPr>
                <a:solidFill>
                  <a:srgbClr val="548235"/>
                </a:solidFill>
              </a:rPr>
              <a:t>9.6 Leysum rúmfræðidæmi: rúmmál og yfirborðsflatarmál</a:t>
            </a:r>
          </a:p>
        </p:txBody>
      </p:sp>
      <p:sp>
        <p:nvSpPr>
          <p:cNvPr id="3" name="Content Placeholder 2"/>
          <p:cNvSpPr>
            <a:spLocks noGrp="1"/>
          </p:cNvSpPr>
          <p:nvPr>
            <p:ph idx="1"/>
          </p:nvPr>
        </p:nvSpPr>
        <p:spPr/>
        <p:txBody>
          <a:bodyPr/>
          <a:lstStyle/>
          <a:p>
            <a:pPr marL="0" lvl="0" indent="0">
              <a:buNone/>
            </a:pPr>
            <a:r>
              <a:rPr b="1"/>
              <a:t>Námsmarkmið</a:t>
            </a:r>
          </a:p>
          <a:p>
            <a:pPr lvl="0"/>
            <a:r>
              <a:rPr/>
              <a:t>Finna rúmmál og yfirborðsflatarmál ferstrendinga</a:t>
            </a:r>
          </a:p>
          <a:p>
            <a:pPr lvl="0"/>
            <a:r>
              <a:rPr/>
              <a:t>Finna rúmmál og yfirborðsflatarmál kúlna</a:t>
            </a:r>
          </a:p>
          <a:p>
            <a:pPr lvl="0"/>
            <a:r>
              <a:rPr/>
              <a:t>Finna rúmmál og yfirborðsflatarmál sívalninga</a:t>
            </a:r>
          </a:p>
          <a:p>
            <a:pPr lvl="0"/>
            <a:r>
              <a:rPr/>
              <a:t>Finna rúmmál keilna</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defRPr>
                <a:solidFill>
                  <a:srgbClr val="548235"/>
                </a:solidFill>
              </a:defRPr>
            </a:pPr>
            <a:r>
              <a:rPr>
                <a:solidFill>
                  <a:srgbClr val="548235"/>
                </a:solidFill>
              </a:rPr>
              <a:t>Mynd 9.28</a:t>
            </a:r>
          </a:p>
        </p:txBody>
      </p:sp>
      <p:pic>
        <p:nvPicPr>
          <p:cNvPr id="3" name="Picture 1" descr="This is an image of a wooden crate."/>
          <p:cNvPicPr>
            <a:picLocks noGrp="1" noChangeAspect="1"/>
          </p:cNvPicPr>
          <p:nvPr/>
        </p:nvPicPr>
        <p:blipFill>
          <a:blip r:embed="rId3"/>
          <a:stretch>
            <a:fillRect/>
          </a:stretch>
        </p:blipFill>
        <p:spPr bwMode="auto">
          <a:xfrm>
            <a:off x="2603500" y="952500"/>
            <a:ext cx="69850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rPr/>
              <a:t>Þessi trékassi er í laginu eins og ferstrendingur.</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defRPr>
                <a:solidFill>
                  <a:srgbClr val="548235"/>
                </a:solidFill>
              </a:defRPr>
            </a:pPr>
            <a:r>
              <a:rPr>
                <a:solidFill>
                  <a:srgbClr val="548235"/>
                </a:solidFill>
              </a:rPr>
              <a:t>Mynd 9.29</a:t>
            </a:r>
          </a:p>
        </p:txBody>
      </p:sp>
      <p:pic>
        <p:nvPicPr>
          <p:cNvPr id="3" name="Picture 1" descr="A rectangular solid is shown. Each layer is composed of 8 cubes, measuring 2 by 4. The top layer is pink. The middle layer is orange. The bottom layer is green. Beside this is an image of the top layer that says “The top layer has 8 cubic units.” The orange layer is shown and says “The middle layer has 8 cubic units.” The green layer is shown and says, “The bottom layer has 8 cubic units.”"/>
          <p:cNvPicPr>
            <a:picLocks noGrp="1" noChangeAspect="1"/>
          </p:cNvPicPr>
          <p:nvPr/>
        </p:nvPicPr>
        <p:blipFill>
          <a:blip r:embed="rId3"/>
          <a:stretch>
            <a:fillRect/>
          </a:stretch>
        </p:blipFill>
        <p:spPr bwMode="auto">
          <a:xfrm>
            <a:off x="2603500" y="952500"/>
            <a:ext cx="69850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rPr/>
              <a:t>Með því að skipta ferstrendingi í lög er auðveldara að sjá hve margar rúmmálseiningar hann inniheldur. Þessi ferstrendingur, sem er 4 sinnum 2 sinnum 3, inniheldur 24 rúmmálseiningar.</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defRPr>
                <a:solidFill>
                  <a:srgbClr val="548235"/>
                </a:solidFill>
              </a:defRPr>
            </a:pPr>
            <a:r>
              <a:rPr>
                <a:solidFill>
                  <a:srgbClr val="548235"/>
                </a:solidFill>
              </a:rPr>
              <a:t>Mynd 9.30</a:t>
            </a:r>
          </a:p>
        </p:txBody>
      </p:sp>
      <p:pic>
        <p:nvPicPr>
          <p:cNvPr id="3" name="Picture 1" descr="An image of a rectangular solid is shown. It is made up of cubes. It is labeled as 2 by 4 by 3. Beside the solid is V equals Bh. Below this is V equals Base times height. Below Base is parentheses 4 times 2. The next line says V equals parentheses 4 times 2 times 3. Below that is V equals 8 times 3, then V equals 24 cubic units."/>
          <p:cNvPicPr>
            <a:picLocks noGrp="1" noChangeAspect="1"/>
          </p:cNvPicPr>
          <p:nvPr/>
        </p:nvPicPr>
        <p:blipFill>
          <a:blip r:embed="rId3"/>
          <a:stretch>
            <a:fillRect/>
          </a:stretch>
        </p:blipFill>
        <p:spPr bwMode="auto">
          <a:xfrm>
            <a:off x="2603500" y="952500"/>
            <a:ext cx="69850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rPr/>
              <a:t>Myndin sýnir ferstrending sem er samsettur úr teningum. Málin eru merkt 2 sinnum 4 sinnum 3. Við hlið ferstrendingsins stendur V jafnt og Bh. Þar fyrir neðan stendur V jafnt og grunnflötur sinnum hæð. Undir grunnfleti stendur innan sviga 4 sinnum 2. Í næstu línu stendur V jafnt og, innan sviga, 4 sinnum 2, sinnum 3. Þar fyrir neðan stendur V jafnt og 8 sinnum 3 og loks V jafnt og 24 rúmmálseiningar.</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defRPr>
                <a:solidFill>
                  <a:srgbClr val="548235"/>
                </a:solidFill>
              </a:defRPr>
            </a:pPr>
            <a:r>
              <a:rPr>
                <a:solidFill>
                  <a:srgbClr val="548235"/>
                </a:solidFill>
              </a:rPr>
              <a:t>Mynd 9.31</a:t>
            </a:r>
          </a:p>
        </p:txBody>
      </p:sp>
      <p:pic>
        <p:nvPicPr>
          <p:cNvPr id="3" name="Picture 1" descr="A rectangular solid is shown. The sides are labeled L, W, and H. One face is labeled LW and another is labeled WH."/>
          <p:cNvPicPr>
            <a:picLocks noGrp="1" noChangeAspect="1"/>
          </p:cNvPicPr>
          <p:nvPr/>
        </p:nvPicPr>
        <p:blipFill>
          <a:blip r:embed="rId3"/>
          <a:stretch>
            <a:fillRect/>
          </a:stretch>
        </p:blipFill>
        <p:spPr bwMode="auto">
          <a:xfrm>
            <a:off x="2603500" y="952500"/>
            <a:ext cx="69850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rPr/>
              <a:t>Á móti hverjum fleti ferstrendingsins sem snýr að þér er annar flötur á gagnstæðri hlið. Fletirnir eru alls 6.</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defRPr>
                <a:solidFill>
                  <a:srgbClr val="548235"/>
                </a:solidFill>
              </a:defRPr>
            </a:pPr>
            <a:r>
              <a:rPr>
                <a:solidFill>
                  <a:srgbClr val="548235"/>
                </a:solidFill>
              </a:rPr>
              <a:t>Mynd 9.32</a:t>
            </a:r>
          </a:p>
        </p:txBody>
      </p:sp>
      <p:pic>
        <p:nvPicPr>
          <p:cNvPr id="3" name="Picture 1" descr="An image of a cylinder is shown. There is a red arrow pointing to the radius of the top labeling it r, radius. There is a red arrow pointing to the height of the cylinder labeling it h, height."/>
          <p:cNvPicPr>
            <a:picLocks noGrp="1" noChangeAspect="1"/>
          </p:cNvPicPr>
          <p:nvPr/>
        </p:nvPicPr>
        <p:blipFill>
          <a:blip r:embed="rId3"/>
          <a:stretch>
            <a:fillRect/>
          </a:stretch>
        </p:blipFill>
        <p:spPr bwMode="auto">
          <a:xfrm>
            <a:off x="2603500" y="952500"/>
            <a:ext cx="69850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rPr/>
              <a:t>Sívalningur hefur tvo jafnstóra hringlaga grunnfleti. Hæðin er fjarlægðin milli grunnflatanna.</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defRPr>
                <a:solidFill>
                  <a:srgbClr val="548235"/>
                </a:solidFill>
              </a:defRPr>
            </a:pPr>
            <a:r>
              <a:rPr>
                <a:solidFill>
                  <a:srgbClr val="548235"/>
                </a:solidFill>
              </a:rPr>
              <a:t>Mynd 9.33</a:t>
            </a:r>
          </a:p>
        </p:txBody>
      </p:sp>
      <p:pic>
        <p:nvPicPr>
          <p:cNvPr id="3" name="Picture 1" descr="In (a), a rectangular solid is shown. The sides are labeled L, W, and H. Below this is V equals capital Bh, then V equals Base times h, then V equals parentheses lw times h, then V equals lwh. In (b), a cylinder is shown. The radius of the top is labeled r, the height is labeled h. Below this is V equals capital Bh, then V equals Base times h, then V equals parentheses pi r squared times h, then V equals pi times r squared times h."/>
          <p:cNvPicPr>
            <a:picLocks noGrp="1" noChangeAspect="1"/>
          </p:cNvPicPr>
          <p:nvPr/>
        </p:nvPicPr>
        <p:blipFill>
          <a:blip r:embed="rId3"/>
          <a:stretch>
            <a:fillRect/>
          </a:stretch>
        </p:blipFill>
        <p:spPr bwMode="auto">
          <a:xfrm>
            <a:off x="2603500" y="952500"/>
            <a:ext cx="69850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rPr/>
              <a:t>Auðveldara getur verið að skilja rúmmálsformúlu sívalnings með því að skoða hvað sívalningur og ferstrendingur eiga sameiginlegt.</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defRPr>
                <a:solidFill>
                  <a:srgbClr val="548235"/>
                </a:solidFill>
              </a:defRPr>
            </a:pPr>
            <a:r>
              <a:rPr>
                <a:solidFill>
                  <a:srgbClr val="548235"/>
                </a:solidFill>
              </a:rPr>
              <a:t>Mynd 9.34</a:t>
            </a:r>
          </a:p>
        </p:txBody>
      </p:sp>
      <p:pic>
        <p:nvPicPr>
          <p:cNvPr id="3" name="Picture 1" descr="A cylindrical can of green beans is shown. The height is labeled h. Beside this are pictures of circles for the top and bottom of the can and a rectangle for the other portion of the can. Above the circles is C equals 2 times pi times r. The top of the rectangle says l equals 2 times pi times r. The left side of the rectangle is labeled h, the right side is labeled w."/>
          <p:cNvPicPr>
            <a:picLocks noGrp="1" noChangeAspect="1"/>
          </p:cNvPicPr>
          <p:nvPr/>
        </p:nvPicPr>
        <p:blipFill>
          <a:blip r:embed="rId3"/>
          <a:stretch>
            <a:fillRect/>
          </a:stretch>
        </p:blipFill>
        <p:spPr bwMode="auto">
          <a:xfrm>
            <a:off x="2603500" y="952500"/>
            <a:ext cx="69850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rPr/>
              <a:t>Þegar miðinn á niðursuðudós er klipptur og flattur út sést að hliðaryfirborð sívalnings er rétthyrningur. Lengd rétthyrningsins er jöfn ummáli grunnflatar sívalningsins og breiddin er jöfn hæð hans.</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defRPr>
                <a:solidFill>
                  <a:srgbClr val="548235"/>
                </a:solidFill>
              </a:defRPr>
            </a:pPr>
            <a:r>
              <a:rPr>
                <a:solidFill>
                  <a:srgbClr val="548235"/>
                </a:solidFill>
              </a:rPr>
              <a:t>Mynd 9.35</a:t>
            </a:r>
          </a:p>
        </p:txBody>
      </p:sp>
      <p:pic>
        <p:nvPicPr>
          <p:cNvPr id="3" name="Picture 1" descr="An image of a cone is shown. The top is labeled vertex. The height is labeled h. The radius of the base is labeled r."/>
          <p:cNvPicPr>
            <a:picLocks noGrp="1" noChangeAspect="1"/>
          </p:cNvPicPr>
          <p:nvPr/>
        </p:nvPicPr>
        <p:blipFill>
          <a:blip r:embed="rId3"/>
          <a:stretch>
            <a:fillRect/>
          </a:stretch>
        </p:blipFill>
        <p:spPr bwMode="auto">
          <a:xfrm>
            <a:off x="2603500" y="952500"/>
            <a:ext cx="69850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rPr/>
              <a:t>Hæð keilu er fjarlægðin milli grunnflatar hennar og topppunkts.</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defRPr>
                <a:solidFill>
                  <a:srgbClr val="548235"/>
                </a:solidFill>
              </a:defRPr>
            </a:pPr>
            <a:r>
              <a:rPr>
                <a:solidFill>
                  <a:srgbClr val="548235"/>
                </a:solidFill>
              </a:rPr>
              <a:t>Mynd 9.36</a:t>
            </a:r>
          </a:p>
        </p:txBody>
      </p:sp>
      <p:pic>
        <p:nvPicPr>
          <p:cNvPr id="3" name="Picture 1" descr="An image of a cone is shown. There is a cylinder drawn around it."/>
          <p:cNvPicPr>
            <a:picLocks noGrp="1" noChangeAspect="1"/>
          </p:cNvPicPr>
          <p:nvPr/>
        </p:nvPicPr>
        <p:blipFill>
          <a:blip r:embed="rId3"/>
          <a:stretch>
            <a:fillRect/>
          </a:stretch>
        </p:blipFill>
        <p:spPr bwMode="auto">
          <a:xfrm>
            <a:off x="2603500" y="952500"/>
            <a:ext cx="69850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rPr/>
              <a:t>Rúmmál keilu er minna en rúmmál sívalnings með sama grunnflöt og sömu hæð.</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defRPr>
                <a:solidFill>
                  <a:srgbClr val="548235"/>
                </a:solidFill>
              </a:defRPr>
            </a:pPr>
            <a:r>
              <a:rPr>
                <a:solidFill>
                  <a:srgbClr val="548235"/>
                </a:solidFill>
              </a:rPr>
              <a:t>9.7 Einangrun tiltekinnar breytu í formúlu</a:t>
            </a:r>
          </a:p>
        </p:txBody>
      </p:sp>
      <p:sp>
        <p:nvSpPr>
          <p:cNvPr id="3" name="Content Placeholder 2"/>
          <p:cNvSpPr>
            <a:spLocks noGrp="1"/>
          </p:cNvSpPr>
          <p:nvPr>
            <p:ph idx="1"/>
          </p:nvPr>
        </p:nvSpPr>
        <p:spPr/>
        <p:txBody>
          <a:bodyPr/>
          <a:lstStyle/>
          <a:p>
            <a:pPr marL="0" lvl="0" indent="0">
              <a:buNone/>
            </a:pPr>
            <a:r>
              <a:rPr b="1"/>
              <a:t>Námsmarkmið</a:t>
            </a:r>
          </a:p>
          <a:p>
            <a:pPr lvl="0"/>
            <a:r>
              <a:rPr/>
              <a:t>Nota formúluna fyrir vegalengd, hraða og tíma</a:t>
            </a:r>
          </a:p>
          <a:p>
            <a:pPr lvl="0"/>
            <a:r>
              <a:rPr/>
              <a:t>Einangra tiltekna breytu í formúlu</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6D73CF-74FD-40C7-933E-A08F14EB12B2}"/>
              </a:ext>
            </a:extLst>
          </p:cNvPr>
          <p:cNvSpPr>
            <a:spLocks noGrp="1"/>
          </p:cNvSpPr>
          <p:nvPr>
            <p:ph type="title"/>
          </p:nvPr>
        </p:nvSpPr>
        <p:spPr/>
        <p:txBody>
          <a:bodyPr/>
          <a:lstStyle/>
          <a:p>
            <a:pPr>
              <a:defRPr>
                <a:solidFill>
                  <a:srgbClr val="548235"/>
                </a:solidFill>
              </a:defRPr>
            </a:pPr>
            <a:r>
              <a:rPr lang="en-US" dirty="0">
                <a:solidFill>
                  <a:srgbClr val="548235"/>
                </a:solidFill>
              </a:rPr>
              <a:t>Notkunarleyfi</a:t>
            </a:r>
          </a:p>
        </p:txBody>
      </p:sp>
      <p:sp>
        <p:nvSpPr>
          <p:cNvPr id="3" name="TextBox 2">
            <a:extLst>
              <a:ext uri="{FF2B5EF4-FFF2-40B4-BE49-F238E27FC236}">
                <a16:creationId xmlns:a16="http://schemas.microsoft.com/office/drawing/2014/main" id="{7D738BEB-9522-1384-03E2-DA18D0218CAD}"/>
              </a:ext>
            </a:extLst>
          </p:cNvPr>
          <p:cNvSpPr txBox="1"/>
          <p:nvPr/>
        </p:nvSpPr>
        <p:spPr>
          <a:xfrm>
            <a:off x="835742" y="1783388"/>
            <a:ext cx="10518058" cy="2031325"/>
          </a:xfrm>
          <a:prstGeom prst="rect">
            <a:avLst/>
          </a:prstGeom>
          <a:noFill/>
        </p:spPr>
        <p:txBody>
          <a:bodyPr wrap="square" rtlCol="0">
            <a:spAutoFit/>
          </a:bodyPr>
          <a:lstStyle/>
          <a:p>
            <a:pPr marR="0" lvl="0" algn="l" defTabSz="914400" rtl="0" eaLnBrk="1" fontAlgn="auto" latinLnBrk="0" hangingPunct="1">
              <a:lnSpc>
                <a:spcPct val="90000"/>
              </a:lnSpc>
              <a:spcBef>
                <a:spcPts val="1000"/>
              </a:spcBef>
              <a:spcAft>
                <a:spcPts val="0"/>
              </a:spcAft>
              <a:buClrTx/>
              <a:buSzTx/>
              <a:tabLst/>
              <a:defRPr/>
            </a:pPr>
            <a:r>
              <a:rPr kumimoji="0" lang="en-US" sz="2800" b="0" i="0" u="none" strike="noStrike" kern="1200" cap="none" spc="0" normalizeH="0" baseline="0" noProof="0" dirty="0">
                <a:ln>
                  <a:noFill/>
                </a:ln>
                <a:solidFill>
                  <a:srgbClr val="464846"/>
                </a:solidFill>
                <a:effectLst/>
                <a:uLnTx/>
                <a:uFillTx/>
                <a:latin typeface="Calibri" panose="020F0502020204030204"/>
                <a:ea typeface="+mn-ea"/>
                <a:cs typeface="+mn-cs"/>
              </a:rPr>
              <a:t>Þetta viðbótarefni OpenStax er © Rice University og gefið út samkvæmt alþjóðlega CC BY-NC-SA 4.0 notkunarleyfinu. Heimilt er að afrita það eða breyta því, en aðeins í tilgangi sem ekki er viðskiptalegs eðlis. Tilgreina verður OpenStax og Rice University sem rétthafa og geta allra breytinga. Öllum aðlöguðum útgáfum verður að deila með sams konar notkunarleyfi.</a:t>
            </a:r>
          </a:p>
        </p:txBody>
      </p:sp>
    </p:spTree>
    <p:extLst>
      <p:ext uri="{BB962C8B-B14F-4D97-AF65-F5344CB8AC3E}">
        <p14:creationId xmlns:p14="http://schemas.microsoft.com/office/powerpoint/2010/main" val="636211593"/>
      </p:ext>
    </p:extLst>
  </p:cSld>
  <p:clrMapOvr>
    <a:masterClrMapping/>
  </p:clrMapOvr>
</p:sld>
</file>

<file path=ppt/theme/theme1.xml><?xml version="1.0" encoding="utf-8"?>
<a:theme xmlns:a="http://schemas.openxmlformats.org/drawingml/2006/main" name="Office Theme">
  <a:themeElements>
    <a:clrScheme name="Custom 1">
      <a:dk1>
        <a:srgbClr val="000000"/>
      </a:dk1>
      <a:lt1>
        <a:srgbClr val="FFFFFF"/>
      </a:lt1>
      <a:dk2>
        <a:srgbClr val="44546A"/>
      </a:dk2>
      <a:lt2>
        <a:srgbClr val="E7E6E6"/>
      </a:lt2>
      <a:accent1>
        <a:srgbClr val="609A33"/>
      </a:accent1>
      <a:accent2>
        <a:srgbClr val="DB5935"/>
      </a:accent2>
      <a:accent3>
        <a:srgbClr val="464846"/>
      </a:accent3>
      <a:accent4>
        <a:srgbClr val="EAC322"/>
      </a:accent4>
      <a:accent5>
        <a:srgbClr val="1B1E3F"/>
      </a:accent5>
      <a:accent6>
        <a:srgbClr val="70AD47"/>
      </a:accent6>
      <a:hlink>
        <a:srgbClr val="29749C"/>
      </a:hlink>
      <a:folHlink>
        <a:srgbClr val="94507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3393</Words>
  <Application>Microsoft Macintosh PowerPoint</Application>
  <PresentationFormat>Widescreen</PresentationFormat>
  <Paragraphs>217</Paragraphs>
  <Slides>48</Slides>
  <Notes>36</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48</vt:i4>
      </vt:variant>
    </vt:vector>
  </HeadingPairs>
  <TitlesOfParts>
    <vt:vector size="52" baseType="lpstr">
      <vt:lpstr>Arial</vt:lpstr>
      <vt:lpstr>Calibri</vt:lpstr>
      <vt:lpstr>Cambria Math</vt:lpstr>
      <vt:lpstr>Office Theme</vt:lpstr>
      <vt:lpstr>Prealgebra 2e</vt:lpstr>
      <vt:lpstr>Chapter outline</vt:lpstr>
      <vt:lpstr>Figure 9.1</vt:lpstr>
      <vt:lpstr>9.1 Use a Problem Solving Strategy</vt:lpstr>
      <vt:lpstr>Figure 9.2</vt:lpstr>
      <vt:lpstr>Figure 9.3</vt:lpstr>
      <vt:lpstr>9.2 Solve Money Applications</vt:lpstr>
      <vt:lpstr>Figure 9.4</vt:lpstr>
      <vt:lpstr>Table 9.1</vt:lpstr>
      <vt:lpstr>Table 9.2</vt:lpstr>
      <vt:lpstr>9.3 Use Properties of Angles, Triangles, and the Pythagorean Theorem</vt:lpstr>
      <vt:lpstr>Figure 9.5</vt:lpstr>
      <vt:lpstr>Figure 9.6</vt:lpstr>
      <vt:lpstr>Figure 9.7</vt:lpstr>
      <vt:lpstr>Figure 9.8</vt:lpstr>
      <vt:lpstr>Figure 9.9</vt:lpstr>
      <vt:lpstr>Figure 9.10</vt:lpstr>
      <vt:lpstr>Figure 9.11</vt:lpstr>
      <vt:lpstr>Figure 9.12</vt:lpstr>
      <vt:lpstr>9.4 Use Properties of Rectangles, Triangles, and Trapezoids</vt:lpstr>
      <vt:lpstr>Figure 9.13</vt:lpstr>
      <vt:lpstr>Figure 9.14</vt:lpstr>
      <vt:lpstr>Figure 9.15</vt:lpstr>
      <vt:lpstr>Figure 9.16</vt:lpstr>
      <vt:lpstr>Figure 9.17</vt:lpstr>
      <vt:lpstr>Figure 9.18</vt:lpstr>
      <vt:lpstr>Figure 9.19</vt:lpstr>
      <vt:lpstr>Figure 9.20</vt:lpstr>
      <vt:lpstr>Figure 9.21</vt:lpstr>
      <vt:lpstr>Figure 9.22</vt:lpstr>
      <vt:lpstr>Figure 9.23</vt:lpstr>
      <vt:lpstr>Figure 9.24</vt:lpstr>
      <vt:lpstr>Figure 9.25</vt:lpstr>
      <vt:lpstr>Figure 9.26</vt:lpstr>
      <vt:lpstr>Figure 9.27</vt:lpstr>
      <vt:lpstr>9.5 Solve Geometry Applications: Circles and Irregular Figures</vt:lpstr>
      <vt:lpstr>9.6 Solve Geometry Applications: Volume and Surface Area</vt:lpstr>
      <vt:lpstr>Figure 9.28</vt:lpstr>
      <vt:lpstr>Figure 9.29</vt:lpstr>
      <vt:lpstr>Figure 9.30</vt:lpstr>
      <vt:lpstr>Figure 9.31</vt:lpstr>
      <vt:lpstr>Figure 9.32</vt:lpstr>
      <vt:lpstr>Figure 9.33</vt:lpstr>
      <vt:lpstr>Figure 9.34</vt:lpstr>
      <vt:lpstr>Figure 9.35</vt:lpstr>
      <vt:lpstr>Figure 9.36</vt:lpstr>
      <vt:lpstr>9.7 Solve a Formula for a Specific Variable</vt:lpstr>
      <vt:lpstr>License</vt:lpstr>
    </vt:vector>
  </TitlesOfParts>
  <LinksUpToDate>false</LinksUpToDate>
  <SharedDoc>false</SharedDoc>
  <HyperlinksChanged>false</HyperlinksChanged>
  <AppVersion>16.0000</AppVersion>
</Properties>
</file>

<file path=docProps/app0.xml><?xml version="1.0" encoding="utf-8"?>
<Properties xmlns="http://schemas.openxmlformats.org/officeDocument/2006/extended-properties" xmlns:vt="http://schemas.openxmlformats.org/officeDocument/2006/docPropsVTypes">
  <TotalTime>300</TotalTime>
  <Words>44</Words>
  <Application>Microsoft Macintosh PowerPoint</Application>
  <PresentationFormat>Widescreen</PresentationFormat>
  <Paragraphs>12</Paragraphs>
  <Slides>4</Slides>
  <Notes>2</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4</vt:i4>
      </vt:variant>
    </vt:vector>
  </HeadingPairs>
  <TitlesOfParts>
    <vt:vector size="8" baseType="lpstr">
      <vt:lpstr>Arial</vt:lpstr>
      <vt:lpstr>Calibri</vt:lpstr>
      <vt:lpstr>Calibri Light</vt:lpstr>
      <vt:lpstr>Office Theme</vt:lpstr>
      <vt:lpstr>Presentation Title</vt:lpstr>
      <vt:lpstr>Slide Title</vt:lpstr>
      <vt:lpstr>Section header</vt:lpstr>
      <vt:lpstr>Slide Title for Two-Content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Prealgebra 2e</dc:title>
  <dc:creator/>
  <cp:keywords/>
  <cp:lastModifiedBy>Colby Powers</cp:lastModifiedBy>
  <cp:revision>2</cp:revision>
  <dcterms:created xsi:type="dcterms:W3CDTF">2026-02-09T20:33:29Z</dcterms:created>
  <dcterms:modified xsi:type="dcterms:W3CDTF">2026-02-09T20:46:50Z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subtitle">
    <vt:lpwstr>Chapter 9 Math Models and Geometry</vt:lpwstr>
  </property>
</Properties>
</file>