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ngesInfos/changesInfo1.xml" ContentType="application/vnd.ms-powerpoint.changesinfo+xml"/>
  <Override PartName="/ppt/commentAuthors.xml" ContentType="application/vnd.openxmlformats-officedocument.presentationml.commentAuthors+xml"/>
  <Override PartName="/ppt/media/image3.svg" ContentType="image/svg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revisionInfo.xml" ContentType="application/vnd.ms-powerpoint.revisioninfo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4"/>
    <p:sldMasterId id="2147483649" r:id="rId5"/>
  </p:sldMasterIdLst>
  <p:notesMasterIdLst>
    <p:notesMasterId r:id="rId23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6" r:id="rId15"/>
    <p:sldId id="273" r:id="rId16"/>
    <p:sldId id="267" r:id="rId17"/>
    <p:sldId id="268" r:id="rId18"/>
    <p:sldId id="269" r:id="rId19"/>
    <p:sldId id="270" r:id="rId20"/>
    <p:sldId id="271" r:id="rId21"/>
    <p:sldId id="272" r:id="rId22"/>
  </p:sldIdLst>
  <p:sldSz cx="12193588" cy="6858000"/>
  <p:notesSz cx="7772400" cy="10058400"/>
  <p:defaultTextStyle>
    <a:defPPr>
      <a:defRPr lang="en-GB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bg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1pPr>
    <a:lvl2pPr marL="742950" indent="-28575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bg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2pPr>
    <a:lvl3pPr marL="1143000" indent="-228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bg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3pPr>
    <a:lvl4pPr marL="1600200" indent="-228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bg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4pPr>
    <a:lvl5pPr marL="2057400" indent="-228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bg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5pPr>
    <a:lvl6pPr marL="2286000" algn="l" defTabSz="914400" rtl="0" eaLnBrk="1" latinLnBrk="0" hangingPunct="1">
      <a:defRPr kern="1200">
        <a:solidFill>
          <a:schemeClr val="bg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6pPr>
    <a:lvl7pPr marL="2743200" algn="l" defTabSz="914400" rtl="0" eaLnBrk="1" latinLnBrk="0" hangingPunct="1">
      <a:defRPr kern="1200">
        <a:solidFill>
          <a:schemeClr val="bg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7pPr>
    <a:lvl8pPr marL="3200400" algn="l" defTabSz="914400" rtl="0" eaLnBrk="1" latinLnBrk="0" hangingPunct="1">
      <a:defRPr kern="1200">
        <a:solidFill>
          <a:schemeClr val="bg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8pPr>
    <a:lvl9pPr marL="3657600" algn="l" defTabSz="914400" rtl="0" eaLnBrk="1" latinLnBrk="0" hangingPunct="1">
      <a:defRPr kern="1200">
        <a:solidFill>
          <a:schemeClr val="bg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ndrew" initials="A" lastIdx="5" clrIdx="0"/>
  <p:cmAuthor id="2" name="Marlo Bennett" initials="MB" lastIdx="1" clrIdx="1">
    <p:extLst>
      <p:ext uri="{19B8F6BF-5375-455C-9EA6-DF929625EA0E}">
        <p15:presenceInfo xmlns:p15="http://schemas.microsoft.com/office/powerpoint/2012/main" userId="Marlo Bennett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E9A1404-E7D5-F60C-12C8-47D7BA901921}" v="14" dt="2022-03-24T14:24:15.39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589" autoAdjust="0"/>
    <p:restoredTop sz="96301" autoAdjust="0"/>
  </p:normalViewPr>
  <p:slideViewPr>
    <p:cSldViewPr showGuides="1">
      <p:cViewPr varScale="1">
        <p:scale>
          <a:sx n="122" d="100"/>
          <a:sy n="122" d="100"/>
        </p:scale>
        <p:origin x="1192" y="200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0" y="-10530"/>
    </p:cViewPr>
  </p:outlin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customXml" Target="../customXml/item1.xml"/><Relationship Id="rId2" Type="http://schemas.openxmlformats.org/officeDocument/2006/relationships/customXml" Target="../customXml/item2.xml"/><Relationship Id="rId3" Type="http://schemas.openxmlformats.org/officeDocument/2006/relationships/customXml" Target="../customXml/item3.xml"/><Relationship Id="rId4" Type="http://schemas.openxmlformats.org/officeDocument/2006/relationships/slideMaster" Target="slideMasters/slideMaster1.xml"/><Relationship Id="rId5" Type="http://schemas.openxmlformats.org/officeDocument/2006/relationships/slideMaster" Target="slideMasters/slideMaster2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notesMaster" Target="notesMasters/notesMaster1.xml"/><Relationship Id="rId24" Type="http://schemas.openxmlformats.org/officeDocument/2006/relationships/commentAuthors" Target="commentAuthors.xml"/><Relationship Id="rId25" Type="http://schemas.openxmlformats.org/officeDocument/2006/relationships/presProps" Target="presProps.xml"/><Relationship Id="rId26" Type="http://schemas.openxmlformats.org/officeDocument/2006/relationships/viewProps" Target="viewProps.xml"/><Relationship Id="rId27" Type="http://schemas.openxmlformats.org/officeDocument/2006/relationships/theme" Target="theme/theme1.xml"/><Relationship Id="rId28" Type="http://schemas.openxmlformats.org/officeDocument/2006/relationships/tableStyles" Target="tableStyles.xml"/><Relationship Id="rId29" Type="http://schemas.microsoft.com/office/2016/11/relationships/changesInfo" Target="changesInfos/changesInfo1.xml"/><Relationship Id="rId30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mily Pecora" userId="S::e.pecora@sixredmarbles.com::8474b31c-570b-43b3-a96f-3b8ab99b3357" providerId="AD" clId="Web-{5E9A1404-E7D5-F60C-12C8-47D7BA901921}"/>
    <pc:docChg chg="modSld">
      <pc:chgData name="Emily Pecora" userId="S::e.pecora@sixredmarbles.com::8474b31c-570b-43b3-a96f-3b8ab99b3357" providerId="AD" clId="Web-{5E9A1404-E7D5-F60C-12C8-47D7BA901921}" dt="2022-03-24T14:24:14.704" v="10" actId="20577"/>
      <pc:docMkLst>
        <pc:docMk/>
      </pc:docMkLst>
      <pc:sldChg chg="modSp">
        <pc:chgData name="Emily Pecora" userId="S::e.pecora@sixredmarbles.com::8474b31c-570b-43b3-a96f-3b8ab99b3357" providerId="AD" clId="Web-{5E9A1404-E7D5-F60C-12C8-47D7BA901921}" dt="2022-03-24T14:22:40.154" v="3" actId="20577"/>
        <pc:sldMkLst>
          <pc:docMk/>
          <pc:sldMk cId="0" sldId="258"/>
        </pc:sldMkLst>
        <pc:spChg chg="mod">
          <ac:chgData name="Emily Pecora" userId="S::e.pecora@sixredmarbles.com::8474b31c-570b-43b3-a96f-3b8ab99b3357" providerId="AD" clId="Web-{5E9A1404-E7D5-F60C-12C8-47D7BA901921}" dt="2022-03-24T14:22:40.154" v="3" actId="20577"/>
          <ac:spMkLst>
            <pc:docMk/>
            <pc:sldMk cId="0" sldId="258"/>
            <ac:spMk id="8195" creationId="{A28CF15A-F35A-4D42-B511-E308421C3717}"/>
          </ac:spMkLst>
        </pc:spChg>
      </pc:sldChg>
      <pc:sldChg chg="modSp">
        <pc:chgData name="Emily Pecora" userId="S::e.pecora@sixredmarbles.com::8474b31c-570b-43b3-a96f-3b8ab99b3357" providerId="AD" clId="Web-{5E9A1404-E7D5-F60C-12C8-47D7BA901921}" dt="2022-03-24T14:23:03.280" v="4" actId="1076"/>
        <pc:sldMkLst>
          <pc:docMk/>
          <pc:sldMk cId="0" sldId="261"/>
        </pc:sldMkLst>
        <pc:spChg chg="mod">
          <ac:chgData name="Emily Pecora" userId="S::e.pecora@sixredmarbles.com::8474b31c-570b-43b3-a96f-3b8ab99b3357" providerId="AD" clId="Web-{5E9A1404-E7D5-F60C-12C8-47D7BA901921}" dt="2022-03-24T14:23:03.280" v="4" actId="1076"/>
          <ac:spMkLst>
            <pc:docMk/>
            <pc:sldMk cId="0" sldId="261"/>
            <ac:spMk id="14342" creationId="{550F2F20-5DD5-6B42-B09F-1401BF08D118}"/>
          </ac:spMkLst>
        </pc:spChg>
      </pc:sldChg>
      <pc:sldChg chg="modSp">
        <pc:chgData name="Emily Pecora" userId="S::e.pecora@sixredmarbles.com::8474b31c-570b-43b3-a96f-3b8ab99b3357" providerId="AD" clId="Web-{5E9A1404-E7D5-F60C-12C8-47D7BA901921}" dt="2022-03-24T14:24:10.657" v="8" actId="20577"/>
        <pc:sldMkLst>
          <pc:docMk/>
          <pc:sldMk cId="0" sldId="270"/>
        </pc:sldMkLst>
        <pc:spChg chg="mod">
          <ac:chgData name="Emily Pecora" userId="S::e.pecora@sixredmarbles.com::8474b31c-570b-43b3-a96f-3b8ab99b3357" providerId="AD" clId="Web-{5E9A1404-E7D5-F60C-12C8-47D7BA901921}" dt="2022-03-24T14:24:10.657" v="8" actId="20577"/>
          <ac:spMkLst>
            <pc:docMk/>
            <pc:sldMk cId="0" sldId="270"/>
            <ac:spMk id="32770" creationId="{370E1D64-333E-C54A-B022-0937356A1B74}"/>
          </ac:spMkLst>
        </pc:spChg>
      </pc:sldChg>
      <pc:sldChg chg="modSp">
        <pc:chgData name="Emily Pecora" userId="S::e.pecora@sixredmarbles.com::8474b31c-570b-43b3-a96f-3b8ab99b3357" providerId="AD" clId="Web-{5E9A1404-E7D5-F60C-12C8-47D7BA901921}" dt="2022-03-24T14:24:14.704" v="10" actId="20577"/>
        <pc:sldMkLst>
          <pc:docMk/>
          <pc:sldMk cId="0" sldId="271"/>
        </pc:sldMkLst>
        <pc:spChg chg="mod">
          <ac:chgData name="Emily Pecora" userId="S::e.pecora@sixredmarbles.com::8474b31c-570b-43b3-a96f-3b8ab99b3357" providerId="AD" clId="Web-{5E9A1404-E7D5-F60C-12C8-47D7BA901921}" dt="2022-03-24T14:24:14.704" v="10" actId="20577"/>
          <ac:spMkLst>
            <pc:docMk/>
            <pc:sldMk cId="0" sldId="271"/>
            <ac:spMk id="34818" creationId="{CDD8F506-C267-2846-BFA8-43C10EEB70E2}"/>
          </ac:spMkLst>
        </pc:spChg>
      </pc:sldChg>
      <pc:sldChg chg="modSp">
        <pc:chgData name="Emily Pecora" userId="S::e.pecora@sixredmarbles.com::8474b31c-570b-43b3-a96f-3b8ab99b3357" providerId="AD" clId="Web-{5E9A1404-E7D5-F60C-12C8-47D7BA901921}" dt="2022-03-24T14:23:53.563" v="6" actId="20577"/>
        <pc:sldMkLst>
          <pc:docMk/>
          <pc:sldMk cId="191641127" sldId="273"/>
        </pc:sldMkLst>
        <pc:spChg chg="mod">
          <ac:chgData name="Emily Pecora" userId="S::e.pecora@sixredmarbles.com::8474b31c-570b-43b3-a96f-3b8ab99b3357" providerId="AD" clId="Web-{5E9A1404-E7D5-F60C-12C8-47D7BA901921}" dt="2022-03-24T14:23:53.563" v="6" actId="20577"/>
          <ac:spMkLst>
            <pc:docMk/>
            <pc:sldMk cId="191641127" sldId="273"/>
            <ac:spMk id="24578" creationId="{263EDFD1-91AD-DC43-83CA-E15487C31CEB}"/>
          </ac:spMkLst>
        </pc:spChg>
      </pc:sldChg>
    </pc:docChg>
  </pc:docChgLst>
</pc:chgInfo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AutoShape 1">
            <a:extLst>
              <a:ext uri="{FF2B5EF4-FFF2-40B4-BE49-F238E27FC236}">
                <a16:creationId xmlns:a16="http://schemas.microsoft.com/office/drawing/2014/main" id="{26095715-F829-3145-B91E-35505A33BD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7772400" cy="10058400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360" cap="sq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 dirty="0"/>
          </a:p>
        </p:txBody>
      </p:sp>
      <p:sp>
        <p:nvSpPr>
          <p:cNvPr id="3075" name="AutoShape 2">
            <a:extLst>
              <a:ext uri="{FF2B5EF4-FFF2-40B4-BE49-F238E27FC236}">
                <a16:creationId xmlns:a16="http://schemas.microsoft.com/office/drawing/2014/main" id="{C5A26D8A-C370-4B4A-8FB3-3247F42227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7772400" cy="10058400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 dirty="0"/>
          </a:p>
        </p:txBody>
      </p:sp>
      <p:sp>
        <p:nvSpPr>
          <p:cNvPr id="3076" name="AutoShape 3">
            <a:extLst>
              <a:ext uri="{FF2B5EF4-FFF2-40B4-BE49-F238E27FC236}">
                <a16:creationId xmlns:a16="http://schemas.microsoft.com/office/drawing/2014/main" id="{B7CB3663-A84C-1C49-AC40-9ADEA10FE0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7772400" cy="10058400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 dirty="0"/>
          </a:p>
        </p:txBody>
      </p:sp>
      <p:sp>
        <p:nvSpPr>
          <p:cNvPr id="3077" name="AutoShape 4">
            <a:extLst>
              <a:ext uri="{FF2B5EF4-FFF2-40B4-BE49-F238E27FC236}">
                <a16:creationId xmlns:a16="http://schemas.microsoft.com/office/drawing/2014/main" id="{9371831D-7BF3-7949-8D87-B12929126D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7772400" cy="10058400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 dirty="0"/>
          </a:p>
        </p:txBody>
      </p:sp>
      <p:sp>
        <p:nvSpPr>
          <p:cNvPr id="3078" name="Rectangle 5">
            <a:extLst>
              <a:ext uri="{FF2B5EF4-FFF2-40B4-BE49-F238E27FC236}">
                <a16:creationId xmlns:a16="http://schemas.microsoft.com/office/drawing/2014/main" id="{30E51C21-2EF5-6B4D-89D1-F785BAF76B90}"/>
              </a:ext>
            </a:extLst>
          </p:cNvPr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1600" y="763588"/>
            <a:ext cx="5021263" cy="3763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sp>
      <p:sp>
        <p:nvSpPr>
          <p:cNvPr id="4102" name="Rectangle 6">
            <a:extLst>
              <a:ext uri="{FF2B5EF4-FFF2-40B4-BE49-F238E27FC236}">
                <a16:creationId xmlns:a16="http://schemas.microsoft.com/office/drawing/2014/main" id="{89171DF7-5AB0-2C45-9385-E75381E56A01}"/>
              </a:ext>
            </a:extLst>
          </p:cNvPr>
          <p:cNvSpPr>
            <a:spLocks noGrp="1" noChangeArrowheads="1"/>
          </p:cNvSpPr>
          <p:nvPr>
            <p:ph type="body"/>
          </p:nvPr>
        </p:nvSpPr>
        <p:spPr bwMode="auto">
          <a:xfrm>
            <a:off x="777875" y="4776788"/>
            <a:ext cx="6210300" cy="451802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altLang="en-US" noProof="0"/>
          </a:p>
        </p:txBody>
      </p:sp>
      <p:sp>
        <p:nvSpPr>
          <p:cNvPr id="3080" name="Text Box 7">
            <a:extLst>
              <a:ext uri="{FF2B5EF4-FFF2-40B4-BE49-F238E27FC236}">
                <a16:creationId xmlns:a16="http://schemas.microsoft.com/office/drawing/2014/main" id="{6CDDCF6E-4E56-1745-90B7-19367C0FA8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3368675" cy="498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 dirty="0"/>
          </a:p>
        </p:txBody>
      </p:sp>
      <p:sp>
        <p:nvSpPr>
          <p:cNvPr id="3081" name="Text Box 8">
            <a:extLst>
              <a:ext uri="{FF2B5EF4-FFF2-40B4-BE49-F238E27FC236}">
                <a16:creationId xmlns:a16="http://schemas.microsoft.com/office/drawing/2014/main" id="{DB243E7A-EC78-5E43-A1D1-FF0F2B73B7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98963" y="0"/>
            <a:ext cx="3368675" cy="498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 dirty="0"/>
          </a:p>
        </p:txBody>
      </p:sp>
      <p:sp>
        <p:nvSpPr>
          <p:cNvPr id="3082" name="Text Box 9">
            <a:extLst>
              <a:ext uri="{FF2B5EF4-FFF2-40B4-BE49-F238E27FC236}">
                <a16:creationId xmlns:a16="http://schemas.microsoft.com/office/drawing/2014/main" id="{E1EC1E61-34FE-0C49-9456-F71EB916AD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9555163"/>
            <a:ext cx="3368675" cy="498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 dirty="0"/>
          </a:p>
        </p:txBody>
      </p:sp>
      <p:sp>
        <p:nvSpPr>
          <p:cNvPr id="4106" name="Rectangle 10">
            <a:extLst>
              <a:ext uri="{FF2B5EF4-FFF2-40B4-BE49-F238E27FC236}">
                <a16:creationId xmlns:a16="http://schemas.microsoft.com/office/drawing/2014/main" id="{9BB1D32F-54A3-FF49-A662-AB00B875323D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 bwMode="auto">
          <a:xfrm>
            <a:off x="4398963" y="9555163"/>
            <a:ext cx="3365500" cy="4953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 eaLnBrk="1">
              <a:lnSpc>
                <a:spcPct val="95000"/>
              </a:lnSpc>
              <a:buClrTx/>
              <a:buSzPct val="100000"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cs typeface="Lucida Sans Unicode" panose="020B0602030504020204" pitchFamily="34" charset="0"/>
              </a:defRPr>
            </a:lvl1pPr>
          </a:lstStyle>
          <a:p>
            <a:pPr>
              <a:defRPr/>
            </a:pPr>
            <a:fld id="{957EAF4A-D170-3840-BE6C-B84C3220B595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89518482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1pPr>
    <a:lvl2pPr marL="742950" indent="-28575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2pPr>
    <a:lvl3pPr marL="11430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3pPr>
    <a:lvl4pPr marL="16002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4pPr>
    <a:lvl5pPr marL="20574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">
            <a:extLst>
              <a:ext uri="{FF2B5EF4-FFF2-40B4-BE49-F238E27FC236}">
                <a16:creationId xmlns:a16="http://schemas.microsoft.com/office/drawing/2014/main" id="{64F948A9-36C3-BB47-A4D4-E52711579243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D05017A8-6F06-A84B-B4CF-086C9C5CAC82}" type="slidenum">
              <a:rPr lang="en-US" altLang="en-US" sz="1400" smtClean="0"/>
              <a:pPr>
                <a:spcBef>
                  <a:spcPct val="0"/>
                </a:spcBef>
                <a:buClrTx/>
                <a:buFontTx/>
                <a:buNone/>
              </a:pPr>
              <a:t>1</a:t>
            </a:fld>
            <a:endParaRPr lang="en-US" altLang="en-US" sz="1400" dirty="0"/>
          </a:p>
        </p:txBody>
      </p:sp>
      <p:sp>
        <p:nvSpPr>
          <p:cNvPr id="5123" name="Text Box 1">
            <a:extLst>
              <a:ext uri="{FF2B5EF4-FFF2-40B4-BE49-F238E27FC236}">
                <a16:creationId xmlns:a16="http://schemas.microsoft.com/office/drawing/2014/main" id="{8E85EF7F-228A-AB4D-A74E-D16802D799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98963" y="9555163"/>
            <a:ext cx="3368675" cy="498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>
              <a:lnSpc>
                <a:spcPct val="95000"/>
              </a:lnSpc>
              <a:spcBef>
                <a:spcPct val="0"/>
              </a:spcBef>
              <a:buClrTx/>
              <a:buFontTx/>
              <a:buNone/>
            </a:pPr>
            <a:fld id="{EFA1FE40-62F9-7C4B-86AF-BC83B985D0FD}" type="slidenum">
              <a:rPr lang="en-US" altLang="en-US" sz="1400"/>
              <a:pPr algn="r" eaLnBrk="1">
                <a:lnSpc>
                  <a:spcPct val="95000"/>
                </a:lnSpc>
                <a:spcBef>
                  <a:spcPct val="0"/>
                </a:spcBef>
                <a:buClrTx/>
                <a:buFontTx/>
                <a:buNone/>
              </a:pPr>
              <a:t>1</a:t>
            </a:fld>
            <a:endParaRPr lang="en-US" altLang="en-US" sz="1400" dirty="0"/>
          </a:p>
        </p:txBody>
      </p:sp>
      <p:sp>
        <p:nvSpPr>
          <p:cNvPr id="5124" name="Text Box 2">
            <a:extLst>
              <a:ext uri="{FF2B5EF4-FFF2-40B4-BE49-F238E27FC236}">
                <a16:creationId xmlns:a16="http://schemas.microsoft.com/office/drawing/2014/main" id="{53E37396-60F3-F549-AF4A-BAEF727C6D2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533400" y="763588"/>
            <a:ext cx="6705600" cy="37719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125" name="Text Box 3">
            <a:extLst>
              <a:ext uri="{FF2B5EF4-FFF2-40B4-BE49-F238E27FC236}">
                <a16:creationId xmlns:a16="http://schemas.microsoft.com/office/drawing/2014/main" id="{07DC5B3B-5466-1143-817B-FFD979E3A5B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77875" y="4776788"/>
            <a:ext cx="6218238" cy="45259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1914438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10">
            <a:extLst>
              <a:ext uri="{FF2B5EF4-FFF2-40B4-BE49-F238E27FC236}">
                <a16:creationId xmlns:a16="http://schemas.microsoft.com/office/drawing/2014/main" id="{F552ED8A-2E41-5E40-A52B-51F180BA252C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DD824DA9-2B77-C34C-A3CD-C247C926F7C3}" type="slidenum">
              <a:rPr lang="en-US" altLang="en-US" sz="1400" smtClean="0"/>
              <a:pPr>
                <a:spcBef>
                  <a:spcPct val="0"/>
                </a:spcBef>
                <a:buClrTx/>
                <a:buFontTx/>
                <a:buNone/>
              </a:pPr>
              <a:t>2</a:t>
            </a:fld>
            <a:endParaRPr lang="en-US" altLang="en-US" sz="1400" dirty="0"/>
          </a:p>
        </p:txBody>
      </p:sp>
      <p:sp>
        <p:nvSpPr>
          <p:cNvPr id="7171" name="Text Box 1">
            <a:extLst>
              <a:ext uri="{FF2B5EF4-FFF2-40B4-BE49-F238E27FC236}">
                <a16:creationId xmlns:a16="http://schemas.microsoft.com/office/drawing/2014/main" id="{0884A339-2F2D-B24B-8675-C9BDFBC8FC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98963" y="9555163"/>
            <a:ext cx="3368675" cy="498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>
              <a:lnSpc>
                <a:spcPct val="95000"/>
              </a:lnSpc>
              <a:spcBef>
                <a:spcPct val="0"/>
              </a:spcBef>
              <a:buClrTx/>
              <a:buFontTx/>
              <a:buNone/>
            </a:pPr>
            <a:fld id="{84913D4C-09E9-F640-BD1B-132CA28A7A56}" type="slidenum">
              <a:rPr lang="en-US" altLang="en-US" sz="1400"/>
              <a:pPr algn="r" eaLnBrk="1">
                <a:lnSpc>
                  <a:spcPct val="95000"/>
                </a:lnSpc>
                <a:spcBef>
                  <a:spcPct val="0"/>
                </a:spcBef>
                <a:buClrTx/>
                <a:buFontTx/>
                <a:buNone/>
              </a:pPr>
              <a:t>2</a:t>
            </a:fld>
            <a:endParaRPr lang="en-US" altLang="en-US" sz="1400" dirty="0"/>
          </a:p>
        </p:txBody>
      </p:sp>
      <p:sp>
        <p:nvSpPr>
          <p:cNvPr id="7172" name="Text Box 2">
            <a:extLst>
              <a:ext uri="{FF2B5EF4-FFF2-40B4-BE49-F238E27FC236}">
                <a16:creationId xmlns:a16="http://schemas.microsoft.com/office/drawing/2014/main" id="{6F2134F4-B421-F746-B7B4-2DA60245A1F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533400" y="763588"/>
            <a:ext cx="6705600" cy="37719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7173" name="Text Box 3">
            <a:extLst>
              <a:ext uri="{FF2B5EF4-FFF2-40B4-BE49-F238E27FC236}">
                <a16:creationId xmlns:a16="http://schemas.microsoft.com/office/drawing/2014/main" id="{DDC0BDAE-5880-4A40-A493-32F31111F28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77875" y="4776788"/>
            <a:ext cx="6218238" cy="45259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4921546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10">
            <a:extLst>
              <a:ext uri="{FF2B5EF4-FFF2-40B4-BE49-F238E27FC236}">
                <a16:creationId xmlns:a16="http://schemas.microsoft.com/office/drawing/2014/main" id="{DBA6B7CC-721B-0647-BCC0-A175F17BAC42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F37E8036-4FCC-3642-9B6D-F8DFBFFDC43A}" type="slidenum">
              <a:rPr lang="en-US" altLang="en-US" sz="1400" smtClean="0"/>
              <a:pPr>
                <a:spcBef>
                  <a:spcPct val="0"/>
                </a:spcBef>
                <a:buClrTx/>
                <a:buFontTx/>
                <a:buNone/>
              </a:pPr>
              <a:t>3</a:t>
            </a:fld>
            <a:endParaRPr lang="en-US" altLang="en-US" sz="1400" dirty="0"/>
          </a:p>
        </p:txBody>
      </p:sp>
      <p:sp>
        <p:nvSpPr>
          <p:cNvPr id="9219" name="Text Box 1">
            <a:extLst>
              <a:ext uri="{FF2B5EF4-FFF2-40B4-BE49-F238E27FC236}">
                <a16:creationId xmlns:a16="http://schemas.microsoft.com/office/drawing/2014/main" id="{655A8807-92E6-A344-98A9-70AB5FA791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98963" y="9555163"/>
            <a:ext cx="3368675" cy="498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>
              <a:lnSpc>
                <a:spcPct val="95000"/>
              </a:lnSpc>
              <a:spcBef>
                <a:spcPct val="0"/>
              </a:spcBef>
              <a:buClrTx/>
              <a:buFontTx/>
              <a:buNone/>
            </a:pPr>
            <a:fld id="{10E3CCD6-B8A3-824C-ADCA-79EB413E78DB}" type="slidenum">
              <a:rPr lang="en-US" altLang="en-US" sz="1400"/>
              <a:pPr algn="r" eaLnBrk="1">
                <a:lnSpc>
                  <a:spcPct val="95000"/>
                </a:lnSpc>
                <a:spcBef>
                  <a:spcPct val="0"/>
                </a:spcBef>
                <a:buClrTx/>
                <a:buFontTx/>
                <a:buNone/>
              </a:pPr>
              <a:t>3</a:t>
            </a:fld>
            <a:endParaRPr lang="en-US" altLang="en-US" sz="1400" dirty="0"/>
          </a:p>
        </p:txBody>
      </p:sp>
      <p:sp>
        <p:nvSpPr>
          <p:cNvPr id="9220" name="Text Box 2">
            <a:extLst>
              <a:ext uri="{FF2B5EF4-FFF2-40B4-BE49-F238E27FC236}">
                <a16:creationId xmlns:a16="http://schemas.microsoft.com/office/drawing/2014/main" id="{F73EF8E1-AA88-374E-998E-421A1B22594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533400" y="763588"/>
            <a:ext cx="6704013" cy="37719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9221" name="Text Box 3">
            <a:extLst>
              <a:ext uri="{FF2B5EF4-FFF2-40B4-BE49-F238E27FC236}">
                <a16:creationId xmlns:a16="http://schemas.microsoft.com/office/drawing/2014/main" id="{DDD1E13C-29B3-C343-913C-85B41F24A92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77875" y="4776788"/>
            <a:ext cx="6218238" cy="45259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00377294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10">
            <a:extLst>
              <a:ext uri="{FF2B5EF4-FFF2-40B4-BE49-F238E27FC236}">
                <a16:creationId xmlns:a16="http://schemas.microsoft.com/office/drawing/2014/main" id="{D9A580A9-3006-A44A-9D4C-44BDDB54274B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979B6F4B-AD3E-C347-9596-ACBBC8F805ED}" type="slidenum">
              <a:rPr lang="en-US" altLang="en-US" sz="1400" smtClean="0"/>
              <a:pPr>
                <a:spcBef>
                  <a:spcPct val="0"/>
                </a:spcBef>
                <a:buClrTx/>
                <a:buFontTx/>
                <a:buNone/>
              </a:pPr>
              <a:t>4</a:t>
            </a:fld>
            <a:endParaRPr lang="en-US" altLang="en-US" sz="1400" dirty="0"/>
          </a:p>
        </p:txBody>
      </p:sp>
      <p:sp>
        <p:nvSpPr>
          <p:cNvPr id="11267" name="Text Box 1">
            <a:extLst>
              <a:ext uri="{FF2B5EF4-FFF2-40B4-BE49-F238E27FC236}">
                <a16:creationId xmlns:a16="http://schemas.microsoft.com/office/drawing/2014/main" id="{20ADDEE8-0566-104A-BA3B-4AEEF4B462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98963" y="9555163"/>
            <a:ext cx="3368675" cy="498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>
              <a:lnSpc>
                <a:spcPct val="95000"/>
              </a:lnSpc>
              <a:spcBef>
                <a:spcPct val="0"/>
              </a:spcBef>
              <a:buClrTx/>
              <a:buFontTx/>
              <a:buNone/>
            </a:pPr>
            <a:fld id="{B0687AEE-36C3-484D-904D-F1D792AF1BBC}" type="slidenum">
              <a:rPr lang="en-US" altLang="en-US" sz="1400"/>
              <a:pPr algn="r" eaLnBrk="1">
                <a:lnSpc>
                  <a:spcPct val="95000"/>
                </a:lnSpc>
                <a:spcBef>
                  <a:spcPct val="0"/>
                </a:spcBef>
                <a:buClrTx/>
                <a:buFontTx/>
                <a:buNone/>
              </a:pPr>
              <a:t>4</a:t>
            </a:fld>
            <a:endParaRPr lang="en-US" altLang="en-US" sz="1400" dirty="0"/>
          </a:p>
        </p:txBody>
      </p:sp>
      <p:sp>
        <p:nvSpPr>
          <p:cNvPr id="11268" name="Text Box 2">
            <a:extLst>
              <a:ext uri="{FF2B5EF4-FFF2-40B4-BE49-F238E27FC236}">
                <a16:creationId xmlns:a16="http://schemas.microsoft.com/office/drawing/2014/main" id="{7F9F0D0B-E4E9-3943-AB2F-6E9952DC88D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533400" y="763588"/>
            <a:ext cx="6704013" cy="37719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1269" name="Text Box 3">
            <a:extLst>
              <a:ext uri="{FF2B5EF4-FFF2-40B4-BE49-F238E27FC236}">
                <a16:creationId xmlns:a16="http://schemas.microsoft.com/office/drawing/2014/main" id="{2894C276-6064-0846-9A3C-28182A0ABD2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77875" y="4776788"/>
            <a:ext cx="6218238" cy="45259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37289366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10">
            <a:extLst>
              <a:ext uri="{FF2B5EF4-FFF2-40B4-BE49-F238E27FC236}">
                <a16:creationId xmlns:a16="http://schemas.microsoft.com/office/drawing/2014/main" id="{95C3ADF8-DA12-BC48-A15D-E4BD6ADCC7B1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103FB467-77D0-1949-A120-8857A888E367}" type="slidenum">
              <a:rPr lang="en-US" altLang="en-US" sz="1400" smtClean="0"/>
              <a:pPr>
                <a:spcBef>
                  <a:spcPct val="0"/>
                </a:spcBef>
                <a:buClrTx/>
                <a:buFontTx/>
                <a:buNone/>
              </a:pPr>
              <a:t>5</a:t>
            </a:fld>
            <a:endParaRPr lang="en-US" altLang="en-US" sz="1400" dirty="0"/>
          </a:p>
        </p:txBody>
      </p:sp>
      <p:sp>
        <p:nvSpPr>
          <p:cNvPr id="13315" name="Text Box 1">
            <a:extLst>
              <a:ext uri="{FF2B5EF4-FFF2-40B4-BE49-F238E27FC236}">
                <a16:creationId xmlns:a16="http://schemas.microsoft.com/office/drawing/2014/main" id="{33DA3FFA-9C91-6441-B2B3-D733B0D633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98963" y="9555163"/>
            <a:ext cx="3368675" cy="498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>
              <a:lnSpc>
                <a:spcPct val="95000"/>
              </a:lnSpc>
              <a:spcBef>
                <a:spcPct val="0"/>
              </a:spcBef>
              <a:buClrTx/>
              <a:buFontTx/>
              <a:buNone/>
            </a:pPr>
            <a:fld id="{37D492DA-2606-5A40-9390-44DB55CCC51E}" type="slidenum">
              <a:rPr lang="en-US" altLang="en-US" sz="1400"/>
              <a:pPr algn="r" eaLnBrk="1">
                <a:lnSpc>
                  <a:spcPct val="95000"/>
                </a:lnSpc>
                <a:spcBef>
                  <a:spcPct val="0"/>
                </a:spcBef>
                <a:buClrTx/>
                <a:buFontTx/>
                <a:buNone/>
              </a:pPr>
              <a:t>5</a:t>
            </a:fld>
            <a:endParaRPr lang="en-US" altLang="en-US" sz="1400" dirty="0"/>
          </a:p>
        </p:txBody>
      </p:sp>
      <p:sp>
        <p:nvSpPr>
          <p:cNvPr id="13316" name="Text Box 2">
            <a:extLst>
              <a:ext uri="{FF2B5EF4-FFF2-40B4-BE49-F238E27FC236}">
                <a16:creationId xmlns:a16="http://schemas.microsoft.com/office/drawing/2014/main" id="{5DF05AA9-26DE-7840-85CF-9110DF4377D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533400" y="763588"/>
            <a:ext cx="6704013" cy="37719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3317" name="Text Box 3">
            <a:extLst>
              <a:ext uri="{FF2B5EF4-FFF2-40B4-BE49-F238E27FC236}">
                <a16:creationId xmlns:a16="http://schemas.microsoft.com/office/drawing/2014/main" id="{ABE77990-AAB0-7B42-A06C-6F2779C3CB9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77875" y="4776788"/>
            <a:ext cx="6218238" cy="45259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5594009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10">
            <a:extLst>
              <a:ext uri="{FF2B5EF4-FFF2-40B4-BE49-F238E27FC236}">
                <a16:creationId xmlns:a16="http://schemas.microsoft.com/office/drawing/2014/main" id="{041F6654-6273-6F4F-A46E-CCC96760BE2E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BAE023EE-50BD-664D-BE7B-AEF2032202FE}" type="slidenum">
              <a:rPr lang="en-US" altLang="en-US" sz="1400" smtClean="0"/>
              <a:pPr>
                <a:spcBef>
                  <a:spcPct val="0"/>
                </a:spcBef>
                <a:buClrTx/>
                <a:buFontTx/>
                <a:buNone/>
              </a:pPr>
              <a:t>6</a:t>
            </a:fld>
            <a:endParaRPr lang="en-US" altLang="en-US" sz="1400" dirty="0"/>
          </a:p>
        </p:txBody>
      </p:sp>
      <p:sp>
        <p:nvSpPr>
          <p:cNvPr id="15363" name="Text Box 1">
            <a:extLst>
              <a:ext uri="{FF2B5EF4-FFF2-40B4-BE49-F238E27FC236}">
                <a16:creationId xmlns:a16="http://schemas.microsoft.com/office/drawing/2014/main" id="{24A5EF51-7B82-394A-B2C1-6116989A2C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98963" y="9555163"/>
            <a:ext cx="3368675" cy="498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>
              <a:lnSpc>
                <a:spcPct val="95000"/>
              </a:lnSpc>
              <a:spcBef>
                <a:spcPct val="0"/>
              </a:spcBef>
              <a:buClrTx/>
              <a:buFontTx/>
              <a:buNone/>
            </a:pPr>
            <a:fld id="{743F1480-EE56-C448-8FAC-029675476468}" type="slidenum">
              <a:rPr lang="en-US" altLang="en-US" sz="1400"/>
              <a:pPr algn="r" eaLnBrk="1">
                <a:lnSpc>
                  <a:spcPct val="95000"/>
                </a:lnSpc>
                <a:spcBef>
                  <a:spcPct val="0"/>
                </a:spcBef>
                <a:buClrTx/>
                <a:buFontTx/>
                <a:buNone/>
              </a:pPr>
              <a:t>6</a:t>
            </a:fld>
            <a:endParaRPr lang="en-US" altLang="en-US" sz="1400" dirty="0"/>
          </a:p>
        </p:txBody>
      </p:sp>
      <p:sp>
        <p:nvSpPr>
          <p:cNvPr id="15364" name="Text Box 2">
            <a:extLst>
              <a:ext uri="{FF2B5EF4-FFF2-40B4-BE49-F238E27FC236}">
                <a16:creationId xmlns:a16="http://schemas.microsoft.com/office/drawing/2014/main" id="{B4FCC689-0EDD-B449-8479-A226F49C63D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533400" y="763588"/>
            <a:ext cx="6704013" cy="37719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5365" name="Text Box 3">
            <a:extLst>
              <a:ext uri="{FF2B5EF4-FFF2-40B4-BE49-F238E27FC236}">
                <a16:creationId xmlns:a16="http://schemas.microsoft.com/office/drawing/2014/main" id="{528B956C-F6CC-894C-B7CC-0BB7BC66BC6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77875" y="4776788"/>
            <a:ext cx="6218238" cy="45259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9958779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10">
            <a:extLst>
              <a:ext uri="{FF2B5EF4-FFF2-40B4-BE49-F238E27FC236}">
                <a16:creationId xmlns:a16="http://schemas.microsoft.com/office/drawing/2014/main" id="{72E8683A-F2B6-9D49-B2D5-A8038398E812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B75B3FBD-435F-DC47-B566-BF59E615639D}" type="slidenum">
              <a:rPr lang="en-US" altLang="en-US" sz="1400" smtClean="0"/>
              <a:pPr>
                <a:spcBef>
                  <a:spcPct val="0"/>
                </a:spcBef>
                <a:buClrTx/>
                <a:buFontTx/>
                <a:buNone/>
              </a:pPr>
              <a:t>7</a:t>
            </a:fld>
            <a:endParaRPr lang="en-US" altLang="en-US" sz="1400" dirty="0"/>
          </a:p>
        </p:txBody>
      </p:sp>
      <p:sp>
        <p:nvSpPr>
          <p:cNvPr id="17411" name="Text Box 1">
            <a:extLst>
              <a:ext uri="{FF2B5EF4-FFF2-40B4-BE49-F238E27FC236}">
                <a16:creationId xmlns:a16="http://schemas.microsoft.com/office/drawing/2014/main" id="{9B2AF0C5-7683-EC44-A9FD-822E67472D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98963" y="9555163"/>
            <a:ext cx="3368675" cy="498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>
              <a:lnSpc>
                <a:spcPct val="95000"/>
              </a:lnSpc>
              <a:spcBef>
                <a:spcPct val="0"/>
              </a:spcBef>
              <a:buClrTx/>
              <a:buFontTx/>
              <a:buNone/>
            </a:pPr>
            <a:fld id="{33DBA65A-DAC9-1F42-9705-CB9915AED44B}" type="slidenum">
              <a:rPr lang="en-US" altLang="en-US" sz="1400"/>
              <a:pPr algn="r" eaLnBrk="1">
                <a:lnSpc>
                  <a:spcPct val="95000"/>
                </a:lnSpc>
                <a:spcBef>
                  <a:spcPct val="0"/>
                </a:spcBef>
                <a:buClrTx/>
                <a:buFontTx/>
                <a:buNone/>
              </a:pPr>
              <a:t>7</a:t>
            </a:fld>
            <a:endParaRPr lang="en-US" altLang="en-US" sz="1400" dirty="0"/>
          </a:p>
        </p:txBody>
      </p:sp>
      <p:sp>
        <p:nvSpPr>
          <p:cNvPr id="17412" name="Text Box 2">
            <a:extLst>
              <a:ext uri="{FF2B5EF4-FFF2-40B4-BE49-F238E27FC236}">
                <a16:creationId xmlns:a16="http://schemas.microsoft.com/office/drawing/2014/main" id="{09A82BB4-E3AE-2047-971A-9C90028B654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533400" y="763588"/>
            <a:ext cx="6704013" cy="37719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7413" name="Text Box 3">
            <a:extLst>
              <a:ext uri="{FF2B5EF4-FFF2-40B4-BE49-F238E27FC236}">
                <a16:creationId xmlns:a16="http://schemas.microsoft.com/office/drawing/2014/main" id="{2BF4BBC7-8334-6E4D-A0CB-328DA099CBB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77875" y="4776788"/>
            <a:ext cx="6218238" cy="45259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63028283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10">
            <a:extLst>
              <a:ext uri="{FF2B5EF4-FFF2-40B4-BE49-F238E27FC236}">
                <a16:creationId xmlns:a16="http://schemas.microsoft.com/office/drawing/2014/main" id="{82A992DC-5390-554F-A545-379D5E130409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13A7CFD1-342C-1643-862C-01D3B5856BAD}" type="slidenum">
              <a:rPr lang="en-US" altLang="en-US" sz="1400" smtClean="0"/>
              <a:pPr>
                <a:spcBef>
                  <a:spcPct val="0"/>
                </a:spcBef>
                <a:buClrTx/>
                <a:buFontTx/>
                <a:buNone/>
              </a:pPr>
              <a:t>8</a:t>
            </a:fld>
            <a:endParaRPr lang="en-US" altLang="en-US" sz="1400" dirty="0"/>
          </a:p>
        </p:txBody>
      </p:sp>
      <p:sp>
        <p:nvSpPr>
          <p:cNvPr id="19459" name="Text Box 1">
            <a:extLst>
              <a:ext uri="{FF2B5EF4-FFF2-40B4-BE49-F238E27FC236}">
                <a16:creationId xmlns:a16="http://schemas.microsoft.com/office/drawing/2014/main" id="{26157C47-F1C0-D045-AE5E-C3DF111CDE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98963" y="9555163"/>
            <a:ext cx="3368675" cy="498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>
              <a:lnSpc>
                <a:spcPct val="95000"/>
              </a:lnSpc>
              <a:spcBef>
                <a:spcPct val="0"/>
              </a:spcBef>
              <a:buClrTx/>
              <a:buFontTx/>
              <a:buNone/>
            </a:pPr>
            <a:fld id="{AEA045A4-9605-7945-BC02-C16C8A61D46E}" type="slidenum">
              <a:rPr lang="en-US" altLang="en-US" sz="1400"/>
              <a:pPr algn="r" eaLnBrk="1">
                <a:lnSpc>
                  <a:spcPct val="95000"/>
                </a:lnSpc>
                <a:spcBef>
                  <a:spcPct val="0"/>
                </a:spcBef>
                <a:buClrTx/>
                <a:buFontTx/>
                <a:buNone/>
              </a:pPr>
              <a:t>8</a:t>
            </a:fld>
            <a:endParaRPr lang="en-US" altLang="en-US" sz="1400" dirty="0"/>
          </a:p>
        </p:txBody>
      </p:sp>
      <p:sp>
        <p:nvSpPr>
          <p:cNvPr id="19460" name="Text Box 2">
            <a:extLst>
              <a:ext uri="{FF2B5EF4-FFF2-40B4-BE49-F238E27FC236}">
                <a16:creationId xmlns:a16="http://schemas.microsoft.com/office/drawing/2014/main" id="{D996162A-06A9-154E-831C-03BD65EBC08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533400" y="763588"/>
            <a:ext cx="6704013" cy="37719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9461" name="Text Box 3">
            <a:extLst>
              <a:ext uri="{FF2B5EF4-FFF2-40B4-BE49-F238E27FC236}">
                <a16:creationId xmlns:a16="http://schemas.microsoft.com/office/drawing/2014/main" id="{9EAE4E41-7180-BB4C-AA2C-104F1E380EE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77875" y="4776788"/>
            <a:ext cx="6218238" cy="45259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8401080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10">
            <a:extLst>
              <a:ext uri="{FF2B5EF4-FFF2-40B4-BE49-F238E27FC236}">
                <a16:creationId xmlns:a16="http://schemas.microsoft.com/office/drawing/2014/main" id="{629C5721-1424-7340-80E5-6BE4CA5B0858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7F8875A2-64E4-3545-87A4-5A346EE50D37}" type="slidenum">
              <a:rPr lang="en-US" altLang="en-US" sz="1400" smtClean="0"/>
              <a:pPr>
                <a:spcBef>
                  <a:spcPct val="0"/>
                </a:spcBef>
                <a:buClrTx/>
                <a:buFontTx/>
                <a:buNone/>
              </a:pPr>
              <a:t>9</a:t>
            </a:fld>
            <a:endParaRPr lang="en-US" altLang="en-US" sz="1400" dirty="0"/>
          </a:p>
        </p:txBody>
      </p:sp>
      <p:sp>
        <p:nvSpPr>
          <p:cNvPr id="21507" name="Text Box 1">
            <a:extLst>
              <a:ext uri="{FF2B5EF4-FFF2-40B4-BE49-F238E27FC236}">
                <a16:creationId xmlns:a16="http://schemas.microsoft.com/office/drawing/2014/main" id="{6B9EA460-73A5-C74F-B7E8-18D4DA76F9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98963" y="9555163"/>
            <a:ext cx="3368675" cy="498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>
              <a:lnSpc>
                <a:spcPct val="95000"/>
              </a:lnSpc>
              <a:spcBef>
                <a:spcPct val="0"/>
              </a:spcBef>
              <a:buClrTx/>
              <a:buFontTx/>
              <a:buNone/>
            </a:pPr>
            <a:fld id="{720D1D45-7412-5042-B524-1FC06BFB63B5}" type="slidenum">
              <a:rPr lang="en-US" altLang="en-US" sz="1400"/>
              <a:pPr algn="r" eaLnBrk="1">
                <a:lnSpc>
                  <a:spcPct val="95000"/>
                </a:lnSpc>
                <a:spcBef>
                  <a:spcPct val="0"/>
                </a:spcBef>
                <a:buClrTx/>
                <a:buFontTx/>
                <a:buNone/>
              </a:pPr>
              <a:t>9</a:t>
            </a:fld>
            <a:endParaRPr lang="en-US" altLang="en-US" sz="1400" dirty="0"/>
          </a:p>
        </p:txBody>
      </p:sp>
      <p:sp>
        <p:nvSpPr>
          <p:cNvPr id="21508" name="Text Box 2">
            <a:extLst>
              <a:ext uri="{FF2B5EF4-FFF2-40B4-BE49-F238E27FC236}">
                <a16:creationId xmlns:a16="http://schemas.microsoft.com/office/drawing/2014/main" id="{7B7EAD2C-6850-6147-ACBE-3C4E1C3337B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533400" y="763588"/>
            <a:ext cx="6704013" cy="37719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1509" name="Text Box 3">
            <a:extLst>
              <a:ext uri="{FF2B5EF4-FFF2-40B4-BE49-F238E27FC236}">
                <a16:creationId xmlns:a16="http://schemas.microsoft.com/office/drawing/2014/main" id="{D82FE742-26EC-144F-8F42-AEE4EA9D1E3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77875" y="4776788"/>
            <a:ext cx="6218238" cy="45259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35148347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10">
            <a:extLst>
              <a:ext uri="{FF2B5EF4-FFF2-40B4-BE49-F238E27FC236}">
                <a16:creationId xmlns:a16="http://schemas.microsoft.com/office/drawing/2014/main" id="{50A3909C-5AA0-FC4E-AA23-7ACD3E909D3A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E3AB4F87-B577-FE46-A2FB-FE6B4F184E86}" type="slidenum">
              <a:rPr lang="en-US" altLang="en-US" sz="1400" smtClean="0"/>
              <a:pPr>
                <a:spcBef>
                  <a:spcPct val="0"/>
                </a:spcBef>
                <a:buClrTx/>
                <a:buFontTx/>
                <a:buNone/>
              </a:pPr>
              <a:t>10</a:t>
            </a:fld>
            <a:endParaRPr lang="en-US" altLang="en-US" sz="1400" dirty="0"/>
          </a:p>
        </p:txBody>
      </p:sp>
      <p:sp>
        <p:nvSpPr>
          <p:cNvPr id="25603" name="Text Box 1">
            <a:extLst>
              <a:ext uri="{FF2B5EF4-FFF2-40B4-BE49-F238E27FC236}">
                <a16:creationId xmlns:a16="http://schemas.microsoft.com/office/drawing/2014/main" id="{48095C74-247A-4B4F-934D-460FFA4D6A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98963" y="9555163"/>
            <a:ext cx="3368675" cy="498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>
              <a:lnSpc>
                <a:spcPct val="95000"/>
              </a:lnSpc>
              <a:spcBef>
                <a:spcPct val="0"/>
              </a:spcBef>
              <a:buClrTx/>
              <a:buFontTx/>
              <a:buNone/>
            </a:pPr>
            <a:fld id="{35263ADC-BA76-CF4F-8B12-18DD1AD46BFA}" type="slidenum">
              <a:rPr lang="en-US" altLang="en-US" sz="1400"/>
              <a:pPr algn="r" eaLnBrk="1">
                <a:lnSpc>
                  <a:spcPct val="95000"/>
                </a:lnSpc>
                <a:spcBef>
                  <a:spcPct val="0"/>
                </a:spcBef>
                <a:buClrTx/>
                <a:buFontTx/>
                <a:buNone/>
              </a:pPr>
              <a:t>10</a:t>
            </a:fld>
            <a:endParaRPr lang="en-US" altLang="en-US" sz="1400" dirty="0"/>
          </a:p>
        </p:txBody>
      </p:sp>
      <p:sp>
        <p:nvSpPr>
          <p:cNvPr id="25604" name="Text Box 2">
            <a:extLst>
              <a:ext uri="{FF2B5EF4-FFF2-40B4-BE49-F238E27FC236}">
                <a16:creationId xmlns:a16="http://schemas.microsoft.com/office/drawing/2014/main" id="{F79940DE-F749-DD4A-A32B-59B5E28BC91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533400" y="763588"/>
            <a:ext cx="6704013" cy="37719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5605" name="Text Box 3">
            <a:extLst>
              <a:ext uri="{FF2B5EF4-FFF2-40B4-BE49-F238E27FC236}">
                <a16:creationId xmlns:a16="http://schemas.microsoft.com/office/drawing/2014/main" id="{E4C82A98-D65D-2748-A323-34B12C88C9F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77875" y="4776788"/>
            <a:ext cx="6218238" cy="45259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89747879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10">
            <a:extLst>
              <a:ext uri="{FF2B5EF4-FFF2-40B4-BE49-F238E27FC236}">
                <a16:creationId xmlns:a16="http://schemas.microsoft.com/office/drawing/2014/main" id="{50A3909C-5AA0-FC4E-AA23-7ACD3E909D3A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E3AB4F87-B577-FE46-A2FB-FE6B4F184E86}" type="slidenum">
              <a:rPr lang="en-US" altLang="en-US" sz="1400" smtClean="0"/>
              <a:pPr>
                <a:spcBef>
                  <a:spcPct val="0"/>
                </a:spcBef>
                <a:buClrTx/>
                <a:buFontTx/>
                <a:buNone/>
              </a:pPr>
              <a:t>11</a:t>
            </a:fld>
            <a:endParaRPr lang="en-US" altLang="en-US" sz="1400" dirty="0"/>
          </a:p>
        </p:txBody>
      </p:sp>
      <p:sp>
        <p:nvSpPr>
          <p:cNvPr id="25603" name="Text Box 1">
            <a:extLst>
              <a:ext uri="{FF2B5EF4-FFF2-40B4-BE49-F238E27FC236}">
                <a16:creationId xmlns:a16="http://schemas.microsoft.com/office/drawing/2014/main" id="{48095C74-247A-4B4F-934D-460FFA4D6A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98963" y="9555163"/>
            <a:ext cx="3368675" cy="498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>
              <a:lnSpc>
                <a:spcPct val="95000"/>
              </a:lnSpc>
              <a:spcBef>
                <a:spcPct val="0"/>
              </a:spcBef>
              <a:buClrTx/>
              <a:buFontTx/>
              <a:buNone/>
            </a:pPr>
            <a:fld id="{35263ADC-BA76-CF4F-8B12-18DD1AD46BFA}" type="slidenum">
              <a:rPr lang="en-US" altLang="en-US" sz="1400"/>
              <a:pPr algn="r" eaLnBrk="1">
                <a:lnSpc>
                  <a:spcPct val="95000"/>
                </a:lnSpc>
                <a:spcBef>
                  <a:spcPct val="0"/>
                </a:spcBef>
                <a:buClrTx/>
                <a:buFontTx/>
                <a:buNone/>
              </a:pPr>
              <a:t>11</a:t>
            </a:fld>
            <a:endParaRPr lang="en-US" altLang="en-US" sz="1400" dirty="0"/>
          </a:p>
        </p:txBody>
      </p:sp>
      <p:sp>
        <p:nvSpPr>
          <p:cNvPr id="25604" name="Text Box 2">
            <a:extLst>
              <a:ext uri="{FF2B5EF4-FFF2-40B4-BE49-F238E27FC236}">
                <a16:creationId xmlns:a16="http://schemas.microsoft.com/office/drawing/2014/main" id="{F79940DE-F749-DD4A-A32B-59B5E28BC91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533400" y="763588"/>
            <a:ext cx="6704013" cy="37719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5605" name="Text Box 3">
            <a:extLst>
              <a:ext uri="{FF2B5EF4-FFF2-40B4-BE49-F238E27FC236}">
                <a16:creationId xmlns:a16="http://schemas.microsoft.com/office/drawing/2014/main" id="{E4C82A98-D65D-2748-A323-34B12C88C9F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77875" y="4776788"/>
            <a:ext cx="6218238" cy="45259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24085627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10">
            <a:extLst>
              <a:ext uri="{FF2B5EF4-FFF2-40B4-BE49-F238E27FC236}">
                <a16:creationId xmlns:a16="http://schemas.microsoft.com/office/drawing/2014/main" id="{5135E0FD-EE59-0542-BA95-F4B104EC79E4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E3C46ED3-39F7-7E4B-8824-B5A06A42A0FC}" type="slidenum">
              <a:rPr lang="en-US" altLang="en-US" sz="1400" smtClean="0"/>
              <a:pPr>
                <a:spcBef>
                  <a:spcPct val="0"/>
                </a:spcBef>
                <a:buClrTx/>
                <a:buFontTx/>
                <a:buNone/>
              </a:pPr>
              <a:t>12</a:t>
            </a:fld>
            <a:endParaRPr lang="en-US" altLang="en-US" sz="1400" dirty="0"/>
          </a:p>
        </p:txBody>
      </p:sp>
      <p:sp>
        <p:nvSpPr>
          <p:cNvPr id="27651" name="Text Box 1">
            <a:extLst>
              <a:ext uri="{FF2B5EF4-FFF2-40B4-BE49-F238E27FC236}">
                <a16:creationId xmlns:a16="http://schemas.microsoft.com/office/drawing/2014/main" id="{2471171D-3DA8-814F-9AC2-C320254C19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98963" y="9555163"/>
            <a:ext cx="3368675" cy="498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>
              <a:lnSpc>
                <a:spcPct val="95000"/>
              </a:lnSpc>
              <a:spcBef>
                <a:spcPct val="0"/>
              </a:spcBef>
              <a:buClrTx/>
              <a:buFontTx/>
              <a:buNone/>
            </a:pPr>
            <a:fld id="{08AB79AB-AE3E-9441-9708-BC14198BEE18}" type="slidenum">
              <a:rPr lang="en-US" altLang="en-US" sz="1400"/>
              <a:pPr algn="r" eaLnBrk="1">
                <a:lnSpc>
                  <a:spcPct val="95000"/>
                </a:lnSpc>
                <a:spcBef>
                  <a:spcPct val="0"/>
                </a:spcBef>
                <a:buClrTx/>
                <a:buFontTx/>
                <a:buNone/>
              </a:pPr>
              <a:t>12</a:t>
            </a:fld>
            <a:endParaRPr lang="en-US" altLang="en-US" sz="1400" dirty="0"/>
          </a:p>
        </p:txBody>
      </p:sp>
      <p:sp>
        <p:nvSpPr>
          <p:cNvPr id="27652" name="Text Box 2">
            <a:extLst>
              <a:ext uri="{FF2B5EF4-FFF2-40B4-BE49-F238E27FC236}">
                <a16:creationId xmlns:a16="http://schemas.microsoft.com/office/drawing/2014/main" id="{63E8D373-C37B-3A48-B08B-FB5B30BBB37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533400" y="763588"/>
            <a:ext cx="6704013" cy="37719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7653" name="Text Box 3">
            <a:extLst>
              <a:ext uri="{FF2B5EF4-FFF2-40B4-BE49-F238E27FC236}">
                <a16:creationId xmlns:a16="http://schemas.microsoft.com/office/drawing/2014/main" id="{74DD3CAB-E286-F04F-90FC-EBDEA5136C2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77875" y="4776788"/>
            <a:ext cx="6218238" cy="45259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18482833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10">
            <a:extLst>
              <a:ext uri="{FF2B5EF4-FFF2-40B4-BE49-F238E27FC236}">
                <a16:creationId xmlns:a16="http://schemas.microsoft.com/office/drawing/2014/main" id="{7CD6FD2C-8942-A942-93A3-570B643F2512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D1113D08-50FD-DD4C-8105-C438F1C681E3}" type="slidenum">
              <a:rPr lang="en-US" altLang="en-US" sz="1400" smtClean="0"/>
              <a:pPr>
                <a:spcBef>
                  <a:spcPct val="0"/>
                </a:spcBef>
                <a:buClrTx/>
                <a:buFontTx/>
                <a:buNone/>
              </a:pPr>
              <a:t>13</a:t>
            </a:fld>
            <a:endParaRPr lang="en-US" altLang="en-US" sz="1400" dirty="0"/>
          </a:p>
        </p:txBody>
      </p:sp>
      <p:sp>
        <p:nvSpPr>
          <p:cNvPr id="29699" name="Text Box 1">
            <a:extLst>
              <a:ext uri="{FF2B5EF4-FFF2-40B4-BE49-F238E27FC236}">
                <a16:creationId xmlns:a16="http://schemas.microsoft.com/office/drawing/2014/main" id="{0EF804D4-E7B6-9647-B458-2843FFDF37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98963" y="9555163"/>
            <a:ext cx="3368675" cy="498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>
              <a:lnSpc>
                <a:spcPct val="95000"/>
              </a:lnSpc>
              <a:spcBef>
                <a:spcPct val="0"/>
              </a:spcBef>
              <a:buClrTx/>
              <a:buFontTx/>
              <a:buNone/>
            </a:pPr>
            <a:fld id="{513CEA0E-6AE7-FA4C-A21E-BDC5766C188A}" type="slidenum">
              <a:rPr lang="en-US" altLang="en-US" sz="1400"/>
              <a:pPr algn="r" eaLnBrk="1">
                <a:lnSpc>
                  <a:spcPct val="95000"/>
                </a:lnSpc>
                <a:spcBef>
                  <a:spcPct val="0"/>
                </a:spcBef>
                <a:buClrTx/>
                <a:buFontTx/>
                <a:buNone/>
              </a:pPr>
              <a:t>13</a:t>
            </a:fld>
            <a:endParaRPr lang="en-US" altLang="en-US" sz="1400" dirty="0"/>
          </a:p>
        </p:txBody>
      </p:sp>
      <p:sp>
        <p:nvSpPr>
          <p:cNvPr id="29700" name="Text Box 2">
            <a:extLst>
              <a:ext uri="{FF2B5EF4-FFF2-40B4-BE49-F238E27FC236}">
                <a16:creationId xmlns:a16="http://schemas.microsoft.com/office/drawing/2014/main" id="{49384A01-483B-6145-8EF1-3784569906D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533400" y="763588"/>
            <a:ext cx="6704013" cy="37719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9701" name="Text Box 3">
            <a:extLst>
              <a:ext uri="{FF2B5EF4-FFF2-40B4-BE49-F238E27FC236}">
                <a16:creationId xmlns:a16="http://schemas.microsoft.com/office/drawing/2014/main" id="{B4C59F42-2174-0049-A48C-E5C348B2479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77875" y="4776788"/>
            <a:ext cx="6218238" cy="45259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39851993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10">
            <a:extLst>
              <a:ext uri="{FF2B5EF4-FFF2-40B4-BE49-F238E27FC236}">
                <a16:creationId xmlns:a16="http://schemas.microsoft.com/office/drawing/2014/main" id="{D550B0F3-A920-F648-8759-A80220807CC4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C3CAAD4C-D952-0249-B293-E0995ACF16C5}" type="slidenum">
              <a:rPr lang="en-US" altLang="en-US" sz="1400" smtClean="0"/>
              <a:pPr>
                <a:spcBef>
                  <a:spcPct val="0"/>
                </a:spcBef>
                <a:buClrTx/>
                <a:buFontTx/>
                <a:buNone/>
              </a:pPr>
              <a:t>14</a:t>
            </a:fld>
            <a:endParaRPr lang="en-US" altLang="en-US" sz="1400" dirty="0"/>
          </a:p>
        </p:txBody>
      </p:sp>
      <p:sp>
        <p:nvSpPr>
          <p:cNvPr id="31747" name="Text Box 1">
            <a:extLst>
              <a:ext uri="{FF2B5EF4-FFF2-40B4-BE49-F238E27FC236}">
                <a16:creationId xmlns:a16="http://schemas.microsoft.com/office/drawing/2014/main" id="{7148541D-177C-F34B-88EF-2A8C8ED7A3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98963" y="9555163"/>
            <a:ext cx="3368675" cy="498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>
              <a:lnSpc>
                <a:spcPct val="95000"/>
              </a:lnSpc>
              <a:spcBef>
                <a:spcPct val="0"/>
              </a:spcBef>
              <a:buClrTx/>
              <a:buFontTx/>
              <a:buNone/>
            </a:pPr>
            <a:fld id="{0F8D1B94-AB40-764A-94C1-4F04A0058FAA}" type="slidenum">
              <a:rPr lang="en-US" altLang="en-US" sz="1400"/>
              <a:pPr algn="r" eaLnBrk="1">
                <a:lnSpc>
                  <a:spcPct val="95000"/>
                </a:lnSpc>
                <a:spcBef>
                  <a:spcPct val="0"/>
                </a:spcBef>
                <a:buClrTx/>
                <a:buFontTx/>
                <a:buNone/>
              </a:pPr>
              <a:t>14</a:t>
            </a:fld>
            <a:endParaRPr lang="en-US" altLang="en-US" sz="1400" dirty="0"/>
          </a:p>
        </p:txBody>
      </p:sp>
      <p:sp>
        <p:nvSpPr>
          <p:cNvPr id="31748" name="Text Box 2">
            <a:extLst>
              <a:ext uri="{FF2B5EF4-FFF2-40B4-BE49-F238E27FC236}">
                <a16:creationId xmlns:a16="http://schemas.microsoft.com/office/drawing/2014/main" id="{A0FA01D8-8BD7-B041-968C-A35DAC7B332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533400" y="763588"/>
            <a:ext cx="6704013" cy="37719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1749" name="Text Box 3">
            <a:extLst>
              <a:ext uri="{FF2B5EF4-FFF2-40B4-BE49-F238E27FC236}">
                <a16:creationId xmlns:a16="http://schemas.microsoft.com/office/drawing/2014/main" id="{9B6BCC65-9D04-8146-A9D8-E20F22BEEB0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77875" y="4776788"/>
            <a:ext cx="6218238" cy="45259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76505248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10">
            <a:extLst>
              <a:ext uri="{FF2B5EF4-FFF2-40B4-BE49-F238E27FC236}">
                <a16:creationId xmlns:a16="http://schemas.microsoft.com/office/drawing/2014/main" id="{E4DE8C15-B72C-5A4D-AE72-D072D4DD1ECF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220BD700-C476-6D46-B466-99344B7738A0}" type="slidenum">
              <a:rPr lang="en-US" altLang="en-US" sz="1400" smtClean="0"/>
              <a:pPr>
                <a:spcBef>
                  <a:spcPct val="0"/>
                </a:spcBef>
                <a:buClrTx/>
                <a:buFontTx/>
                <a:buNone/>
              </a:pPr>
              <a:t>15</a:t>
            </a:fld>
            <a:endParaRPr lang="en-US" altLang="en-US" sz="1400" dirty="0"/>
          </a:p>
        </p:txBody>
      </p:sp>
      <p:sp>
        <p:nvSpPr>
          <p:cNvPr id="33795" name="Text Box 1">
            <a:extLst>
              <a:ext uri="{FF2B5EF4-FFF2-40B4-BE49-F238E27FC236}">
                <a16:creationId xmlns:a16="http://schemas.microsoft.com/office/drawing/2014/main" id="{76E57262-0636-9942-BEDE-8DE862D80E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98963" y="9555163"/>
            <a:ext cx="3368675" cy="498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>
              <a:lnSpc>
                <a:spcPct val="95000"/>
              </a:lnSpc>
              <a:spcBef>
                <a:spcPct val="0"/>
              </a:spcBef>
              <a:buClrTx/>
              <a:buFontTx/>
              <a:buNone/>
            </a:pPr>
            <a:fld id="{3A11455F-8474-BE46-9757-CBCAF20E4FDD}" type="slidenum">
              <a:rPr lang="en-US" altLang="en-US" sz="1400"/>
              <a:pPr algn="r" eaLnBrk="1">
                <a:lnSpc>
                  <a:spcPct val="95000"/>
                </a:lnSpc>
                <a:spcBef>
                  <a:spcPct val="0"/>
                </a:spcBef>
                <a:buClrTx/>
                <a:buFontTx/>
                <a:buNone/>
              </a:pPr>
              <a:t>15</a:t>
            </a:fld>
            <a:endParaRPr lang="en-US" altLang="en-US" sz="1400" dirty="0"/>
          </a:p>
        </p:txBody>
      </p:sp>
      <p:sp>
        <p:nvSpPr>
          <p:cNvPr id="33796" name="Text Box 2">
            <a:extLst>
              <a:ext uri="{FF2B5EF4-FFF2-40B4-BE49-F238E27FC236}">
                <a16:creationId xmlns:a16="http://schemas.microsoft.com/office/drawing/2014/main" id="{F4CB5B00-8550-6C4C-A831-BC6CA4AB891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533400" y="763588"/>
            <a:ext cx="6704013" cy="37719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3797" name="Text Box 3">
            <a:extLst>
              <a:ext uri="{FF2B5EF4-FFF2-40B4-BE49-F238E27FC236}">
                <a16:creationId xmlns:a16="http://schemas.microsoft.com/office/drawing/2014/main" id="{9D62C129-ED34-7F4A-BC6D-C4542386F4E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77875" y="4776788"/>
            <a:ext cx="6218238" cy="45259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27891299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10">
            <a:extLst>
              <a:ext uri="{FF2B5EF4-FFF2-40B4-BE49-F238E27FC236}">
                <a16:creationId xmlns:a16="http://schemas.microsoft.com/office/drawing/2014/main" id="{55878223-63BF-3143-9BBD-F6AFB0D3D4B8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82E9A804-F7B3-0D45-BD5E-DBE3519D6712}" type="slidenum">
              <a:rPr lang="en-US" altLang="en-US" sz="1400" smtClean="0"/>
              <a:pPr>
                <a:spcBef>
                  <a:spcPct val="0"/>
                </a:spcBef>
                <a:buClrTx/>
                <a:buFontTx/>
                <a:buNone/>
              </a:pPr>
              <a:t>16</a:t>
            </a:fld>
            <a:endParaRPr lang="en-US" altLang="en-US" sz="1400" dirty="0"/>
          </a:p>
        </p:txBody>
      </p:sp>
      <p:sp>
        <p:nvSpPr>
          <p:cNvPr id="35843" name="Text Box 1">
            <a:extLst>
              <a:ext uri="{FF2B5EF4-FFF2-40B4-BE49-F238E27FC236}">
                <a16:creationId xmlns:a16="http://schemas.microsoft.com/office/drawing/2014/main" id="{63684C3F-E299-0540-9221-C16E139285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98963" y="9555163"/>
            <a:ext cx="3368675" cy="498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>
              <a:lnSpc>
                <a:spcPct val="95000"/>
              </a:lnSpc>
              <a:spcBef>
                <a:spcPct val="0"/>
              </a:spcBef>
              <a:buClrTx/>
              <a:buFontTx/>
              <a:buNone/>
            </a:pPr>
            <a:fld id="{3D8FC9F1-29A4-7448-9E90-6056A707FD45}" type="slidenum">
              <a:rPr lang="en-US" altLang="en-US" sz="1400"/>
              <a:pPr algn="r" eaLnBrk="1">
                <a:lnSpc>
                  <a:spcPct val="95000"/>
                </a:lnSpc>
                <a:spcBef>
                  <a:spcPct val="0"/>
                </a:spcBef>
                <a:buClrTx/>
                <a:buFontTx/>
                <a:buNone/>
              </a:pPr>
              <a:t>16</a:t>
            </a:fld>
            <a:endParaRPr lang="en-US" altLang="en-US" sz="1400" dirty="0"/>
          </a:p>
        </p:txBody>
      </p:sp>
      <p:sp>
        <p:nvSpPr>
          <p:cNvPr id="35844" name="Text Box 2">
            <a:extLst>
              <a:ext uri="{FF2B5EF4-FFF2-40B4-BE49-F238E27FC236}">
                <a16:creationId xmlns:a16="http://schemas.microsoft.com/office/drawing/2014/main" id="{328A3877-B463-5846-9650-218C980307C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533400" y="763588"/>
            <a:ext cx="6704013" cy="37719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5845" name="Text Box 3">
            <a:extLst>
              <a:ext uri="{FF2B5EF4-FFF2-40B4-BE49-F238E27FC236}">
                <a16:creationId xmlns:a16="http://schemas.microsoft.com/office/drawing/2014/main" id="{53CFFC7E-84B3-7045-A76C-70AA1D80355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77875" y="4776788"/>
            <a:ext cx="6218238" cy="45259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46482087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10">
            <a:extLst>
              <a:ext uri="{FF2B5EF4-FFF2-40B4-BE49-F238E27FC236}">
                <a16:creationId xmlns:a16="http://schemas.microsoft.com/office/drawing/2014/main" id="{3F9CE92B-5908-D74E-B1FF-4AC8EA9DD67C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58F4EC7B-A320-C44C-9D6D-7C2E2F3890C9}" type="slidenum">
              <a:rPr lang="en-US" altLang="en-US" sz="1400" smtClean="0"/>
              <a:pPr>
                <a:spcBef>
                  <a:spcPct val="0"/>
                </a:spcBef>
                <a:buClrTx/>
                <a:buFontTx/>
                <a:buNone/>
              </a:pPr>
              <a:t>17</a:t>
            </a:fld>
            <a:endParaRPr lang="en-US" altLang="en-US" sz="1400" dirty="0"/>
          </a:p>
        </p:txBody>
      </p:sp>
      <p:sp>
        <p:nvSpPr>
          <p:cNvPr id="37891" name="Text Box 1">
            <a:extLst>
              <a:ext uri="{FF2B5EF4-FFF2-40B4-BE49-F238E27FC236}">
                <a16:creationId xmlns:a16="http://schemas.microsoft.com/office/drawing/2014/main" id="{D6AB4E7D-DCD0-2747-9EA9-C2984067E3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98963" y="9555163"/>
            <a:ext cx="3368675" cy="498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>
              <a:lnSpc>
                <a:spcPct val="95000"/>
              </a:lnSpc>
              <a:spcBef>
                <a:spcPct val="0"/>
              </a:spcBef>
              <a:buClrTx/>
              <a:buFontTx/>
              <a:buNone/>
            </a:pPr>
            <a:fld id="{6E431DFB-2937-DA4A-8C56-02E743A7AFA7}" type="slidenum">
              <a:rPr lang="en-US" altLang="en-US" sz="1400"/>
              <a:pPr algn="r" eaLnBrk="1">
                <a:lnSpc>
                  <a:spcPct val="95000"/>
                </a:lnSpc>
                <a:spcBef>
                  <a:spcPct val="0"/>
                </a:spcBef>
                <a:buClrTx/>
                <a:buFontTx/>
                <a:buNone/>
              </a:pPr>
              <a:t>17</a:t>
            </a:fld>
            <a:endParaRPr lang="en-US" altLang="en-US" sz="1400" dirty="0"/>
          </a:p>
        </p:txBody>
      </p:sp>
      <p:sp>
        <p:nvSpPr>
          <p:cNvPr id="37892" name="Text Box 2">
            <a:extLst>
              <a:ext uri="{FF2B5EF4-FFF2-40B4-BE49-F238E27FC236}">
                <a16:creationId xmlns:a16="http://schemas.microsoft.com/office/drawing/2014/main" id="{F107C27C-EDE4-494A-89BF-E8EDB6578C3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533400" y="763588"/>
            <a:ext cx="6704013" cy="37719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7893" name="Text Box 3">
            <a:extLst>
              <a:ext uri="{FF2B5EF4-FFF2-40B4-BE49-F238E27FC236}">
                <a16:creationId xmlns:a16="http://schemas.microsoft.com/office/drawing/2014/main" id="{D5EB064C-84ED-1845-BED9-A2804315686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77875" y="4776788"/>
            <a:ext cx="6218238" cy="45259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13028656"/>
      </p:ext>
    </p:extLst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5588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5588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5997451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855862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7188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7188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086833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4963"/>
            <a:ext cx="5405438" cy="45180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67438" y="1604963"/>
            <a:ext cx="5407025" cy="45180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04789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7187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3788" y="1681163"/>
            <a:ext cx="51831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3788" y="2505075"/>
            <a:ext cx="51831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359752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0017756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176927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3787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757949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3787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33812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1277476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4438" y="273050"/>
            <a:ext cx="2740025" cy="58499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3050"/>
            <a:ext cx="8072438" cy="58499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7585166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10964863" cy="11366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7744695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5588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5588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88598974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092384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7188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7188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2725450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4963"/>
            <a:ext cx="5405438" cy="45180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67438" y="1604963"/>
            <a:ext cx="5407025" cy="45180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7002934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7187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3788" y="1681163"/>
            <a:ext cx="51831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3788" y="2505075"/>
            <a:ext cx="51831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27971729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52528372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4265587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3787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8013174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3787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2014392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9431714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4438" y="273050"/>
            <a:ext cx="2740025" cy="58499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3050"/>
            <a:ext cx="8072438" cy="58499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86885916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4" Type="http://schemas.openxmlformats.org/officeDocument/2006/relationships/image" Target="../media/image1.jpeg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slideLayout" Target="../slideLayouts/slideLayout14.xml"/><Relationship Id="rId3" Type="http://schemas.openxmlformats.org/officeDocument/2006/relationships/slideLayout" Target="../slideLayouts/slideLayout15.xml"/><Relationship Id="rId4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7.xml"/><Relationship Id="rId6" Type="http://schemas.openxmlformats.org/officeDocument/2006/relationships/slideLayout" Target="../slideLayouts/slideLayout18.xml"/><Relationship Id="rId7" Type="http://schemas.openxmlformats.org/officeDocument/2006/relationships/slideLayout" Target="../slideLayouts/slideLayout19.xml"/><Relationship Id="rId8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3.xml"/><Relationship Id="rId12" Type="http://schemas.openxmlformats.org/officeDocument/2006/relationships/theme" Target="../theme/theme2.xml"/><Relationship Id="rId13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">
            <a:extLst>
              <a:ext uri="{FF2B5EF4-FFF2-40B4-BE49-F238E27FC236}">
                <a16:creationId xmlns:a16="http://schemas.microsoft.com/office/drawing/2014/main" id="{D991CC7B-8F37-4046-8193-1920DF7DEA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1509713"/>
            <a:ext cx="9142413" cy="671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 dirty="0"/>
          </a:p>
        </p:txBody>
      </p:sp>
      <p:sp>
        <p:nvSpPr>
          <p:cNvPr id="1027" name="Rectangle 2">
            <a:extLst>
              <a:ext uri="{FF2B5EF4-FFF2-40B4-BE49-F238E27FC236}">
                <a16:creationId xmlns:a16="http://schemas.microsoft.com/office/drawing/2014/main" id="{1C731B47-CF1E-4A48-9497-7826972A6DB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3050"/>
            <a:ext cx="10964863" cy="1136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the title text format</a:t>
            </a:r>
          </a:p>
        </p:txBody>
      </p:sp>
      <p:sp>
        <p:nvSpPr>
          <p:cNvPr id="1028" name="Rectangle 3">
            <a:extLst>
              <a:ext uri="{FF2B5EF4-FFF2-40B4-BE49-F238E27FC236}">
                <a16:creationId xmlns:a16="http://schemas.microsoft.com/office/drawing/2014/main" id="{2C6730A6-07F2-5644-B56A-2699FE1FE0E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4963"/>
            <a:ext cx="10964863" cy="4518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2808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the outline text format</a:t>
            </a:r>
          </a:p>
          <a:p>
            <a:pPr lvl="1"/>
            <a:r>
              <a:rPr lang="en-GB" altLang="en-US"/>
              <a:t>Second Outline Level</a:t>
            </a:r>
          </a:p>
          <a:p>
            <a:pPr lvl="2"/>
            <a:r>
              <a:rPr lang="en-GB" altLang="en-US"/>
              <a:t>Third Outline Level</a:t>
            </a:r>
          </a:p>
          <a:p>
            <a:pPr lvl="3"/>
            <a:r>
              <a:rPr lang="en-GB" altLang="en-US"/>
              <a:t>Fourth Outline Level</a:t>
            </a:r>
          </a:p>
          <a:p>
            <a:pPr lvl="4"/>
            <a:r>
              <a:rPr lang="en-GB" altLang="en-US"/>
              <a:t>Fifth Outline Level</a:t>
            </a:r>
          </a:p>
          <a:p>
            <a:pPr lvl="4"/>
            <a:r>
              <a:rPr lang="en-GB" altLang="en-US"/>
              <a:t>Sixth Outline Level</a:t>
            </a:r>
          </a:p>
          <a:p>
            <a:pPr lvl="4"/>
            <a:r>
              <a:rPr lang="en-GB" altLang="en-US"/>
              <a:t>Seventh Outline Level</a:t>
            </a:r>
          </a:p>
          <a:p>
            <a:pPr lvl="4"/>
            <a:r>
              <a:rPr lang="en-GB" altLang="en-US"/>
              <a:t>Eighth Outline Level</a:t>
            </a:r>
          </a:p>
          <a:p>
            <a:pPr lvl="4"/>
            <a:r>
              <a:rPr lang="en-GB" altLang="en-US"/>
              <a:t>Ninth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</p:sldLayoutIdLst>
  <p:txStyles>
    <p:titleStyle>
      <a:lvl1pPr algn="ctr" defTabSz="457200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kern="1200">
          <a:solidFill>
            <a:srgbClr val="000000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  <a:ea typeface="Microsoft YaHei" panose="020B0503020204020204" pitchFamily="34" charset="-122"/>
        </a:defRPr>
      </a:lvl2pPr>
      <a:lvl3pPr algn="ctr" defTabSz="457200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  <a:ea typeface="Microsoft YaHei" panose="020B0503020204020204" pitchFamily="34" charset="-122"/>
        </a:defRPr>
      </a:lvl3pPr>
      <a:lvl4pPr algn="ctr" defTabSz="457200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  <a:ea typeface="Microsoft YaHei" panose="020B0503020204020204" pitchFamily="34" charset="-122"/>
        </a:defRPr>
      </a:lvl4pPr>
      <a:lvl5pPr algn="ctr" defTabSz="457200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  <a:ea typeface="Microsoft YaHei" panose="020B0503020204020204" pitchFamily="34" charset="-122"/>
        </a:defRPr>
      </a:lvl5pPr>
      <a:lvl6pPr marL="2514600" indent="-228600" algn="ctr" defTabSz="457200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  <a:ea typeface="Microsoft YaHei" panose="020B0503020204020204" pitchFamily="34" charset="-122"/>
        </a:defRPr>
      </a:lvl6pPr>
      <a:lvl7pPr marL="2971800" indent="-228600" algn="ctr" defTabSz="457200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  <a:ea typeface="Microsoft YaHei" panose="020B0503020204020204" pitchFamily="34" charset="-122"/>
        </a:defRPr>
      </a:lvl7pPr>
      <a:lvl8pPr marL="3429000" indent="-228600" algn="ctr" defTabSz="457200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  <a:ea typeface="Microsoft YaHei" panose="020B0503020204020204" pitchFamily="34" charset="-122"/>
        </a:defRPr>
      </a:lvl8pPr>
      <a:lvl9pPr marL="3886200" indent="-228600" algn="ctr" defTabSz="457200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  <a:ea typeface="Microsoft YaHei" panose="020B0503020204020204" pitchFamily="34" charset="-122"/>
        </a:defRPr>
      </a:lvl9pPr>
    </p:titleStyle>
    <p:bodyStyle>
      <a:lvl1pPr marL="342900" indent="-342900" algn="l" defTabSz="457200" rtl="0" eaLnBrk="0" fontAlgn="base" hangingPunct="0">
        <a:lnSpc>
          <a:spcPct val="93000"/>
        </a:lnSpc>
        <a:spcBef>
          <a:spcPct val="0"/>
        </a:spcBef>
        <a:spcAft>
          <a:spcPts val="1425"/>
        </a:spcAft>
        <a:buClr>
          <a:srgbClr val="000000"/>
        </a:buClr>
        <a:buSzPct val="100000"/>
        <a:buFont typeface="Times New Roman" panose="02020603050405020304" pitchFamily="18" charset="0"/>
        <a:defRPr sz="3200" kern="1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lnSpc>
          <a:spcPct val="93000"/>
        </a:lnSpc>
        <a:spcBef>
          <a:spcPct val="0"/>
        </a:spcBef>
        <a:spcAft>
          <a:spcPts val="1138"/>
        </a:spcAft>
        <a:buClr>
          <a:srgbClr val="000000"/>
        </a:buClr>
        <a:buSzPct val="100000"/>
        <a:buFont typeface="Times New Roman" panose="02020603050405020304" pitchFamily="18" charset="0"/>
        <a:defRPr sz="2800" kern="1200">
          <a:solidFill>
            <a:srgbClr val="000000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lnSpc>
          <a:spcPct val="93000"/>
        </a:lnSpc>
        <a:spcBef>
          <a:spcPct val="0"/>
        </a:spcBef>
        <a:spcAft>
          <a:spcPts val="850"/>
        </a:spcAft>
        <a:buClr>
          <a:srgbClr val="000000"/>
        </a:buClr>
        <a:buSzPct val="100000"/>
        <a:buFont typeface="Times New Roman" panose="02020603050405020304" pitchFamily="18" charset="0"/>
        <a:defRPr sz="2400" kern="1200">
          <a:solidFill>
            <a:srgbClr val="000000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lnSpc>
          <a:spcPct val="93000"/>
        </a:lnSpc>
        <a:spcBef>
          <a:spcPct val="0"/>
        </a:spcBef>
        <a:spcAft>
          <a:spcPts val="575"/>
        </a:spcAft>
        <a:buClr>
          <a:srgbClr val="000000"/>
        </a:buClr>
        <a:buSzPct val="100000"/>
        <a:buFont typeface="Times New Roman" panose="02020603050405020304" pitchFamily="18" charset="0"/>
        <a:defRPr sz="2000" kern="1200">
          <a:solidFill>
            <a:srgbClr val="000000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anose="02020603050405020304" pitchFamily="18" charset="0"/>
        <a:defRPr sz="2000" kern="1200">
          <a:solidFill>
            <a:srgbClr val="000000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1">
            <a:extLst>
              <a:ext uri="{FF2B5EF4-FFF2-40B4-BE49-F238E27FC236}">
                <a16:creationId xmlns:a16="http://schemas.microsoft.com/office/drawing/2014/main" id="{A9EBA0F5-7BE3-4447-996B-C6757C70A4C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3050"/>
            <a:ext cx="10964863" cy="1136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the title text format</a:t>
            </a:r>
          </a:p>
        </p:txBody>
      </p:sp>
      <p:sp>
        <p:nvSpPr>
          <p:cNvPr id="2051" name="Rectangle 2">
            <a:extLst>
              <a:ext uri="{FF2B5EF4-FFF2-40B4-BE49-F238E27FC236}">
                <a16:creationId xmlns:a16="http://schemas.microsoft.com/office/drawing/2014/main" id="{8128AC0C-CAA0-FF47-9116-F25029D3BB7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4963"/>
            <a:ext cx="10964863" cy="4518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2808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the outline text format</a:t>
            </a:r>
          </a:p>
          <a:p>
            <a:pPr lvl="1"/>
            <a:r>
              <a:rPr lang="en-GB" altLang="en-US"/>
              <a:t>Second Outline Level</a:t>
            </a:r>
          </a:p>
          <a:p>
            <a:pPr lvl="2"/>
            <a:r>
              <a:rPr lang="en-GB" altLang="en-US"/>
              <a:t>Third Outline Level</a:t>
            </a:r>
          </a:p>
          <a:p>
            <a:pPr lvl="3"/>
            <a:r>
              <a:rPr lang="en-GB" altLang="en-US"/>
              <a:t>Fourth Outline Level</a:t>
            </a:r>
          </a:p>
          <a:p>
            <a:pPr lvl="4"/>
            <a:r>
              <a:rPr lang="en-GB" altLang="en-US"/>
              <a:t>Fifth Outline Level</a:t>
            </a:r>
          </a:p>
          <a:p>
            <a:pPr lvl="4"/>
            <a:r>
              <a:rPr lang="en-GB" altLang="en-US"/>
              <a:t>Sixth Outline Level</a:t>
            </a:r>
          </a:p>
          <a:p>
            <a:pPr lvl="4"/>
            <a:r>
              <a:rPr lang="en-GB" altLang="en-US"/>
              <a:t>Seventh Outline Level</a:t>
            </a:r>
          </a:p>
          <a:p>
            <a:pPr lvl="4"/>
            <a:r>
              <a:rPr lang="en-GB" altLang="en-US"/>
              <a:t>Eighth Outline Level</a:t>
            </a:r>
          </a:p>
          <a:p>
            <a:pPr lvl="4"/>
            <a:r>
              <a:rPr lang="en-GB" altLang="en-US"/>
              <a:t>Ninth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ctr" defTabSz="457200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kern="1200">
          <a:solidFill>
            <a:srgbClr val="000000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  <a:ea typeface="Microsoft YaHei" panose="020B0503020204020204" pitchFamily="34" charset="-122"/>
        </a:defRPr>
      </a:lvl2pPr>
      <a:lvl3pPr algn="ctr" defTabSz="457200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  <a:ea typeface="Microsoft YaHei" panose="020B0503020204020204" pitchFamily="34" charset="-122"/>
        </a:defRPr>
      </a:lvl3pPr>
      <a:lvl4pPr algn="ctr" defTabSz="457200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  <a:ea typeface="Microsoft YaHei" panose="020B0503020204020204" pitchFamily="34" charset="-122"/>
        </a:defRPr>
      </a:lvl4pPr>
      <a:lvl5pPr algn="ctr" defTabSz="457200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  <a:ea typeface="Microsoft YaHei" panose="020B0503020204020204" pitchFamily="34" charset="-122"/>
        </a:defRPr>
      </a:lvl5pPr>
      <a:lvl6pPr marL="2514600" indent="-228600" algn="ctr" defTabSz="457200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  <a:ea typeface="Microsoft YaHei" panose="020B0503020204020204" pitchFamily="34" charset="-122"/>
        </a:defRPr>
      </a:lvl6pPr>
      <a:lvl7pPr marL="2971800" indent="-228600" algn="ctr" defTabSz="457200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  <a:ea typeface="Microsoft YaHei" panose="020B0503020204020204" pitchFamily="34" charset="-122"/>
        </a:defRPr>
      </a:lvl7pPr>
      <a:lvl8pPr marL="3429000" indent="-228600" algn="ctr" defTabSz="457200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  <a:ea typeface="Microsoft YaHei" panose="020B0503020204020204" pitchFamily="34" charset="-122"/>
        </a:defRPr>
      </a:lvl8pPr>
      <a:lvl9pPr marL="3886200" indent="-228600" algn="ctr" defTabSz="457200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  <a:ea typeface="Microsoft YaHei" panose="020B0503020204020204" pitchFamily="34" charset="-122"/>
        </a:defRPr>
      </a:lvl9pPr>
    </p:titleStyle>
    <p:bodyStyle>
      <a:lvl1pPr marL="342900" indent="-342900" algn="l" defTabSz="457200" rtl="0" eaLnBrk="0" fontAlgn="base" hangingPunct="0">
        <a:lnSpc>
          <a:spcPct val="93000"/>
        </a:lnSpc>
        <a:spcBef>
          <a:spcPct val="0"/>
        </a:spcBef>
        <a:spcAft>
          <a:spcPts val="1425"/>
        </a:spcAft>
        <a:buClr>
          <a:srgbClr val="000000"/>
        </a:buClr>
        <a:buSzPct val="100000"/>
        <a:buFont typeface="Times New Roman" panose="02020603050405020304" pitchFamily="18" charset="0"/>
        <a:defRPr sz="3200" kern="1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lnSpc>
          <a:spcPct val="93000"/>
        </a:lnSpc>
        <a:spcBef>
          <a:spcPct val="0"/>
        </a:spcBef>
        <a:spcAft>
          <a:spcPts val="1138"/>
        </a:spcAft>
        <a:buClr>
          <a:srgbClr val="000000"/>
        </a:buClr>
        <a:buSzPct val="100000"/>
        <a:buFont typeface="Times New Roman" panose="02020603050405020304" pitchFamily="18" charset="0"/>
        <a:defRPr sz="2800" kern="1200">
          <a:solidFill>
            <a:srgbClr val="000000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lnSpc>
          <a:spcPct val="93000"/>
        </a:lnSpc>
        <a:spcBef>
          <a:spcPct val="0"/>
        </a:spcBef>
        <a:spcAft>
          <a:spcPts val="850"/>
        </a:spcAft>
        <a:buClr>
          <a:srgbClr val="000000"/>
        </a:buClr>
        <a:buSzPct val="100000"/>
        <a:buFont typeface="Times New Roman" panose="02020603050405020304" pitchFamily="18" charset="0"/>
        <a:defRPr sz="2400" kern="1200">
          <a:solidFill>
            <a:srgbClr val="000000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lnSpc>
          <a:spcPct val="93000"/>
        </a:lnSpc>
        <a:spcBef>
          <a:spcPct val="0"/>
        </a:spcBef>
        <a:spcAft>
          <a:spcPts val="575"/>
        </a:spcAft>
        <a:buClr>
          <a:srgbClr val="000000"/>
        </a:buClr>
        <a:buSzPct val="100000"/>
        <a:buFont typeface="Times New Roman" panose="02020603050405020304" pitchFamily="18" charset="0"/>
        <a:defRPr sz="2000" kern="1200">
          <a:solidFill>
            <a:srgbClr val="000000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anose="02020603050405020304" pitchFamily="18" charset="0"/>
        <a:defRPr sz="2000" kern="1200">
          <a:solidFill>
            <a:srgbClr val="000000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eg"/><Relationship Id="rId4" Type="http://schemas.openxmlformats.org/officeDocument/2006/relationships/image" Target="../media/image2.png"/><Relationship Id="rId5" Type="http://schemas.openxmlformats.org/officeDocument/2006/relationships/image" Target="../media/image3.sv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jpe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jpe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jpe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jpe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jpe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jpe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.jpe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.jpeg"/><Relationship Id="rId4" Type="http://schemas.openxmlformats.org/officeDocument/2006/relationships/image" Target="../media/image4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.jpe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.jpeg"/><Relationship Id="rId4" Type="http://schemas.openxmlformats.org/officeDocument/2006/relationships/image" Target="../media/image5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.jpe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.jpe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.jpe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.jpe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.jpe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">
            <a:extLst>
              <a:ext uri="{FF2B5EF4-FFF2-40B4-BE49-F238E27FC236}">
                <a16:creationId xmlns:a16="http://schemas.microsoft.com/office/drawing/2014/main" id="{DDCD98D1-520D-A14E-9A04-20BCC178644A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1524000" y="498475"/>
            <a:ext cx="9142413" cy="1009650"/>
          </a:xfrm>
          <a:prstGeom prst="rect">
            <a:avLst/>
          </a:prstGeom>
          <a:noFill/>
          <a:ln>
            <a:noFill/>
            <a:prstDash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rot="0" spcFirstLastPara="0" vertOverflow="overflow" horzOverflow="overflow" vert="horz" wrap="square" lIns="90000" tIns="45000" rIns="90000" bIns="45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marL="0" marR="0" lvl="0" indent="0" algn="ctr" defTabSz="457200" rtl="0" eaLnBrk="1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kumimoji="0" lang="en-US" altLang="en-US" sz="6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 Light (Headings)"/>
                <a:cs typeface="+mn-cs"/>
              </a:rPr>
              <a:t>Grundvallaratriði fjármála</a:t>
            </a:r>
          </a:p>
        </p:txBody>
      </p:sp>
      <p:sp>
        <p:nvSpPr>
          <p:cNvPr id="4099" name="Rectangle 2">
            <a:extLst>
              <a:ext uri="{FF2B5EF4-FFF2-40B4-BE49-F238E27FC236}">
                <a16:creationId xmlns:a16="http://schemas.microsoft.com/office/drawing/2014/main" id="{4BE15079-266C-E44D-9335-CE31B26E92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1509713"/>
            <a:ext cx="9142413" cy="442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ctr" eaLnBrk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en-US" sz="2800" dirty="0">
                <a:solidFill>
                  <a:srgbClr val="1B1E3F"/>
                </a:solidFill>
                <a:latin typeface="Calibri (Body)"/>
              </a:rPr>
              <a:t>15. kafli: Hvernig á að hugsa um fjárfestingar</a:t>
            </a:r>
            <a:r>
              <a:rPr lang="en-US" altLang="en-US" sz="2800" dirty="0">
                <a:solidFill>
                  <a:srgbClr val="1B1E3F"/>
                </a:solidFill>
                <a:latin typeface="Calibri" panose="020F0502020204030204" pitchFamily="34" charset="0"/>
              </a:rPr>
              <a:t> </a:t>
            </a:r>
          </a:p>
        </p:txBody>
      </p:sp>
      <p:pic>
        <p:nvPicPr>
          <p:cNvPr id="5" name="Picture Placeholder 6">
            <a:extLst>
              <a:ext uri="{FF2B5EF4-FFF2-40B4-BE49-F238E27FC236}">
                <a16:creationId xmlns:a16="http://schemas.microsoft.com/office/drawing/2014/main" id="{05511CF4-2469-4C61-99FC-FF8CA14F12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 preferRelativeResize="0">
            <a:picLocks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t="60" b="60"/>
          <a:stretch/>
        </p:blipFill>
        <p:spPr>
          <a:xfrm>
            <a:off x="5333571" y="2390620"/>
            <a:ext cx="2093976" cy="2706624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1">
            <a:extLst>
              <a:ext uri="{FF2B5EF4-FFF2-40B4-BE49-F238E27FC236}">
                <a16:creationId xmlns:a16="http://schemas.microsoft.com/office/drawing/2014/main" id="{BF359CA4-9546-1042-9903-A89A6253ADB8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519113" y="299400"/>
            <a:ext cx="9375775" cy="1123950"/>
          </a:xfrm>
          <a:prstGeom prst="rect">
            <a:avLst/>
          </a:prstGeom>
          <a:noFill/>
          <a:ln>
            <a:noFill/>
            <a:prstDash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rot="0" spcFirstLastPara="0" vertOverflow="overflow" horzOverflow="overflow" vert="horz" wrap="square" lIns="90000" tIns="45000" rIns="90000" bIns="4500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marL="0" marR="0" lvl="0" indent="0" algn="l" defTabSz="457200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 Light (Headings)"/>
                <a:cs typeface="+mn-cs"/>
              </a:rPr>
              <a:t>15.1 Námsmarkmið 1: Reikna raunávöxtun einstakrar fjárfestingar.</a:t>
            </a: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 Light" panose="020F0302020204030204" pitchFamily="34" charset="0"/>
                <a:ea typeface="Microsoft YaHei" panose="020B0503020204020204" pitchFamily="34" charset="-122"/>
                <a:cs typeface="+mn-cs"/>
              </a:rPr>
              <a:t> </a:t>
            </a: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F0B399DF-D1CD-8646-AB14-423F50B5A1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9763" y="1485900"/>
            <a:ext cx="10788650" cy="4479925"/>
          </a:xfrm>
          <a:prstGeom prst="rect">
            <a:avLst/>
          </a:prstGeom>
          <a:noFill/>
          <a:ln>
            <a:noFill/>
          </a:ln>
          <a:effectLst/>
        </p:spPr>
        <p:txBody>
          <a:bodyPr lIns="90000" tIns="45000" rIns="90000" bIns="45000"/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  <a:tab pos="101346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 marL="741363" indent="-284163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  <a:tab pos="101346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  <a:tab pos="101346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  <a:tab pos="101346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  <a:tab pos="101346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  <a:tab pos="101346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  <a:tab pos="101346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  <a:tab pos="101346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  <a:tab pos="101346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>
              <a:buClr>
                <a:srgbClr val="000000"/>
              </a:buClr>
              <a:buSzPct val="45000"/>
              <a:buFont typeface="Times New Roman" panose="02020603050405020304" pitchFamily="18" charset="0"/>
              <a:buNone/>
              <a:defRPr/>
            </a:pPr>
            <a:r>
              <a:rPr lang="en-US" altLang="en-US" sz="2800" dirty="0">
                <a:solidFill>
                  <a:srgbClr val="464846"/>
                </a:solidFill>
                <a:latin typeface="Calibri (Body)"/>
              </a:rPr>
              <a:t>Heildarávöxtun fjárfestingar skiptist í tvo þætti:</a:t>
            </a:r>
          </a:p>
          <a:p>
            <a:pPr marL="457200" indent="-227013">
              <a:buClr>
                <a:srgbClr val="000000"/>
              </a:buClr>
              <a:buSzPct val="45000"/>
              <a:buFont typeface="Wingdings" pitchFamily="2" charset="2"/>
              <a:buChar char=""/>
              <a:defRPr/>
            </a:pPr>
            <a:r>
              <a:rPr lang="en-US" altLang="en-US" sz="2400" dirty="0">
                <a:solidFill>
                  <a:srgbClr val="464846"/>
                </a:solidFill>
                <a:latin typeface="Calibri (Body)"/>
              </a:rPr>
              <a:t>Gengishagnaður, þ.e. verðhækkun eignarinnar</a:t>
            </a:r>
          </a:p>
          <a:p>
            <a:pPr marL="457200" indent="-227013">
              <a:buClr>
                <a:srgbClr val="000000"/>
              </a:buClr>
              <a:buSzPct val="45000"/>
              <a:buFont typeface="Wingdings" pitchFamily="2" charset="2"/>
              <a:buChar char=""/>
              <a:defRPr/>
            </a:pPr>
            <a:r>
              <a:rPr lang="en-US" altLang="en-US" sz="2400" dirty="0">
                <a:solidFill>
                  <a:srgbClr val="464846"/>
                </a:solidFill>
                <a:latin typeface="Calibri (Body)"/>
              </a:rPr>
              <a:t> Arðsávöxtun, þ.e. sá hluti ávöxtunarinnar sem kemur frá greiddum arði eignarinnar</a:t>
            </a:r>
          </a:p>
          <a:p>
            <a:pPr>
              <a:lnSpc>
                <a:spcPct val="90000"/>
              </a:lnSpc>
              <a:spcBef>
                <a:spcPts val="1000"/>
              </a:spcBef>
              <a:buClr>
                <a:srgbClr val="000000"/>
              </a:buClr>
              <a:buSzPct val="45000"/>
              <a:buFont typeface="Times New Roman" panose="02020603050405020304" pitchFamily="18" charset="0"/>
              <a:buNone/>
              <a:defRPr/>
            </a:pPr>
            <a:r>
              <a:rPr lang="en-US" altLang="en-US" sz="2400" dirty="0">
                <a:solidFill>
                  <a:srgbClr val="464846"/>
                </a:solidFill>
                <a:latin typeface="Calibri (Body)"/>
              </a:rPr>
              <a:t>Heildarávöxtun eignar er reiknuð með því að finna prósentubreytingu á virði hennar frá upphafi tímabils til loka þess (gengishagnað) og bæta við arðgreiðslum sem hlutfalli af fjárfestingunni (arðsávöxtun). Niðurstaðan er heildarávöxtun eignarinnar í prósentum.</a:t>
            </a:r>
          </a:p>
          <a:p>
            <a:pPr>
              <a:lnSpc>
                <a:spcPct val="90000"/>
              </a:lnSpc>
              <a:spcBef>
                <a:spcPts val="1000"/>
              </a:spcBef>
              <a:buClr>
                <a:srgbClr val="000000"/>
              </a:buClr>
              <a:buSzPct val="45000"/>
              <a:buFont typeface="Times New Roman" panose="02020603050405020304" pitchFamily="18" charset="0"/>
              <a:buNone/>
              <a:defRPr/>
            </a:pPr>
            <a:r>
              <a:rPr lang="en-US" altLang="en-US" sz="2400" dirty="0">
                <a:solidFill>
                  <a:srgbClr val="464846"/>
                </a:solidFill>
                <a:latin typeface="Calibri (Body)"/>
              </a:rPr>
              <a:t>Ákvörðun um fjárfestingu byggist á fórnarkostnaði: fjárfestar velja eign ef vænt ávöxtun hennar er að minnsta kosti jafnhá ávöxtun næstbesta sambærilega kostarins.</a:t>
            </a:r>
          </a:p>
          <a:p>
            <a:pPr lvl="1">
              <a:lnSpc>
                <a:spcPct val="90000"/>
              </a:lnSpc>
              <a:spcBef>
                <a:spcPts val="1000"/>
              </a:spcBef>
              <a:buClr>
                <a:srgbClr val="000000"/>
              </a:buClr>
              <a:buSzPct val="45000"/>
              <a:buFont typeface="Wingdings" pitchFamily="2" charset="2"/>
              <a:buChar char=""/>
              <a:defRPr/>
            </a:pPr>
            <a:r>
              <a:rPr lang="en-US" altLang="en-US" sz="2000" dirty="0">
                <a:solidFill>
                  <a:srgbClr val="464846"/>
                </a:solidFill>
                <a:latin typeface="Calibri (Body)"/>
              </a:rPr>
              <a:t>Þessi vænting er leiðrétt með tilliti til áhættu (þ.e. hvaða ávöxtunarkrafa hæfir áhættustigi fjárfestingarinnar?).</a:t>
            </a:r>
            <a:r>
              <a:rPr lang="en-US" altLang="en-US" sz="2000" dirty="0">
                <a:solidFill>
                  <a:srgbClr val="464846"/>
                </a:solidFill>
                <a:latin typeface="Calibri" panose="020F0502020204030204" pitchFamily="34" charset="0"/>
              </a:rPr>
              <a:t>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1">
            <a:extLst>
              <a:ext uri="{FF2B5EF4-FFF2-40B4-BE49-F238E27FC236}">
                <a16:creationId xmlns:a16="http://schemas.microsoft.com/office/drawing/2014/main" id="{A9FDC911-891F-DC4D-85CC-DFFD83E93577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519113" y="194892"/>
            <a:ext cx="9375775" cy="1123950"/>
          </a:xfrm>
          <a:prstGeom prst="rect">
            <a:avLst/>
          </a:prstGeom>
          <a:noFill/>
          <a:ln>
            <a:noFill/>
            <a:prstDash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rot="0" spcFirstLastPara="0" vertOverflow="overflow" horzOverflow="overflow" vert="horz" wrap="square" lIns="90000" tIns="45000" rIns="90000" bIns="4500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marL="0" marR="0" lvl="0" indent="0" algn="l" defTabSz="457200" rtl="0" eaLnBrk="1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 Light (Headings)"/>
                <a:cs typeface="+mn-cs"/>
              </a:rPr>
              <a:t>15.1 Námsmarkmið 2: Reikna meðalávöxtun og sveiflur ávöxtunar út frá sögulegum gögnum.</a:t>
            </a:r>
          </a:p>
        </p:txBody>
      </p:sp>
      <p:sp>
        <p:nvSpPr>
          <p:cNvPr id="8195" name="Rectangle 2">
            <a:extLst>
              <a:ext uri="{FF2B5EF4-FFF2-40B4-BE49-F238E27FC236}">
                <a16:creationId xmlns:a16="http://schemas.microsoft.com/office/drawing/2014/main" id="{A28CF15A-F35A-4D42-B511-E308421C37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9763" y="1341749"/>
            <a:ext cx="10788650" cy="4514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 anchor="t"/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  <a:tab pos="101346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 marL="741363" indent="-284163"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  <a:tab pos="101346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  <a:tab pos="101346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  <a:tab pos="101346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  <a:tab pos="101346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  <a:tab pos="101346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  <a:tab pos="101346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  <a:tab pos="101346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  <a:tab pos="101346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>
              <a:lnSpc>
                <a:spcPct val="100000"/>
              </a:lnSpc>
              <a:spcAft>
                <a:spcPct val="0"/>
              </a:spcAft>
              <a:buSzPct val="45000"/>
            </a:pPr>
            <a:r>
              <a:rPr lang="en-US" altLang="en-US" sz="2400" dirty="0">
                <a:solidFill>
                  <a:srgbClr val="464846"/>
                </a:solidFill>
                <a:latin typeface="Calibri (Body)"/>
                <a:ea typeface="Microsoft YaHei"/>
              </a:rPr>
              <a:t>Meðalávöxtun er reiknuð sem einfalt meðaltal: ávöxtun allra tímabila er lögð saman og summunni deilt með fjölda mældra tímabila.</a:t>
            </a:r>
          </a:p>
          <a:p>
            <a:pPr marL="457200" indent="-45720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SzPct val="45000"/>
              <a:buFont typeface="Wingdings" pitchFamily="2" charset="2"/>
              <a:buChar char=""/>
            </a:pPr>
            <a:r>
              <a:rPr lang="en-US" altLang="en-US" sz="2400" dirty="0">
                <a:solidFill>
                  <a:srgbClr val="464846"/>
                </a:solidFill>
                <a:latin typeface="Calibri (Body)"/>
              </a:rPr>
              <a:t>Staðalfrávik mælir sveiflur ávöxtunar með því að sýna hversu dreifð gögnin eru um meðaltalið.</a:t>
            </a:r>
            <a:r>
              <a:rPr lang="en-US" altLang="en-US" sz="2000" dirty="0">
                <a:solidFill>
                  <a:srgbClr val="464846"/>
                </a:solidFill>
                <a:latin typeface="Calibri (Body)"/>
              </a:rPr>
              <a:t> </a:t>
            </a:r>
          </a:p>
          <a:p>
            <a:pPr marL="741045" lvl="1" indent="-283845">
              <a:lnSpc>
                <a:spcPct val="100000"/>
              </a:lnSpc>
              <a:spcAft>
                <a:spcPct val="0"/>
              </a:spcAft>
              <a:buSzPct val="45000"/>
              <a:buFont typeface="Wingdings" pitchFamily="2" charset="2"/>
              <a:buChar char=""/>
            </a:pPr>
            <a:r>
              <a:rPr lang="en-US" altLang="en-US" sz="1800" dirty="0">
                <a:solidFill>
                  <a:srgbClr val="464846"/>
                </a:solidFill>
                <a:latin typeface="Calibri (Body)"/>
                <a:ea typeface="Microsoft YaHei"/>
              </a:rPr>
              <a:t>Hátt staðalfrávik merkir að möguleg ávöxtun dreifist víða um meðaltalið en lágt staðalfrávik að dreifingin sé lítil.</a:t>
            </a:r>
          </a:p>
          <a:p>
            <a:pPr marL="741045" lvl="1" indent="-283845">
              <a:lnSpc>
                <a:spcPct val="100000"/>
              </a:lnSpc>
              <a:spcAft>
                <a:spcPct val="0"/>
              </a:spcAft>
              <a:buSzPct val="45000"/>
              <a:buFont typeface="Wingdings" pitchFamily="2" charset="2"/>
              <a:buChar char=""/>
            </a:pPr>
            <a:r>
              <a:rPr lang="en-US" altLang="en-US" sz="1800" dirty="0">
                <a:solidFill>
                  <a:srgbClr val="464846"/>
                </a:solidFill>
                <a:latin typeface="Calibri (Body)"/>
                <a:ea typeface="Microsoft YaHei"/>
              </a:rPr>
              <a:t>Því meiri sem dreifing mögulegrar ávöxtunar er, þeim mun áhættusamari er eignin; því minni sem dreifingin er, þeim mun minni er áhættan.</a:t>
            </a:r>
          </a:p>
          <a:p>
            <a:pPr marL="457200" indent="-45720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SzPct val="45000"/>
              <a:buFont typeface="Wingdings" pitchFamily="2" charset="2"/>
              <a:buChar char=""/>
            </a:pPr>
            <a:r>
              <a:rPr lang="en-US" altLang="en-US" sz="2400" dirty="0">
                <a:solidFill>
                  <a:srgbClr val="464846"/>
                </a:solidFill>
                <a:latin typeface="Calibri (Body)"/>
                <a:ea typeface="Microsoft YaHei"/>
              </a:rPr>
              <a:t>Áhættulaus eign hefur ekkert staðalfrávik: sé áhættulausa ávöxtunin til dæmis 2% skilar eignin 2% ávöxtun án nokkurs breytileika.</a:t>
            </a:r>
          </a:p>
          <a:p>
            <a:pPr marL="741045" lvl="1" indent="-283845">
              <a:lnSpc>
                <a:spcPct val="100000"/>
              </a:lnSpc>
              <a:spcAft>
                <a:spcPct val="0"/>
              </a:spcAft>
              <a:buSzPct val="45000"/>
              <a:buFont typeface="Wingdings" pitchFamily="2" charset="2"/>
              <a:buChar char=""/>
            </a:pPr>
            <a:r>
              <a:rPr lang="en-US" altLang="en-US" sz="1800" dirty="0">
                <a:solidFill>
                  <a:srgbClr val="464846"/>
                </a:solidFill>
                <a:latin typeface="Calibri (Body)"/>
                <a:ea typeface="Microsoft YaHei"/>
              </a:rPr>
              <a:t>Dæmigert áhættulaust verðbréf er bandarískt ríkisskuldabréf, þar sem umsamin ávöxtun þess verður hin raunverulega ávöxtun án breytileika.</a:t>
            </a:r>
          </a:p>
          <a:p>
            <a:pPr marL="741045" lvl="1" indent="-283845">
              <a:lnSpc>
                <a:spcPct val="100000"/>
              </a:lnSpc>
              <a:spcAft>
                <a:spcPct val="0"/>
              </a:spcAft>
              <a:buSzPct val="45000"/>
              <a:buFont typeface="Wingdings" pitchFamily="2" charset="2"/>
              <a:buChar char=""/>
            </a:pPr>
            <a:r>
              <a:rPr lang="en-US" altLang="en-US" sz="1800" dirty="0">
                <a:solidFill>
                  <a:srgbClr val="464846"/>
                </a:solidFill>
                <a:latin typeface="Calibri (Body)"/>
                <a:ea typeface="Microsoft YaHei"/>
              </a:rPr>
              <a:t>Bandaríska ríkið hefur ekki vanefnt skuldbindingar sínar frá stofnun landsins og því teljast lánveitingar til þess áhættulausar.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1">
            <a:extLst>
              <a:ext uri="{FF2B5EF4-FFF2-40B4-BE49-F238E27FC236}">
                <a16:creationId xmlns:a16="http://schemas.microsoft.com/office/drawing/2014/main" id="{332339DC-03C6-E344-8843-F00CD4ACB977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519113" y="281982"/>
            <a:ext cx="9375775" cy="1123950"/>
          </a:xfrm>
          <a:prstGeom prst="rect">
            <a:avLst/>
          </a:prstGeom>
          <a:noFill/>
          <a:ln>
            <a:noFill/>
            <a:prstDash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rot="0" spcFirstLastPara="0" vertOverflow="overflow" horzOverflow="overflow" vert="horz" wrap="square" lIns="90000" tIns="45000" rIns="90000" bIns="4500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marL="0" marR="0" lvl="0" indent="0" algn="l" defTabSz="457200" rtl="0" eaLnBrk="1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 Light (Headings)"/>
                <a:cs typeface="+mn-cs"/>
              </a:rPr>
              <a:t>15.1 Námsmarkmið 3: Lýsa fyrirtækjasértækri áhættu.</a:t>
            </a:r>
          </a:p>
        </p:txBody>
      </p:sp>
      <p:sp>
        <p:nvSpPr>
          <p:cNvPr id="8194" name="Rectangle 2">
            <a:extLst>
              <a:ext uri="{FF2B5EF4-FFF2-40B4-BE49-F238E27FC236}">
                <a16:creationId xmlns:a16="http://schemas.microsoft.com/office/drawing/2014/main" id="{266A7DBA-46E6-D74C-B613-22BD40EBCF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188" y="1463675"/>
            <a:ext cx="10817225" cy="4514850"/>
          </a:xfrm>
          <a:prstGeom prst="rect">
            <a:avLst/>
          </a:prstGeom>
          <a:noFill/>
          <a:ln>
            <a:noFill/>
          </a:ln>
          <a:effectLst/>
        </p:spPr>
        <p:txBody>
          <a:bodyPr lIns="90000" tIns="45000" rIns="90000" bIns="45000"/>
          <a:lstStyle>
            <a:lvl1pPr marL="215900" indent="-215900">
              <a:tabLst>
                <a:tab pos="215900" algn="l"/>
                <a:tab pos="673100" algn="l"/>
                <a:tab pos="1130300" algn="l"/>
                <a:tab pos="1587500" algn="l"/>
                <a:tab pos="2044700" algn="l"/>
                <a:tab pos="2501900" algn="l"/>
                <a:tab pos="2959100" algn="l"/>
                <a:tab pos="3416300" algn="l"/>
                <a:tab pos="3873500" algn="l"/>
                <a:tab pos="4330700" algn="l"/>
                <a:tab pos="4787900" algn="l"/>
                <a:tab pos="5245100" algn="l"/>
                <a:tab pos="5702300" algn="l"/>
                <a:tab pos="6159500" algn="l"/>
                <a:tab pos="6616700" algn="l"/>
                <a:tab pos="7073900" algn="l"/>
                <a:tab pos="7531100" algn="l"/>
                <a:tab pos="7988300" algn="l"/>
                <a:tab pos="8445500" algn="l"/>
                <a:tab pos="8902700" algn="l"/>
                <a:tab pos="9359900" algn="l"/>
                <a:tab pos="9410700" algn="l"/>
                <a:tab pos="101346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 marL="431800" indent="-215900">
              <a:tabLst>
                <a:tab pos="215900" algn="l"/>
                <a:tab pos="673100" algn="l"/>
                <a:tab pos="1130300" algn="l"/>
                <a:tab pos="1587500" algn="l"/>
                <a:tab pos="2044700" algn="l"/>
                <a:tab pos="2501900" algn="l"/>
                <a:tab pos="2959100" algn="l"/>
                <a:tab pos="3416300" algn="l"/>
                <a:tab pos="3873500" algn="l"/>
                <a:tab pos="4330700" algn="l"/>
                <a:tab pos="4787900" algn="l"/>
                <a:tab pos="5245100" algn="l"/>
                <a:tab pos="5702300" algn="l"/>
                <a:tab pos="6159500" algn="l"/>
                <a:tab pos="6616700" algn="l"/>
                <a:tab pos="7073900" algn="l"/>
                <a:tab pos="7531100" algn="l"/>
                <a:tab pos="7988300" algn="l"/>
                <a:tab pos="8445500" algn="l"/>
                <a:tab pos="8902700" algn="l"/>
                <a:tab pos="9359900" algn="l"/>
                <a:tab pos="9410700" algn="l"/>
                <a:tab pos="101346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215900" algn="l"/>
                <a:tab pos="673100" algn="l"/>
                <a:tab pos="1130300" algn="l"/>
                <a:tab pos="1587500" algn="l"/>
                <a:tab pos="2044700" algn="l"/>
                <a:tab pos="2501900" algn="l"/>
                <a:tab pos="2959100" algn="l"/>
                <a:tab pos="3416300" algn="l"/>
                <a:tab pos="3873500" algn="l"/>
                <a:tab pos="4330700" algn="l"/>
                <a:tab pos="4787900" algn="l"/>
                <a:tab pos="5245100" algn="l"/>
                <a:tab pos="5702300" algn="l"/>
                <a:tab pos="6159500" algn="l"/>
                <a:tab pos="6616700" algn="l"/>
                <a:tab pos="7073900" algn="l"/>
                <a:tab pos="7531100" algn="l"/>
                <a:tab pos="7988300" algn="l"/>
                <a:tab pos="8445500" algn="l"/>
                <a:tab pos="8902700" algn="l"/>
                <a:tab pos="9359900" algn="l"/>
                <a:tab pos="9410700" algn="l"/>
                <a:tab pos="101346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215900" algn="l"/>
                <a:tab pos="673100" algn="l"/>
                <a:tab pos="1130300" algn="l"/>
                <a:tab pos="1587500" algn="l"/>
                <a:tab pos="2044700" algn="l"/>
                <a:tab pos="2501900" algn="l"/>
                <a:tab pos="2959100" algn="l"/>
                <a:tab pos="3416300" algn="l"/>
                <a:tab pos="3873500" algn="l"/>
                <a:tab pos="4330700" algn="l"/>
                <a:tab pos="4787900" algn="l"/>
                <a:tab pos="5245100" algn="l"/>
                <a:tab pos="5702300" algn="l"/>
                <a:tab pos="6159500" algn="l"/>
                <a:tab pos="6616700" algn="l"/>
                <a:tab pos="7073900" algn="l"/>
                <a:tab pos="7531100" algn="l"/>
                <a:tab pos="7988300" algn="l"/>
                <a:tab pos="8445500" algn="l"/>
                <a:tab pos="8902700" algn="l"/>
                <a:tab pos="9359900" algn="l"/>
                <a:tab pos="9410700" algn="l"/>
                <a:tab pos="101346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215900" algn="l"/>
                <a:tab pos="673100" algn="l"/>
                <a:tab pos="1130300" algn="l"/>
                <a:tab pos="1587500" algn="l"/>
                <a:tab pos="2044700" algn="l"/>
                <a:tab pos="2501900" algn="l"/>
                <a:tab pos="2959100" algn="l"/>
                <a:tab pos="3416300" algn="l"/>
                <a:tab pos="3873500" algn="l"/>
                <a:tab pos="4330700" algn="l"/>
                <a:tab pos="4787900" algn="l"/>
                <a:tab pos="5245100" algn="l"/>
                <a:tab pos="5702300" algn="l"/>
                <a:tab pos="6159500" algn="l"/>
                <a:tab pos="6616700" algn="l"/>
                <a:tab pos="7073900" algn="l"/>
                <a:tab pos="7531100" algn="l"/>
                <a:tab pos="7988300" algn="l"/>
                <a:tab pos="8445500" algn="l"/>
                <a:tab pos="8902700" algn="l"/>
                <a:tab pos="9359900" algn="l"/>
                <a:tab pos="9410700" algn="l"/>
                <a:tab pos="101346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15900" algn="l"/>
                <a:tab pos="673100" algn="l"/>
                <a:tab pos="1130300" algn="l"/>
                <a:tab pos="1587500" algn="l"/>
                <a:tab pos="2044700" algn="l"/>
                <a:tab pos="2501900" algn="l"/>
                <a:tab pos="2959100" algn="l"/>
                <a:tab pos="3416300" algn="l"/>
                <a:tab pos="3873500" algn="l"/>
                <a:tab pos="4330700" algn="l"/>
                <a:tab pos="4787900" algn="l"/>
                <a:tab pos="5245100" algn="l"/>
                <a:tab pos="5702300" algn="l"/>
                <a:tab pos="6159500" algn="l"/>
                <a:tab pos="6616700" algn="l"/>
                <a:tab pos="7073900" algn="l"/>
                <a:tab pos="7531100" algn="l"/>
                <a:tab pos="7988300" algn="l"/>
                <a:tab pos="8445500" algn="l"/>
                <a:tab pos="8902700" algn="l"/>
                <a:tab pos="9359900" algn="l"/>
                <a:tab pos="9410700" algn="l"/>
                <a:tab pos="101346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15900" algn="l"/>
                <a:tab pos="673100" algn="l"/>
                <a:tab pos="1130300" algn="l"/>
                <a:tab pos="1587500" algn="l"/>
                <a:tab pos="2044700" algn="l"/>
                <a:tab pos="2501900" algn="l"/>
                <a:tab pos="2959100" algn="l"/>
                <a:tab pos="3416300" algn="l"/>
                <a:tab pos="3873500" algn="l"/>
                <a:tab pos="4330700" algn="l"/>
                <a:tab pos="4787900" algn="l"/>
                <a:tab pos="5245100" algn="l"/>
                <a:tab pos="5702300" algn="l"/>
                <a:tab pos="6159500" algn="l"/>
                <a:tab pos="6616700" algn="l"/>
                <a:tab pos="7073900" algn="l"/>
                <a:tab pos="7531100" algn="l"/>
                <a:tab pos="7988300" algn="l"/>
                <a:tab pos="8445500" algn="l"/>
                <a:tab pos="8902700" algn="l"/>
                <a:tab pos="9359900" algn="l"/>
                <a:tab pos="9410700" algn="l"/>
                <a:tab pos="101346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15900" algn="l"/>
                <a:tab pos="673100" algn="l"/>
                <a:tab pos="1130300" algn="l"/>
                <a:tab pos="1587500" algn="l"/>
                <a:tab pos="2044700" algn="l"/>
                <a:tab pos="2501900" algn="l"/>
                <a:tab pos="2959100" algn="l"/>
                <a:tab pos="3416300" algn="l"/>
                <a:tab pos="3873500" algn="l"/>
                <a:tab pos="4330700" algn="l"/>
                <a:tab pos="4787900" algn="l"/>
                <a:tab pos="5245100" algn="l"/>
                <a:tab pos="5702300" algn="l"/>
                <a:tab pos="6159500" algn="l"/>
                <a:tab pos="6616700" algn="l"/>
                <a:tab pos="7073900" algn="l"/>
                <a:tab pos="7531100" algn="l"/>
                <a:tab pos="7988300" algn="l"/>
                <a:tab pos="8445500" algn="l"/>
                <a:tab pos="8902700" algn="l"/>
                <a:tab pos="9359900" algn="l"/>
                <a:tab pos="9410700" algn="l"/>
                <a:tab pos="101346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15900" algn="l"/>
                <a:tab pos="673100" algn="l"/>
                <a:tab pos="1130300" algn="l"/>
                <a:tab pos="1587500" algn="l"/>
                <a:tab pos="2044700" algn="l"/>
                <a:tab pos="2501900" algn="l"/>
                <a:tab pos="2959100" algn="l"/>
                <a:tab pos="3416300" algn="l"/>
                <a:tab pos="3873500" algn="l"/>
                <a:tab pos="4330700" algn="l"/>
                <a:tab pos="4787900" algn="l"/>
                <a:tab pos="5245100" algn="l"/>
                <a:tab pos="5702300" algn="l"/>
                <a:tab pos="6159500" algn="l"/>
                <a:tab pos="6616700" algn="l"/>
                <a:tab pos="7073900" algn="l"/>
                <a:tab pos="7531100" algn="l"/>
                <a:tab pos="7988300" algn="l"/>
                <a:tab pos="8445500" algn="l"/>
                <a:tab pos="8902700" algn="l"/>
                <a:tab pos="9359900" algn="l"/>
                <a:tab pos="9410700" algn="l"/>
                <a:tab pos="101346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marL="0" indent="0">
              <a:buClr>
                <a:srgbClr val="000000"/>
              </a:buClr>
              <a:buSzPct val="45000"/>
              <a:buFont typeface="Times New Roman" panose="02020603050405020304" pitchFamily="18" charset="0"/>
              <a:buNone/>
              <a:defRPr/>
            </a:pPr>
            <a:r>
              <a:rPr lang="en-US" altLang="en-US" sz="2800" dirty="0">
                <a:solidFill>
                  <a:srgbClr val="464846"/>
                </a:solidFill>
                <a:latin typeface="Calibri (Body)"/>
              </a:rPr>
              <a:t>Einstök hlutabréf eru áhættusöm og staðalfrávik þeirra er að meðaltali 35%. </a:t>
            </a:r>
            <a:endParaRPr lang="en-US" altLang="en-US" sz="2400" dirty="0">
              <a:solidFill>
                <a:srgbClr val="464846"/>
              </a:solidFill>
              <a:latin typeface="Calibri (Body)"/>
            </a:endParaRPr>
          </a:p>
          <a:p>
            <a:pPr>
              <a:lnSpc>
                <a:spcPct val="90000"/>
              </a:lnSpc>
              <a:spcBef>
                <a:spcPts val="1000"/>
              </a:spcBef>
              <a:buClr>
                <a:srgbClr val="000000"/>
              </a:buClr>
              <a:buSzPct val="45000"/>
              <a:buFont typeface="Wingdings" pitchFamily="2" charset="2"/>
              <a:buChar char=""/>
              <a:defRPr/>
            </a:pPr>
            <a:r>
              <a:rPr lang="en-US" altLang="en-US" sz="2400" dirty="0">
                <a:solidFill>
                  <a:srgbClr val="464846"/>
                </a:solidFill>
                <a:latin typeface="Calibri (Body)"/>
              </a:rPr>
              <a:t>Fjárfestar eru áhættufælnir. Það merkir ekki að þeir forðist allar áhættusamar eignir, heldur að þeir fjárfesti í þeim ef ávöxtunin bætir þeim þá viðbótaráhættu sem þeir taka.</a:t>
            </a:r>
          </a:p>
          <a:p>
            <a:pPr marL="920750" lvl="1" indent="-274638">
              <a:lnSpc>
                <a:spcPct val="90000"/>
              </a:lnSpc>
              <a:spcBef>
                <a:spcPts val="1000"/>
              </a:spcBef>
              <a:buClr>
                <a:srgbClr val="000000"/>
              </a:buClr>
              <a:buSzPct val="45000"/>
              <a:buFont typeface="Wingdings" pitchFamily="2" charset="2"/>
              <a:buChar char=""/>
              <a:defRPr/>
            </a:pPr>
            <a:r>
              <a:rPr lang="en-US" altLang="en-US" sz="2000" dirty="0">
                <a:solidFill>
                  <a:srgbClr val="464846"/>
                </a:solidFill>
                <a:latin typeface="Calibri (Body)"/>
              </a:rPr>
              <a:t>Áhættusamar eignir laða að fjárfesta ef þær lofa nægilega hárri ávöxtun til að bæta upp áhættuna.</a:t>
            </a:r>
          </a:p>
          <a:p>
            <a:pPr marL="920750" lvl="1" indent="-274638">
              <a:lnSpc>
                <a:spcPct val="90000"/>
              </a:lnSpc>
              <a:spcBef>
                <a:spcPts val="1000"/>
              </a:spcBef>
              <a:buClr>
                <a:srgbClr val="000000"/>
              </a:buClr>
              <a:buSzPct val="45000"/>
              <a:buFont typeface="Wingdings" pitchFamily="2" charset="2"/>
              <a:buChar char=""/>
              <a:defRPr/>
            </a:pPr>
            <a:r>
              <a:rPr lang="en-US" altLang="en-US" sz="2000" dirty="0">
                <a:solidFill>
                  <a:srgbClr val="464846"/>
                </a:solidFill>
                <a:latin typeface="Calibri (Body)"/>
              </a:rPr>
              <a:t>Áhættulitlar eignir bjóða að sama skapi lægri ávöxtun, en minni áhætta nægir til að laða að fjárfesta.</a:t>
            </a:r>
          </a:p>
          <a:p>
            <a:pPr>
              <a:lnSpc>
                <a:spcPct val="90000"/>
              </a:lnSpc>
              <a:spcBef>
                <a:spcPts val="1000"/>
              </a:spcBef>
              <a:buClr>
                <a:srgbClr val="000000"/>
              </a:buClr>
              <a:buSzPct val="45000"/>
              <a:buFont typeface="Wingdings" pitchFamily="2" charset="2"/>
              <a:buChar char=""/>
              <a:defRPr/>
            </a:pPr>
            <a:r>
              <a:rPr lang="en-US" altLang="en-US" sz="2400" dirty="0">
                <a:solidFill>
                  <a:srgbClr val="464846"/>
                </a:solidFill>
                <a:latin typeface="Calibri (Body)"/>
              </a:rPr>
              <a:t>Áhætta og ávöxtun haldast í hendur: meiri áhættu fylgir að jafnaði meiri vænt ávöxtun.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1">
            <a:extLst>
              <a:ext uri="{FF2B5EF4-FFF2-40B4-BE49-F238E27FC236}">
                <a16:creationId xmlns:a16="http://schemas.microsoft.com/office/drawing/2014/main" id="{1714C47D-C2F5-AF45-9DB3-6483C6725686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820782" y="330289"/>
            <a:ext cx="8247063" cy="782638"/>
          </a:xfrm>
          <a:prstGeom prst="rect">
            <a:avLst/>
          </a:prstGeom>
          <a:noFill/>
          <a:ln>
            <a:noFill/>
            <a:prstDash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rot="0" spcFirstLastPara="0" vertOverflow="overflow" horzOverflow="overflow" vert="horz" wrap="square" lIns="90000" tIns="45000" rIns="90000" bIns="4500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marL="0" marR="0" lvl="0" indent="0" algn="l" defTabSz="457200" rtl="0" eaLnBrk="1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 Light (Headings)"/>
                <a:cs typeface="+mn-cs"/>
              </a:rPr>
              <a:t>15.2 Námsmarkmið 1: Útskýra ávinning áhættudreifingar.</a:t>
            </a:r>
          </a:p>
        </p:txBody>
      </p:sp>
      <p:sp>
        <p:nvSpPr>
          <p:cNvPr id="9219" name="Rectangle 3">
            <a:extLst>
              <a:ext uri="{FF2B5EF4-FFF2-40B4-BE49-F238E27FC236}">
                <a16:creationId xmlns:a16="http://schemas.microsoft.com/office/drawing/2014/main" id="{D4ED6365-1AFF-4F43-B03E-C9861AD1ED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" y="1371600"/>
            <a:ext cx="10591800" cy="3560763"/>
          </a:xfrm>
          <a:prstGeom prst="rect">
            <a:avLst/>
          </a:prstGeom>
          <a:noFill/>
          <a:ln>
            <a:noFill/>
          </a:ln>
          <a:effectLst/>
        </p:spPr>
        <p:txBody>
          <a:bodyPr lIns="90000" tIns="45000" rIns="90000" bIns="45000"/>
          <a:lstStyle>
            <a:lvl1pPr marL="215900" indent="-215900">
              <a:tabLst>
                <a:tab pos="215900" algn="l"/>
                <a:tab pos="673100" algn="l"/>
                <a:tab pos="1130300" algn="l"/>
                <a:tab pos="1587500" algn="l"/>
                <a:tab pos="2044700" algn="l"/>
                <a:tab pos="2501900" algn="l"/>
                <a:tab pos="2959100" algn="l"/>
                <a:tab pos="3416300" algn="l"/>
                <a:tab pos="3873500" algn="l"/>
                <a:tab pos="4330700" algn="l"/>
                <a:tab pos="4787900" algn="l"/>
                <a:tab pos="5245100" algn="l"/>
                <a:tab pos="5702300" algn="l"/>
                <a:tab pos="6159500" algn="l"/>
                <a:tab pos="6616700" algn="l"/>
                <a:tab pos="7073900" algn="l"/>
                <a:tab pos="7531100" algn="l"/>
                <a:tab pos="7988300" algn="l"/>
                <a:tab pos="8445500" algn="l"/>
                <a:tab pos="8902700" algn="l"/>
                <a:tab pos="9359900" algn="l"/>
                <a:tab pos="9410700" algn="l"/>
                <a:tab pos="101346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 marL="431800" indent="-215900">
              <a:tabLst>
                <a:tab pos="215900" algn="l"/>
                <a:tab pos="673100" algn="l"/>
                <a:tab pos="1130300" algn="l"/>
                <a:tab pos="1587500" algn="l"/>
                <a:tab pos="2044700" algn="l"/>
                <a:tab pos="2501900" algn="l"/>
                <a:tab pos="2959100" algn="l"/>
                <a:tab pos="3416300" algn="l"/>
                <a:tab pos="3873500" algn="l"/>
                <a:tab pos="4330700" algn="l"/>
                <a:tab pos="4787900" algn="l"/>
                <a:tab pos="5245100" algn="l"/>
                <a:tab pos="5702300" algn="l"/>
                <a:tab pos="6159500" algn="l"/>
                <a:tab pos="6616700" algn="l"/>
                <a:tab pos="7073900" algn="l"/>
                <a:tab pos="7531100" algn="l"/>
                <a:tab pos="7988300" algn="l"/>
                <a:tab pos="8445500" algn="l"/>
                <a:tab pos="8902700" algn="l"/>
                <a:tab pos="9359900" algn="l"/>
                <a:tab pos="9410700" algn="l"/>
                <a:tab pos="101346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215900" algn="l"/>
                <a:tab pos="673100" algn="l"/>
                <a:tab pos="1130300" algn="l"/>
                <a:tab pos="1587500" algn="l"/>
                <a:tab pos="2044700" algn="l"/>
                <a:tab pos="2501900" algn="l"/>
                <a:tab pos="2959100" algn="l"/>
                <a:tab pos="3416300" algn="l"/>
                <a:tab pos="3873500" algn="l"/>
                <a:tab pos="4330700" algn="l"/>
                <a:tab pos="4787900" algn="l"/>
                <a:tab pos="5245100" algn="l"/>
                <a:tab pos="5702300" algn="l"/>
                <a:tab pos="6159500" algn="l"/>
                <a:tab pos="6616700" algn="l"/>
                <a:tab pos="7073900" algn="l"/>
                <a:tab pos="7531100" algn="l"/>
                <a:tab pos="7988300" algn="l"/>
                <a:tab pos="8445500" algn="l"/>
                <a:tab pos="8902700" algn="l"/>
                <a:tab pos="9359900" algn="l"/>
                <a:tab pos="9410700" algn="l"/>
                <a:tab pos="101346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215900" algn="l"/>
                <a:tab pos="673100" algn="l"/>
                <a:tab pos="1130300" algn="l"/>
                <a:tab pos="1587500" algn="l"/>
                <a:tab pos="2044700" algn="l"/>
                <a:tab pos="2501900" algn="l"/>
                <a:tab pos="2959100" algn="l"/>
                <a:tab pos="3416300" algn="l"/>
                <a:tab pos="3873500" algn="l"/>
                <a:tab pos="4330700" algn="l"/>
                <a:tab pos="4787900" algn="l"/>
                <a:tab pos="5245100" algn="l"/>
                <a:tab pos="5702300" algn="l"/>
                <a:tab pos="6159500" algn="l"/>
                <a:tab pos="6616700" algn="l"/>
                <a:tab pos="7073900" algn="l"/>
                <a:tab pos="7531100" algn="l"/>
                <a:tab pos="7988300" algn="l"/>
                <a:tab pos="8445500" algn="l"/>
                <a:tab pos="8902700" algn="l"/>
                <a:tab pos="9359900" algn="l"/>
                <a:tab pos="9410700" algn="l"/>
                <a:tab pos="101346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215900" algn="l"/>
                <a:tab pos="673100" algn="l"/>
                <a:tab pos="1130300" algn="l"/>
                <a:tab pos="1587500" algn="l"/>
                <a:tab pos="2044700" algn="l"/>
                <a:tab pos="2501900" algn="l"/>
                <a:tab pos="2959100" algn="l"/>
                <a:tab pos="3416300" algn="l"/>
                <a:tab pos="3873500" algn="l"/>
                <a:tab pos="4330700" algn="l"/>
                <a:tab pos="4787900" algn="l"/>
                <a:tab pos="5245100" algn="l"/>
                <a:tab pos="5702300" algn="l"/>
                <a:tab pos="6159500" algn="l"/>
                <a:tab pos="6616700" algn="l"/>
                <a:tab pos="7073900" algn="l"/>
                <a:tab pos="7531100" algn="l"/>
                <a:tab pos="7988300" algn="l"/>
                <a:tab pos="8445500" algn="l"/>
                <a:tab pos="8902700" algn="l"/>
                <a:tab pos="9359900" algn="l"/>
                <a:tab pos="9410700" algn="l"/>
                <a:tab pos="101346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15900" algn="l"/>
                <a:tab pos="673100" algn="l"/>
                <a:tab pos="1130300" algn="l"/>
                <a:tab pos="1587500" algn="l"/>
                <a:tab pos="2044700" algn="l"/>
                <a:tab pos="2501900" algn="l"/>
                <a:tab pos="2959100" algn="l"/>
                <a:tab pos="3416300" algn="l"/>
                <a:tab pos="3873500" algn="l"/>
                <a:tab pos="4330700" algn="l"/>
                <a:tab pos="4787900" algn="l"/>
                <a:tab pos="5245100" algn="l"/>
                <a:tab pos="5702300" algn="l"/>
                <a:tab pos="6159500" algn="l"/>
                <a:tab pos="6616700" algn="l"/>
                <a:tab pos="7073900" algn="l"/>
                <a:tab pos="7531100" algn="l"/>
                <a:tab pos="7988300" algn="l"/>
                <a:tab pos="8445500" algn="l"/>
                <a:tab pos="8902700" algn="l"/>
                <a:tab pos="9359900" algn="l"/>
                <a:tab pos="9410700" algn="l"/>
                <a:tab pos="101346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15900" algn="l"/>
                <a:tab pos="673100" algn="l"/>
                <a:tab pos="1130300" algn="l"/>
                <a:tab pos="1587500" algn="l"/>
                <a:tab pos="2044700" algn="l"/>
                <a:tab pos="2501900" algn="l"/>
                <a:tab pos="2959100" algn="l"/>
                <a:tab pos="3416300" algn="l"/>
                <a:tab pos="3873500" algn="l"/>
                <a:tab pos="4330700" algn="l"/>
                <a:tab pos="4787900" algn="l"/>
                <a:tab pos="5245100" algn="l"/>
                <a:tab pos="5702300" algn="l"/>
                <a:tab pos="6159500" algn="l"/>
                <a:tab pos="6616700" algn="l"/>
                <a:tab pos="7073900" algn="l"/>
                <a:tab pos="7531100" algn="l"/>
                <a:tab pos="7988300" algn="l"/>
                <a:tab pos="8445500" algn="l"/>
                <a:tab pos="8902700" algn="l"/>
                <a:tab pos="9359900" algn="l"/>
                <a:tab pos="9410700" algn="l"/>
                <a:tab pos="101346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15900" algn="l"/>
                <a:tab pos="673100" algn="l"/>
                <a:tab pos="1130300" algn="l"/>
                <a:tab pos="1587500" algn="l"/>
                <a:tab pos="2044700" algn="l"/>
                <a:tab pos="2501900" algn="l"/>
                <a:tab pos="2959100" algn="l"/>
                <a:tab pos="3416300" algn="l"/>
                <a:tab pos="3873500" algn="l"/>
                <a:tab pos="4330700" algn="l"/>
                <a:tab pos="4787900" algn="l"/>
                <a:tab pos="5245100" algn="l"/>
                <a:tab pos="5702300" algn="l"/>
                <a:tab pos="6159500" algn="l"/>
                <a:tab pos="6616700" algn="l"/>
                <a:tab pos="7073900" algn="l"/>
                <a:tab pos="7531100" algn="l"/>
                <a:tab pos="7988300" algn="l"/>
                <a:tab pos="8445500" algn="l"/>
                <a:tab pos="8902700" algn="l"/>
                <a:tab pos="9359900" algn="l"/>
                <a:tab pos="9410700" algn="l"/>
                <a:tab pos="101346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15900" algn="l"/>
                <a:tab pos="673100" algn="l"/>
                <a:tab pos="1130300" algn="l"/>
                <a:tab pos="1587500" algn="l"/>
                <a:tab pos="2044700" algn="l"/>
                <a:tab pos="2501900" algn="l"/>
                <a:tab pos="2959100" algn="l"/>
                <a:tab pos="3416300" algn="l"/>
                <a:tab pos="3873500" algn="l"/>
                <a:tab pos="4330700" algn="l"/>
                <a:tab pos="4787900" algn="l"/>
                <a:tab pos="5245100" algn="l"/>
                <a:tab pos="5702300" algn="l"/>
                <a:tab pos="6159500" algn="l"/>
                <a:tab pos="6616700" algn="l"/>
                <a:tab pos="7073900" algn="l"/>
                <a:tab pos="7531100" algn="l"/>
                <a:tab pos="7988300" algn="l"/>
                <a:tab pos="8445500" algn="l"/>
                <a:tab pos="8902700" algn="l"/>
                <a:tab pos="9359900" algn="l"/>
                <a:tab pos="9410700" algn="l"/>
                <a:tab pos="101346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marL="0" indent="0">
              <a:buClr>
                <a:srgbClr val="000000"/>
              </a:buClr>
              <a:buSzPct val="45000"/>
              <a:buFont typeface="Times New Roman" panose="02020603050405020304" pitchFamily="18" charset="0"/>
              <a:buNone/>
              <a:defRPr/>
            </a:pPr>
            <a:r>
              <a:rPr lang="en-US" altLang="en-US" sz="2800" dirty="0">
                <a:solidFill>
                  <a:srgbClr val="464846"/>
                </a:solidFill>
                <a:latin typeface="Calibri (Body)"/>
              </a:rPr>
              <a:t>Þótt staðalfrávik einstakra eigna sé að meðaltali 35% haga eignir í eignasafni sér yfirleitt með ólíkum hætti. </a:t>
            </a:r>
          </a:p>
          <a:p>
            <a:pPr lvl="1">
              <a:buClr>
                <a:srgbClr val="000000"/>
              </a:buClr>
              <a:buSzPct val="45000"/>
              <a:buFont typeface="Wingdings" pitchFamily="2" charset="2"/>
              <a:buChar char=""/>
              <a:defRPr/>
            </a:pPr>
            <a:r>
              <a:rPr lang="en-US" altLang="en-US" sz="2400" dirty="0">
                <a:solidFill>
                  <a:srgbClr val="464846"/>
                </a:solidFill>
                <a:latin typeface="Calibri (Body)"/>
              </a:rPr>
              <a:t>Ávöxtun eigna þróast ekki alltaf í takt og getur stundum breyst óháð milli eigna.</a:t>
            </a:r>
          </a:p>
          <a:p>
            <a:pPr>
              <a:buClr>
                <a:srgbClr val="000000"/>
              </a:buClr>
              <a:buSzPct val="45000"/>
              <a:buFont typeface="Wingdings" pitchFamily="2" charset="2"/>
              <a:buNone/>
              <a:defRPr/>
            </a:pPr>
            <a:endParaRPr lang="en-US" altLang="en-US" sz="2000" dirty="0">
              <a:solidFill>
                <a:srgbClr val="464846"/>
              </a:solidFill>
              <a:latin typeface="Calibri (Body)"/>
            </a:endParaRPr>
          </a:p>
          <a:p>
            <a:pPr marL="460375" indent="-212725">
              <a:buClr>
                <a:srgbClr val="000000"/>
              </a:buClr>
              <a:buSzPct val="45000"/>
              <a:buFont typeface="Wingdings" pitchFamily="2" charset="2"/>
              <a:buChar char=""/>
              <a:defRPr/>
            </a:pPr>
            <a:r>
              <a:rPr lang="en-US" altLang="en-US" sz="2400" dirty="0">
                <a:solidFill>
                  <a:srgbClr val="464846"/>
                </a:solidFill>
                <a:latin typeface="Calibri (Body)"/>
              </a:rPr>
              <a:t>Fylgnistuðull mælir styrk sambandsins milli sveiflna í ávöxtun ólíkra eigna.</a:t>
            </a:r>
          </a:p>
          <a:p>
            <a:pPr marL="920750" lvl="1" indent="-211138">
              <a:lnSpc>
                <a:spcPct val="90000"/>
              </a:lnSpc>
              <a:spcBef>
                <a:spcPts val="1000"/>
              </a:spcBef>
              <a:buClr>
                <a:srgbClr val="000000"/>
              </a:buClr>
              <a:buSzPct val="45000"/>
              <a:buFont typeface="Wingdings" pitchFamily="2" charset="2"/>
              <a:buChar char=""/>
              <a:defRPr/>
            </a:pPr>
            <a:r>
              <a:rPr lang="en-US" altLang="en-US" sz="2000" dirty="0">
                <a:solidFill>
                  <a:srgbClr val="464846"/>
                </a:solidFill>
                <a:latin typeface="Calibri (Body)"/>
              </a:rPr>
              <a:t>Tvær eignir með fylgnistuðulinn 1,0 hreyfast algjörlega í takt: þær hækka og lækka í sömu átt og jafn mikið. </a:t>
            </a:r>
          </a:p>
          <a:p>
            <a:pPr marL="920750" lvl="1" indent="-211138">
              <a:lnSpc>
                <a:spcPct val="90000"/>
              </a:lnSpc>
              <a:spcBef>
                <a:spcPts val="1000"/>
              </a:spcBef>
              <a:buClr>
                <a:srgbClr val="000000"/>
              </a:buClr>
              <a:buSzPct val="45000"/>
              <a:buFont typeface="Wingdings" pitchFamily="2" charset="2"/>
              <a:buChar char=""/>
              <a:defRPr/>
            </a:pPr>
            <a:r>
              <a:rPr lang="en-US" altLang="en-US" sz="2000" dirty="0">
                <a:solidFill>
                  <a:srgbClr val="464846"/>
                </a:solidFill>
                <a:latin typeface="Calibri (Body)"/>
              </a:rPr>
              <a:t>Tvær eignir með fylgnistuðulinn núll eru ótengdar og hreyfast óháð hvor annarri.</a:t>
            </a:r>
          </a:p>
          <a:p>
            <a:pPr marL="920750" lvl="1" indent="-211138">
              <a:lnSpc>
                <a:spcPct val="90000"/>
              </a:lnSpc>
              <a:spcBef>
                <a:spcPts val="1000"/>
              </a:spcBef>
              <a:buClr>
                <a:srgbClr val="000000"/>
              </a:buClr>
              <a:buSzPct val="45000"/>
              <a:buFont typeface="Wingdings" pitchFamily="2" charset="2"/>
              <a:buChar char=""/>
              <a:defRPr/>
            </a:pPr>
            <a:r>
              <a:rPr lang="en-US" altLang="en-US" sz="2000" dirty="0">
                <a:solidFill>
                  <a:srgbClr val="464846"/>
                </a:solidFill>
                <a:latin typeface="Calibri (Body)"/>
              </a:rPr>
              <a:t>Tvær eignir með fylgnistuðulinn –1,0 hreyfast jafn mikið í gagnstæðar áttir. </a:t>
            </a:r>
          </a:p>
          <a:p>
            <a:pPr marL="428625" indent="-425450" eaLnBrk="1">
              <a:buClr>
                <a:srgbClr val="000000"/>
              </a:buClr>
              <a:buSzPct val="45000"/>
              <a:buFont typeface="Wingdings" pitchFamily="2" charset="2"/>
              <a:buNone/>
              <a:defRPr/>
            </a:pPr>
            <a:endParaRPr lang="en-US" altLang="en-US" sz="2000" dirty="0">
              <a:solidFill>
                <a:srgbClr val="464846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1">
            <a:extLst>
              <a:ext uri="{FF2B5EF4-FFF2-40B4-BE49-F238E27FC236}">
                <a16:creationId xmlns:a16="http://schemas.microsoft.com/office/drawing/2014/main" id="{D88B0350-E150-BE42-AD2E-2BAD0F1865B6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785946" y="347707"/>
            <a:ext cx="8247063" cy="782638"/>
          </a:xfrm>
          <a:prstGeom prst="rect">
            <a:avLst/>
          </a:prstGeom>
          <a:noFill/>
          <a:ln>
            <a:noFill/>
            <a:prstDash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rot="0" spcFirstLastPara="0" vertOverflow="overflow" horzOverflow="overflow" vert="horz" wrap="square" lIns="90000" tIns="45000" rIns="90000" bIns="4500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 Light (Headings)"/>
                <a:cs typeface="+mn-cs"/>
              </a:rPr>
              <a:t>15.2 Námsmarkmið 2: Lýsa sambandi áhættu og ávöxtunar í stórum eignasöfnum.</a:t>
            </a: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 Light" panose="020F0302020204030204" pitchFamily="34" charset="0"/>
                <a:ea typeface="Microsoft YaHei" panose="020B0503020204020204" pitchFamily="34" charset="-122"/>
                <a:cs typeface="+mn-cs"/>
              </a:rPr>
              <a:t> </a:t>
            </a:r>
          </a:p>
        </p:txBody>
      </p:sp>
      <p:sp>
        <p:nvSpPr>
          <p:cNvPr id="14341" name="Text Box 4">
            <a:extLst>
              <a:ext uri="{FF2B5EF4-FFF2-40B4-BE49-F238E27FC236}">
                <a16:creationId xmlns:a16="http://schemas.microsoft.com/office/drawing/2014/main" id="{A893A674-2C54-2E4C-99F7-A3AEBF3AA3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06475" y="1463675"/>
            <a:ext cx="10345738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  <a:tab pos="101346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  <a:tab pos="101346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  <a:tab pos="101346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  <a:tab pos="101346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  <a:tab pos="101346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  <a:tab pos="101346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  <a:tab pos="101346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  <a:tab pos="101346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  <a:tab pos="101346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>
              <a:lnSpc>
                <a:spcPct val="100000"/>
              </a:lnSpc>
              <a:spcAft>
                <a:spcPct val="0"/>
              </a:spcAft>
            </a:pPr>
            <a:r>
              <a:rPr lang="en-US" altLang="en-US" sz="180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kallast markaðsáhætta. </a:t>
            </a:r>
          </a:p>
        </p:txBody>
      </p:sp>
      <p:sp>
        <p:nvSpPr>
          <p:cNvPr id="14342" name="Rectangle 5">
            <a:extLst>
              <a:ext uri="{FF2B5EF4-FFF2-40B4-BE49-F238E27FC236}">
                <a16:creationId xmlns:a16="http://schemas.microsoft.com/office/drawing/2014/main" id="{550F2F20-5DD5-6B42-B09F-1401BF08D1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7286" y="1279744"/>
            <a:ext cx="10698163" cy="4246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  <a:tab pos="101346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 marL="741363" indent="-284163"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  <a:tab pos="101346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  <a:tab pos="101346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  <a:tab pos="101346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  <a:tab pos="101346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  <a:tab pos="101346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  <a:tab pos="101346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  <a:tab pos="101346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  <a:tab pos="101346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>
              <a:lnSpc>
                <a:spcPct val="100000"/>
              </a:lnSpc>
              <a:spcAft>
                <a:spcPct val="0"/>
              </a:spcAft>
              <a:buSzPct val="45000"/>
            </a:pPr>
            <a:r>
              <a:rPr lang="en-US" altLang="en-US" sz="2400" dirty="0">
                <a:solidFill>
                  <a:srgbClr val="464846"/>
                </a:solidFill>
                <a:latin typeface="Calibri (Body)"/>
                <a:cs typeface="Calibri" panose="020F0502020204030204" pitchFamily="34" charset="0"/>
              </a:rPr>
              <a:t>Þegar eignum er bætt í eignasafn lækkar staðalfrávik þess, því fylgni einstakra eigna vegur að hluta hver á móti annarri og dregur þannig úr sveiflum í ávöxtun þeirra. </a:t>
            </a:r>
          </a:p>
          <a:p>
            <a:pPr lvl="1">
              <a:lnSpc>
                <a:spcPct val="100000"/>
              </a:lnSpc>
              <a:spcAft>
                <a:spcPct val="0"/>
              </a:spcAft>
              <a:buSzPct val="45000"/>
              <a:buFont typeface="Wingdings" pitchFamily="2" charset="2"/>
              <a:buChar char=""/>
            </a:pPr>
            <a:r>
              <a:rPr lang="en-US" altLang="en-US" sz="2000" dirty="0">
                <a:solidFill>
                  <a:srgbClr val="464846"/>
                </a:solidFill>
                <a:latin typeface="Calibri (Body)"/>
                <a:cs typeface="Calibri" panose="020F0502020204030204" pitchFamily="34" charset="0"/>
              </a:rPr>
              <a:t>Með öðrum orðum verður eignasafnið í heild áhættuminna en einstök hlutabréf þess og staðalfrávik safnsins verður lægra.</a:t>
            </a: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SzPct val="45000"/>
              <a:buFont typeface="Wingdings" pitchFamily="2" charset="2"/>
              <a:buChar char=""/>
            </a:pPr>
            <a:r>
              <a:rPr lang="en-US" altLang="en-US" sz="2200" dirty="0">
                <a:solidFill>
                  <a:srgbClr val="464846"/>
                </a:solidFill>
                <a:latin typeface="Calibri (Body)"/>
                <a:cs typeface="Calibri" panose="020F0502020204030204" pitchFamily="34" charset="0"/>
              </a:rPr>
              <a:t>Staðalfrávik einstakrar eignar er að meðaltali um 35%, en lækkar þegar eignum er smám saman bætt í eignasafn. Þó eru ákveðin neðri mörk fyrir staðalfrávik safnsins. </a:t>
            </a:r>
          </a:p>
          <a:p>
            <a:pPr lvl="1">
              <a:lnSpc>
                <a:spcPct val="100000"/>
              </a:lnSpc>
              <a:spcAft>
                <a:spcPct val="0"/>
              </a:spcAft>
              <a:buSzPct val="45000"/>
              <a:buFont typeface="Wingdings" pitchFamily="2" charset="2"/>
              <a:buChar char=""/>
            </a:pPr>
            <a:r>
              <a:rPr lang="en-US" altLang="en-US" sz="2000" dirty="0">
                <a:solidFill>
                  <a:srgbClr val="464846"/>
                </a:solidFill>
                <a:latin typeface="Calibri (Body)"/>
                <a:cs typeface="Calibri" panose="020F0502020204030204" pitchFamily="34" charset="0"/>
              </a:rPr>
              <a:t>Mörkunum er náð þegar eignasafnið inniheldur 40 hlutabréf; þá lækkar staðalfrávik þess í 20% en fer lítið niður fyrir það. </a:t>
            </a:r>
          </a:p>
          <a:p>
            <a:pPr lvl="1">
              <a:lnSpc>
                <a:spcPct val="100000"/>
              </a:lnSpc>
              <a:spcAft>
                <a:spcPct val="0"/>
              </a:spcAft>
              <a:buSzPct val="45000"/>
              <a:buFont typeface="Wingdings" pitchFamily="2" charset="2"/>
              <a:buChar char=""/>
            </a:pPr>
            <a:r>
              <a:rPr lang="en-US" altLang="en-US" sz="2000" dirty="0">
                <a:solidFill>
                  <a:srgbClr val="464846"/>
                </a:solidFill>
                <a:latin typeface="Calibri (Body)"/>
                <a:cs typeface="Calibri" panose="020F0502020204030204" pitchFamily="34" charset="0"/>
              </a:rPr>
              <a:t>Þótt hlutabréfum í eignasafninu sé fjölgað í 100 eða 1.000 lækkar staðalfrávikið ekki frekar.</a:t>
            </a: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SzPct val="45000"/>
              <a:buFont typeface="Wingdings" pitchFamily="2" charset="2"/>
              <a:buChar char=""/>
            </a:pPr>
            <a:r>
              <a:rPr lang="en-US" altLang="en-US" sz="2200" dirty="0">
                <a:solidFill>
                  <a:srgbClr val="464846"/>
                </a:solidFill>
                <a:latin typeface="Calibri (Body)"/>
                <a:cs typeface="Calibri" panose="020F0502020204030204" pitchFamily="34" charset="0"/>
              </a:rPr>
              <a:t>Eftirstandandi 20% staðalfrávik endurspeglar ódreifanlega áhættu, einnig nefnda markaðsáhættu eða kerfisbundna áhættu.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1">
            <a:extLst>
              <a:ext uri="{FF2B5EF4-FFF2-40B4-BE49-F238E27FC236}">
                <a16:creationId xmlns:a16="http://schemas.microsoft.com/office/drawing/2014/main" id="{63B60FAF-1780-114A-9B79-395123D9A217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593725" y="187325"/>
            <a:ext cx="9097963" cy="1000125"/>
          </a:xfrm>
          <a:prstGeom prst="rect">
            <a:avLst/>
          </a:prstGeom>
          <a:noFill/>
          <a:ln>
            <a:noFill/>
            <a:prstDash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rot="0" spcFirstLastPara="0" vertOverflow="overflow" horzOverflow="overflow" vert="horz" wrap="square" lIns="90000" tIns="45000" rIns="90000" bIns="4500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b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Microsoft YaHei" panose="020B0503020204020204" pitchFamily="34" charset="-122"/>
                <a:cs typeface="+mn-cs"/>
              </a:rPr>
            </a:b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 Light (Headings)"/>
                <a:cs typeface="+mn-cs"/>
              </a:rPr>
              <a:t>15.2 Námsmarkmið 3: Bera saman fyrirtækjasértæka og kerfisbundna áhættu.</a:t>
            </a: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 Light (Headings)"/>
                <a:cs typeface="+mn-cs"/>
              </a:rPr>
              <a:t>.</a:t>
            </a: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Microsoft YaHei" panose="020B0503020204020204" pitchFamily="34" charset="-122"/>
                <a:cs typeface="+mn-cs"/>
              </a:rPr>
              <a:t> </a:t>
            </a:r>
            <a:b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Microsoft YaHei" panose="020B0503020204020204" pitchFamily="34" charset="-122"/>
                <a:cs typeface="+mn-cs"/>
              </a:rPr>
            </a:br>
            <a:endParaRPr kumimoji="0" lang="en-US" altLang="en-US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Microsoft YaHei" panose="020B0503020204020204" pitchFamily="34" charset="-122"/>
              <a:cs typeface="+mn-cs"/>
            </a:endParaRPr>
          </a:p>
        </p:txBody>
      </p:sp>
      <p:sp>
        <p:nvSpPr>
          <p:cNvPr id="16387" name="Rectangle 2">
            <a:extLst>
              <a:ext uri="{FF2B5EF4-FFF2-40B4-BE49-F238E27FC236}">
                <a16:creationId xmlns:a16="http://schemas.microsoft.com/office/drawing/2014/main" id="{AB3FB105-B35B-0943-A855-2B68FA7018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3588" y="1187450"/>
            <a:ext cx="10756900" cy="4522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  <a:tab pos="101346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 marL="800100" indent="-342900"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  <a:tab pos="101346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  <a:tab pos="101346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  <a:tab pos="101346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  <a:tab pos="101346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  <a:tab pos="101346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  <a:tab pos="101346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  <a:tab pos="101346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  <a:tab pos="101346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>
              <a:lnSpc>
                <a:spcPct val="100000"/>
              </a:lnSpc>
              <a:spcAft>
                <a:spcPct val="0"/>
              </a:spcAft>
              <a:buSzPct val="45000"/>
            </a:pPr>
            <a:r>
              <a:rPr lang="en-US" altLang="en-US" sz="2800" dirty="0">
                <a:solidFill>
                  <a:srgbClr val="464846"/>
                </a:solidFill>
                <a:latin typeface="Calibri (Body)"/>
              </a:rPr>
              <a:t>Áhættu má skipta í tvo þætti: </a:t>
            </a:r>
            <a:endParaRPr lang="en-US" altLang="en-US" sz="2400" dirty="0">
              <a:solidFill>
                <a:srgbClr val="464846"/>
              </a:solidFill>
              <a:latin typeface="Calibri (Body)"/>
            </a:endParaRPr>
          </a:p>
          <a:p>
            <a:pPr lvl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2400" dirty="0">
                <a:solidFill>
                  <a:srgbClr val="464846"/>
                </a:solidFill>
                <a:latin typeface="Calibri (Body)"/>
              </a:rPr>
              <a:t>Dreifanleg áhætta, sem birtist í lækkun staðalfráviks úr 35% í 20% þegar eignum er bætt í eignasafn.</a:t>
            </a:r>
          </a:p>
          <a:p>
            <a:pPr lvl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2400" dirty="0">
                <a:solidFill>
                  <a:srgbClr val="464846"/>
                </a:solidFill>
                <a:latin typeface="Calibri (Body)"/>
              </a:rPr>
              <a:t>Ódreifanleg áhætta, sem birtist í 20% neðri mörkum staðalfráviks eignasafns.</a:t>
            </a:r>
          </a:p>
          <a:p>
            <a:pPr>
              <a:lnSpc>
                <a:spcPct val="100000"/>
              </a:lnSpc>
              <a:spcAft>
                <a:spcPct val="0"/>
              </a:spcAft>
              <a:buSzPct val="45000"/>
              <a:buFont typeface="Wingdings" pitchFamily="2" charset="2"/>
              <a:buNone/>
            </a:pPr>
            <a:endParaRPr lang="en-US" altLang="en-US" sz="2400" dirty="0">
              <a:solidFill>
                <a:srgbClr val="464846"/>
              </a:solidFill>
              <a:latin typeface="Calibri (Body)"/>
            </a:endParaRPr>
          </a:p>
          <a:p>
            <a:pPr marL="460375" indent="-223838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SzPct val="45000"/>
              <a:buFont typeface="Wingdings" pitchFamily="2" charset="2"/>
              <a:buChar char=""/>
            </a:pPr>
            <a:r>
              <a:rPr lang="en-US" altLang="en-US" sz="2400" dirty="0">
                <a:solidFill>
                  <a:srgbClr val="464846"/>
                </a:solidFill>
                <a:latin typeface="Calibri (Body)"/>
              </a:rPr>
              <a:t>Draga má úr dreifanlegri áhættu með því að bæta fleiri hlutabréfum í eignasafn, en ódreifanlegri, eða kerfisbundinni, áhættu verður aldrei eytt.  </a:t>
            </a:r>
          </a:p>
          <a:p>
            <a:pPr marL="460375" indent="-223838">
              <a:lnSpc>
                <a:spcPct val="100000"/>
              </a:lnSpc>
              <a:spcAft>
                <a:spcPct val="0"/>
              </a:spcAft>
              <a:buSzPct val="45000"/>
              <a:buFont typeface="Wingdings" pitchFamily="2" charset="2"/>
              <a:buNone/>
            </a:pPr>
            <a:endParaRPr lang="en-US" altLang="en-US" sz="2400" dirty="0">
              <a:solidFill>
                <a:srgbClr val="464846"/>
              </a:solidFill>
              <a:latin typeface="Calibri (Body)"/>
            </a:endParaRPr>
          </a:p>
          <a:p>
            <a:pPr marL="460375" indent="-223838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SzPct val="45000"/>
              <a:buFont typeface="Wingdings" pitchFamily="2" charset="2"/>
              <a:buChar char=""/>
            </a:pPr>
            <a:r>
              <a:rPr lang="en-US" altLang="en-US" sz="2400" dirty="0">
                <a:solidFill>
                  <a:srgbClr val="464846"/>
                </a:solidFill>
                <a:latin typeface="Calibri (Body)"/>
              </a:rPr>
              <a:t>Dreifanleg áhætta er einnig nefnd fyrirtækjasértæk eða sértæk áhætta, en kerfisbundin, eða ódreifanleg, áhætta er einnig nefnd markaðsáhætta.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1">
            <a:extLst>
              <a:ext uri="{FF2B5EF4-FFF2-40B4-BE49-F238E27FC236}">
                <a16:creationId xmlns:a16="http://schemas.microsoft.com/office/drawing/2014/main" id="{55089C07-5675-824F-80ED-54FB9E2445E1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654688" y="169907"/>
            <a:ext cx="9097963" cy="1000125"/>
          </a:xfrm>
          <a:prstGeom prst="rect">
            <a:avLst/>
          </a:prstGeom>
          <a:noFill/>
          <a:ln>
            <a:noFill/>
            <a:prstDash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rot="0" spcFirstLastPara="0" vertOverflow="overflow" horzOverflow="overflow" vert="horz" wrap="square" lIns="90000" tIns="45000" rIns="90000" bIns="4500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b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Microsoft YaHei" panose="020B0503020204020204" pitchFamily="34" charset="-122"/>
                <a:cs typeface="+mn-cs"/>
              </a:rPr>
            </a:b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 Light (Headings)"/>
                <a:cs typeface="+mn-cs"/>
              </a:rPr>
              <a:t>15.2 Námsmarkmið 4: Fjalla um áhrif stærðar eignasafns á áhættu.</a:t>
            </a:r>
            <a:b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Microsoft YaHei" panose="020B0503020204020204" pitchFamily="34" charset="-122"/>
                <a:cs typeface="+mn-cs"/>
              </a:rPr>
            </a:br>
            <a:endParaRPr kumimoji="0" lang="en-US" altLang="en-US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Microsoft YaHei" panose="020B0503020204020204" pitchFamily="34" charset="-122"/>
              <a:cs typeface="+mn-cs"/>
            </a:endParaRPr>
          </a:p>
        </p:txBody>
      </p:sp>
      <p:sp>
        <p:nvSpPr>
          <p:cNvPr id="12290" name="Rectangle 2">
            <a:extLst>
              <a:ext uri="{FF2B5EF4-FFF2-40B4-BE49-F238E27FC236}">
                <a16:creationId xmlns:a16="http://schemas.microsoft.com/office/drawing/2014/main" id="{66B34846-350C-2A47-99E0-17F5A6E873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7713" y="1295400"/>
            <a:ext cx="10698162" cy="3240088"/>
          </a:xfrm>
          <a:prstGeom prst="rect">
            <a:avLst/>
          </a:prstGeom>
          <a:noFill/>
          <a:ln>
            <a:noFill/>
          </a:ln>
          <a:effectLst/>
        </p:spPr>
        <p:txBody>
          <a:bodyPr lIns="90000" tIns="45000" rIns="90000" bIns="45000"/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  <a:tab pos="101346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  <a:tab pos="101346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  <a:tab pos="101346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  <a:tab pos="101346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  <a:tab pos="101346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  <a:tab pos="101346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  <a:tab pos="101346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  <a:tab pos="101346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  <a:tab pos="101346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>
              <a:buClr>
                <a:srgbClr val="000000"/>
              </a:buClr>
              <a:buSzPct val="45000"/>
              <a:buFont typeface="Times New Roman" panose="02020603050405020304" pitchFamily="18" charset="0"/>
              <a:buNone/>
              <a:defRPr/>
            </a:pPr>
            <a:r>
              <a:rPr lang="en-US" altLang="en-US" sz="2800" dirty="0">
                <a:solidFill>
                  <a:srgbClr val="464846"/>
                </a:solidFill>
                <a:latin typeface="Calibri (Body)"/>
              </a:rPr>
              <a:t>Draga má úr áhættu eignasafns með því að bæta við hlutabréfum, en aðeins þar til dreifanleg áhætta hefur verið minnkuð niður í núll.</a:t>
            </a:r>
          </a:p>
          <a:p>
            <a:pPr marL="522288" indent="-285750">
              <a:buClr>
                <a:srgbClr val="000000"/>
              </a:buClr>
              <a:buSzPct val="45000"/>
              <a:buFont typeface="Wingdings" pitchFamily="2" charset="2"/>
              <a:buNone/>
              <a:defRPr/>
            </a:pPr>
            <a:endParaRPr lang="en-US" altLang="en-US" sz="2800" dirty="0">
              <a:solidFill>
                <a:srgbClr val="464846"/>
              </a:solidFill>
              <a:latin typeface="Calibri (Body)"/>
            </a:endParaRPr>
          </a:p>
          <a:p>
            <a:pPr marL="522288" indent="-285750">
              <a:buClr>
                <a:srgbClr val="000000"/>
              </a:buClr>
              <a:buSzPct val="45000"/>
              <a:buFont typeface="Wingdings" pitchFamily="2" charset="2"/>
              <a:buChar char=""/>
              <a:defRPr/>
            </a:pPr>
            <a:r>
              <a:rPr lang="en-US" altLang="en-US" sz="2400" dirty="0">
                <a:solidFill>
                  <a:srgbClr val="464846"/>
                </a:solidFill>
                <a:latin typeface="Calibri (Body)"/>
              </a:rPr>
              <a:t>Staðalfrávik einstakra hlutabréfa er að meðaltali 35%, en í eignasafni má lækka það í 20% og ekki niður fyrir þau mörk.</a:t>
            </a:r>
          </a:p>
          <a:p>
            <a:pPr marL="522288" indent="-285750">
              <a:buClr>
                <a:srgbClr val="000000"/>
              </a:buClr>
              <a:buSzPct val="45000"/>
              <a:buFont typeface="Wingdings" pitchFamily="2" charset="2"/>
              <a:buNone/>
              <a:defRPr/>
            </a:pPr>
            <a:endParaRPr lang="en-US" altLang="en-US" sz="2600" dirty="0">
              <a:solidFill>
                <a:srgbClr val="464846"/>
              </a:solidFill>
              <a:latin typeface="Calibri (Body)"/>
            </a:endParaRPr>
          </a:p>
          <a:p>
            <a:pPr marL="522288" indent="-285750">
              <a:buClr>
                <a:srgbClr val="000000"/>
              </a:buClr>
              <a:buSzPct val="45000"/>
              <a:buFont typeface="Wingdings" pitchFamily="2" charset="2"/>
              <a:buChar char=""/>
              <a:defRPr/>
            </a:pPr>
            <a:r>
              <a:rPr lang="en-US" altLang="en-US" sz="2400" dirty="0">
                <a:solidFill>
                  <a:srgbClr val="464846"/>
                </a:solidFill>
                <a:latin typeface="Calibri (Body)"/>
              </a:rPr>
              <a:t>Hámarksáhættudreifingu er náð með 40 hlutabréfa eignasafni; frekari stækkun safnsins lækkar staðalfrávikið ekki.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1">
            <a:extLst>
              <a:ext uri="{FF2B5EF4-FFF2-40B4-BE49-F238E27FC236}">
                <a16:creationId xmlns:a16="http://schemas.microsoft.com/office/drawing/2014/main" id="{4E9664E8-F332-D943-A1AE-0A69866D0F38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838200" y="222295"/>
            <a:ext cx="8945563" cy="857250"/>
          </a:xfrm>
          <a:prstGeom prst="rect">
            <a:avLst/>
          </a:prstGeom>
          <a:noFill/>
          <a:ln>
            <a:noFill/>
            <a:prstDash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rot="0" spcFirstLastPara="0" vertOverflow="overflow" horzOverflow="overflow" vert="horz" wrap="square" lIns="90000" tIns="45000" rIns="90000" bIns="4500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marL="0" marR="0" lvl="0" indent="0" algn="l" defTabSz="457200" rtl="0" eaLnBrk="1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 Light (Headings)"/>
                <a:cs typeface="+mn-cs"/>
              </a:rPr>
              <a:t>15.3 Námsmarkmið 1: Skilgreina áhættuálag. </a:t>
            </a: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 Light" panose="020F0302020204030204" pitchFamily="34" charset="0"/>
                <a:ea typeface="Microsoft YaHei" panose="020B0503020204020204" pitchFamily="34" charset="-122"/>
                <a:cs typeface="+mn-cs"/>
              </a:rPr>
              <a:t>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314" name="Rectangle 2">
                <a:extLst>
                  <a:ext uri="{FF2B5EF4-FFF2-40B4-BE49-F238E27FC236}">
                    <a16:creationId xmlns:a16="http://schemas.microsoft.com/office/drawing/2014/main" id="{92779116-B4DB-4040-96F5-6D99D5CC707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38200" y="990600"/>
                <a:ext cx="10594975" cy="565943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lIns="90000" tIns="45000" rIns="90000" bIns="45000"/>
              <a:lstStyle>
                <a:lvl1pPr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  <a:tab pos="9410700" algn="l"/>
                    <a:tab pos="10134600" algn="l"/>
                  </a:tabLst>
                  <a:defRPr>
                    <a:solidFill>
                      <a:srgbClr val="FFFFFF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</a:defRPr>
                </a:lvl1pPr>
                <a:lvl2pPr marL="741363" indent="-284163"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  <a:tab pos="9410700" algn="l"/>
                    <a:tab pos="10134600" algn="l"/>
                  </a:tabLst>
                  <a:defRPr>
                    <a:solidFill>
                      <a:srgbClr val="FFFFFF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</a:defRPr>
                </a:lvl2pPr>
                <a:lvl3pPr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  <a:tab pos="9410700" algn="l"/>
                    <a:tab pos="10134600" algn="l"/>
                  </a:tabLst>
                  <a:defRPr>
                    <a:solidFill>
                      <a:srgbClr val="FFFFFF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</a:defRPr>
                </a:lvl3pPr>
                <a:lvl4pPr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  <a:tab pos="9410700" algn="l"/>
                    <a:tab pos="10134600" algn="l"/>
                  </a:tabLst>
                  <a:defRPr>
                    <a:solidFill>
                      <a:srgbClr val="FFFFFF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</a:defRPr>
                </a:lvl4pPr>
                <a:lvl5pPr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  <a:tab pos="9410700" algn="l"/>
                    <a:tab pos="10134600" algn="l"/>
                  </a:tabLst>
                  <a:defRPr>
                    <a:solidFill>
                      <a:srgbClr val="FFFFFF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</a:defRPr>
                </a:lvl5pPr>
                <a:lvl6pPr marL="25146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panose="02020603050405020304" pitchFamily="18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  <a:tab pos="9410700" algn="l"/>
                    <a:tab pos="10134600" algn="l"/>
                  </a:tabLst>
                  <a:defRPr>
                    <a:solidFill>
                      <a:srgbClr val="FFFFFF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</a:defRPr>
                </a:lvl6pPr>
                <a:lvl7pPr marL="29718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panose="02020603050405020304" pitchFamily="18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  <a:tab pos="9410700" algn="l"/>
                    <a:tab pos="10134600" algn="l"/>
                  </a:tabLst>
                  <a:defRPr>
                    <a:solidFill>
                      <a:srgbClr val="FFFFFF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</a:defRPr>
                </a:lvl7pPr>
                <a:lvl8pPr marL="34290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panose="02020603050405020304" pitchFamily="18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  <a:tab pos="9410700" algn="l"/>
                    <a:tab pos="10134600" algn="l"/>
                  </a:tabLst>
                  <a:defRPr>
                    <a:solidFill>
                      <a:srgbClr val="FFFFFF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</a:defRPr>
                </a:lvl8pPr>
                <a:lvl9pPr marL="38862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panose="02020603050405020304" pitchFamily="18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  <a:tab pos="9410700" algn="l"/>
                    <a:tab pos="10134600" algn="l"/>
                  </a:tabLst>
                  <a:defRPr>
                    <a:solidFill>
                      <a:srgbClr val="FFFFFF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</a:defRPr>
                </a:lvl9pPr>
              </a:lstStyle>
              <a:p>
                <a:pPr>
                  <a:buClr>
                    <a:srgbClr val="000000"/>
                  </a:buClr>
                  <a:buSzPct val="45000"/>
                  <a:buFont typeface="Times New Roman" panose="02020603050405020304" pitchFamily="18" charset="0"/>
                  <a:buNone/>
                  <a:defRPr/>
                </a:pPr>
                <a:r>
                  <a:rPr lang="en-US" altLang="en-US" sz="2800" dirty="0">
                    <a:solidFill>
                      <a:srgbClr val="464846"/>
                    </a:solidFill>
                    <a:latin typeface="Calibri (Body)"/>
                  </a:rPr>
                  <a:t>Þetta </a:t>
                </a:r>
                <a:r>
                  <a:rPr lang="en-US" altLang="en-US" sz="2800" b="1" dirty="0">
                    <a:solidFill>
                      <a:srgbClr val="464846"/>
                    </a:solidFill>
                    <a:latin typeface="Calibri (Body)"/>
                  </a:rPr>
                  <a:t>áhættuálag </a:t>
                </a:r>
                <a:r>
                  <a:rPr lang="en-US" altLang="en-US" sz="2800" dirty="0">
                    <a:solidFill>
                      <a:srgbClr val="464846"/>
                    </a:solidFill>
                    <a:latin typeface="Calibri (Body)"/>
                  </a:rPr>
                  <a:t>er sú viðbótarávöxtun umfram áhættulausa vexti sem fjárfestar gera kröfu um. </a:t>
                </a:r>
              </a:p>
              <a:p>
                <a:pPr lvl="1">
                  <a:buClr>
                    <a:srgbClr val="000000"/>
                  </a:buClr>
                  <a:buSzPct val="45000"/>
                  <a:buFont typeface="Wingdings" pitchFamily="2" charset="2"/>
                  <a:buChar char=""/>
                  <a:defRPr/>
                </a:pPr>
                <a:r>
                  <a:rPr lang="en-US" altLang="en-US" sz="2000" dirty="0">
                    <a:solidFill>
                      <a:srgbClr val="464846"/>
                    </a:solidFill>
                    <a:latin typeface="Calibri (Body)"/>
                  </a:rPr>
                  <a:t>Áhættulausu vextirnir eru sú ávöxtun sem eign án vanefndaáhættu lofar. </a:t>
                </a:r>
              </a:p>
              <a:p>
                <a:pPr lvl="1">
                  <a:lnSpc>
                    <a:spcPct val="90000"/>
                  </a:lnSpc>
                  <a:spcBef>
                    <a:spcPts val="1000"/>
                  </a:spcBef>
                  <a:buClr>
                    <a:srgbClr val="000000"/>
                  </a:buClr>
                  <a:buSzPct val="45000"/>
                  <a:buFont typeface="Wingdings" pitchFamily="2" charset="2"/>
                  <a:buChar char=""/>
                  <a:defRPr/>
                </a:pPr>
                <a:r>
                  <a:rPr lang="en-US" altLang="en-US" sz="2000" dirty="0">
                    <a:solidFill>
                      <a:srgbClr val="464846"/>
                    </a:solidFill>
                    <a:latin typeface="Calibri (Body)"/>
                  </a:rPr>
                  <a:t>Samkvæmt skilgreiningu lofar áhættulaus eign ákveðinni ávöxtun og skilar henni án staðalfráviks. </a:t>
                </a:r>
              </a:p>
              <a:p>
                <a:pPr marL="409575" indent="-236538">
                  <a:lnSpc>
                    <a:spcPct val="90000"/>
                  </a:lnSpc>
                  <a:spcBef>
                    <a:spcPts val="1000"/>
                  </a:spcBef>
                  <a:buClr>
                    <a:srgbClr val="000000"/>
                  </a:buClr>
                  <a:buSzPct val="45000"/>
                  <a:buFont typeface="Wingdings" pitchFamily="2" charset="2"/>
                  <a:buChar char=""/>
                  <a:defRPr/>
                </a:pPr>
                <a:r>
                  <a:rPr lang="en-US" altLang="en-US" sz="2400" dirty="0">
                    <a:solidFill>
                      <a:srgbClr val="464846"/>
                    </a:solidFill>
                    <a:latin typeface="Calibri (Body)"/>
                  </a:rPr>
                  <a:t>Fyrir eignir sem eru áhættusamari en áhættulausa eignin krefjast fjárfestar umbunar fyrir aukna áhættu og gera því kröfu um áhættuálag umfram áhættulausu vextina.</a:t>
                </a:r>
              </a:p>
              <a:p>
                <a:pPr marL="409575" indent="-236538">
                  <a:lnSpc>
                    <a:spcPct val="90000"/>
                  </a:lnSpc>
                  <a:spcBef>
                    <a:spcPts val="1000"/>
                  </a:spcBef>
                  <a:buClr>
                    <a:srgbClr val="000000"/>
                  </a:buClr>
                  <a:buSzPct val="45000"/>
                  <a:buFont typeface="Wingdings" pitchFamily="2" charset="2"/>
                  <a:buChar char=""/>
                  <a:defRPr/>
                </a:pPr>
                <a:r>
                  <a:rPr lang="en-US" altLang="en-US" sz="2400" dirty="0">
                    <a:solidFill>
                      <a:srgbClr val="464846"/>
                    </a:solidFill>
                    <a:latin typeface="Calibri (Body)"/>
                  </a:rPr>
                  <a:t>Markaðurinn er háður ódreifanlegri áhættu og markaðsávöxtunin endurspeglar því svonefnt markaðsáhættuálag, þ.e. mismun markaðsávöxtunar og áhættulausra vaxta.</a:t>
                </a:r>
              </a:p>
              <a:p>
                <a:pPr marL="409575" indent="-236538">
                  <a:lnSpc>
                    <a:spcPct val="90000"/>
                  </a:lnSpc>
                  <a:spcBef>
                    <a:spcPts val="1000"/>
                  </a:spcBef>
                  <a:buClr>
                    <a:srgbClr val="000000"/>
                  </a:buClr>
                  <a:buSzPct val="45000"/>
                  <a:buFont typeface="Wingdings" pitchFamily="2" charset="2"/>
                  <a:buChar char=""/>
                  <a:defRPr/>
                </a:pPr>
                <a:r>
                  <a:rPr lang="en-US" altLang="en-US" sz="2400" dirty="0">
                    <a:solidFill>
                      <a:srgbClr val="464846"/>
                    </a:solidFill>
                    <a:latin typeface="Calibri (Body)"/>
                  </a:rPr>
                  <a:t>Stærðfræðilega er þetta sett fram þannig:</a:t>
                </a:r>
              </a:p>
              <a:p>
                <a:pPr marL="409575" indent="-236538">
                  <a:lnSpc>
                    <a:spcPct val="90000"/>
                  </a:lnSpc>
                  <a:spcBef>
                    <a:spcPts val="1000"/>
                  </a:spcBef>
                  <a:buClr>
                    <a:srgbClr val="000000"/>
                  </a:buClr>
                  <a:buSzPct val="45000"/>
                  <a:buFont typeface="Wingdings" pitchFamily="2" charset="2"/>
                  <a:buNone/>
                  <a:defRPr/>
                </a:pPr>
                <a:r>
                  <a:rPr lang="en-US" altLang="en-US" sz="2400" dirty="0">
                    <a:solidFill>
                      <a:srgbClr val="464846"/>
                    </a:solidFill>
                    <a:latin typeface="Calibri" panose="020F0502020204030204" pitchFamily="34" charset="0"/>
                  </a:rPr>
                  <a:t>				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en-US" sz="2400" i="0" dirty="0" smtClean="0">
                        <a:solidFill>
                          <a:srgbClr val="464846"/>
                        </a:solidFill>
                        <a:latin typeface="Cambria Math" panose="02040503050406030204" pitchFamily="18" charset="0"/>
                      </a:rPr>
                      <m:t>rm</m:t>
                    </m:r>
                    <m:r>
                      <a:rPr lang="en-US" altLang="en-US" sz="2400" i="0" dirty="0" smtClean="0">
                        <a:solidFill>
                          <a:srgbClr val="464846"/>
                        </a:solidFill>
                        <a:latin typeface="Cambria Math" panose="02040503050406030204" pitchFamily="18" charset="0"/>
                      </a:rPr>
                      <m:t> – </m:t>
                    </m:r>
                    <m:r>
                      <m:rPr>
                        <m:sty m:val="p"/>
                      </m:rPr>
                      <a:rPr lang="en-US" altLang="en-US" sz="2400" i="0" dirty="0" smtClean="0">
                        <a:solidFill>
                          <a:srgbClr val="464846"/>
                        </a:solidFill>
                        <a:latin typeface="Cambria Math" panose="02040503050406030204" pitchFamily="18" charset="0"/>
                      </a:rPr>
                      <m:t>rf</m:t>
                    </m:r>
                    <m:r>
                      <a:rPr lang="en-US" altLang="en-US" sz="2400" i="0" dirty="0" smtClean="0">
                        <a:solidFill>
                          <a:srgbClr val="464846"/>
                        </a:solidFill>
                        <a:latin typeface="Cambria Math" panose="02040503050406030204" pitchFamily="18" charset="0"/>
                      </a:rPr>
                      <m:t> = </m:t>
                    </m:r>
                    <m:r>
                      <m:rPr>
                        <m:sty m:val="p"/>
                      </m:rPr>
                      <a:rPr lang="en-US" altLang="en-US" sz="2400" i="0" dirty="0" smtClean="0">
                        <a:solidFill>
                          <a:srgbClr val="464846"/>
                        </a:solidFill>
                        <a:latin typeface="Cambria Math" panose="02040503050406030204" pitchFamily="18" charset="0"/>
                      </a:rPr>
                      <m:t>market</m:t>
                    </m:r>
                    <m:r>
                      <a:rPr lang="en-US" altLang="en-US" sz="2400" i="0" dirty="0" smtClean="0">
                        <a:solidFill>
                          <a:srgbClr val="464846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altLang="en-US" sz="2400" i="0" dirty="0" smtClean="0">
                        <a:solidFill>
                          <a:srgbClr val="464846"/>
                        </a:solidFill>
                        <a:latin typeface="Cambria Math" panose="02040503050406030204" pitchFamily="18" charset="0"/>
                      </a:rPr>
                      <m:t>risk</m:t>
                    </m:r>
                    <m:r>
                      <a:rPr lang="en-US" altLang="en-US" sz="2400" i="0" dirty="0" smtClean="0">
                        <a:solidFill>
                          <a:srgbClr val="464846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altLang="en-US" sz="2400" i="0" dirty="0" smtClean="0">
                        <a:solidFill>
                          <a:srgbClr val="464846"/>
                        </a:solidFill>
                        <a:latin typeface="Cambria Math" panose="02040503050406030204" pitchFamily="18" charset="0"/>
                      </a:rPr>
                      <m:t>premium</m:t>
                    </m:r>
                  </m:oMath>
                </a14:m>
                <a:endParaRPr lang="en-US" altLang="en-US" sz="2400" dirty="0">
                  <a:solidFill>
                    <a:srgbClr val="464846"/>
                  </a:solidFill>
                  <a:latin typeface="Calibri" panose="020F0502020204030204" pitchFamily="34" charset="0"/>
                </a:endParaRPr>
              </a:p>
              <a:p>
                <a:pPr marL="914400" lvl="1">
                  <a:lnSpc>
                    <a:spcPct val="90000"/>
                  </a:lnSpc>
                  <a:spcBef>
                    <a:spcPts val="1000"/>
                  </a:spcBef>
                  <a:buClr>
                    <a:srgbClr val="000000"/>
                  </a:buClr>
                  <a:buSzPct val="45000"/>
                  <a:defRPr/>
                </a:pPr>
                <a:r>
                  <a:rPr lang="en-US" altLang="en-US" sz="2400" dirty="0">
                    <a:solidFill>
                      <a:srgbClr val="464846"/>
                    </a:solidFill>
                    <a:latin typeface="Calibri (Body)"/>
                  </a:rPr>
                  <a:t>þar sem rm = markaðsávöxtun og rf = áhættulausir vextir</a:t>
                </a:r>
              </a:p>
              <a:p>
                <a:pPr marL="228600" indent="-225425" eaLnBrk="1">
                  <a:lnSpc>
                    <a:spcPct val="90000"/>
                  </a:lnSpc>
                  <a:spcBef>
                    <a:spcPts val="1000"/>
                  </a:spcBef>
                  <a:buSzPct val="45000"/>
                  <a:defRPr/>
                </a:pPr>
                <a:endParaRPr lang="en-US" altLang="en-US" dirty="0">
                  <a:solidFill>
                    <a:srgbClr val="464846"/>
                  </a:solidFill>
                  <a:latin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13314" name="Rectangle 2">
                <a:extLst>
                  <a:ext uri="{FF2B5EF4-FFF2-40B4-BE49-F238E27FC236}">
                    <a16:creationId xmlns:a16="http://schemas.microsoft.com/office/drawing/2014/main" id="{92779116-B4DB-4040-96F5-6D99D5CC707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38200" y="990600"/>
                <a:ext cx="10594975" cy="5659438"/>
              </a:xfrm>
              <a:prstGeom prst="rect">
                <a:avLst/>
              </a:prstGeom>
              <a:blipFill>
                <a:blip r:embed="rId4"/>
                <a:stretch>
                  <a:fillRect l="-1208" t="-1078" r="-345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1">
            <a:extLst>
              <a:ext uri="{FF2B5EF4-FFF2-40B4-BE49-F238E27FC236}">
                <a16:creationId xmlns:a16="http://schemas.microsoft.com/office/drawing/2014/main" id="{263EDFD1-91AD-DC43-83CA-E15487C31CEB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933999" y="231004"/>
            <a:ext cx="8945563" cy="857250"/>
          </a:xfrm>
          <a:prstGeom prst="rect">
            <a:avLst/>
          </a:prstGeom>
          <a:noFill/>
          <a:ln>
            <a:noFill/>
            <a:prstDash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rot="0" spcFirstLastPara="0" vertOverflow="overflow" horzOverflow="overflow" vert="horz" wrap="square" lIns="90000" tIns="45000" rIns="90000" bIns="4500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 Light (Headings)"/>
                <a:cs typeface="+mn-cs"/>
              </a:rPr>
              <a:t>15.3 Námsmarkmið 2: Útskýra hugtakið beta.  </a:t>
            </a:r>
          </a:p>
        </p:txBody>
      </p:sp>
      <p:sp>
        <p:nvSpPr>
          <p:cNvPr id="15362" name="Rectangle 2">
            <a:extLst>
              <a:ext uri="{FF2B5EF4-FFF2-40B4-BE49-F238E27FC236}">
                <a16:creationId xmlns:a16="http://schemas.microsoft.com/office/drawing/2014/main" id="{82DEE236-9E66-3C45-A3AD-3143F1BC84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84275" y="1189038"/>
            <a:ext cx="10153650" cy="5135562"/>
          </a:xfrm>
          <a:prstGeom prst="rect">
            <a:avLst/>
          </a:prstGeom>
          <a:noFill/>
          <a:ln>
            <a:noFill/>
          </a:ln>
          <a:effectLst/>
        </p:spPr>
        <p:txBody>
          <a:bodyPr lIns="90000" tIns="45000" rIns="90000" bIns="45000"/>
          <a:lstStyle>
            <a:lvl1pPr marL="228600" indent="-227013">
              <a:tabLst>
                <a:tab pos="228600" algn="l"/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  <a:tab pos="3429000" algn="l"/>
                <a:tab pos="3886200" algn="l"/>
                <a:tab pos="4343400" algn="l"/>
                <a:tab pos="4800600" algn="l"/>
                <a:tab pos="5257800" algn="l"/>
                <a:tab pos="5715000" algn="l"/>
                <a:tab pos="6172200" algn="l"/>
                <a:tab pos="6629400" algn="l"/>
                <a:tab pos="7086600" algn="l"/>
                <a:tab pos="7543800" algn="l"/>
                <a:tab pos="8001000" algn="l"/>
                <a:tab pos="8458200" algn="l"/>
                <a:tab pos="8915400" algn="l"/>
                <a:tab pos="9372600" algn="l"/>
                <a:tab pos="9410700" algn="l"/>
                <a:tab pos="101346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 marL="741363" indent="-284163">
              <a:tabLst>
                <a:tab pos="228600" algn="l"/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  <a:tab pos="3429000" algn="l"/>
                <a:tab pos="3886200" algn="l"/>
                <a:tab pos="4343400" algn="l"/>
                <a:tab pos="4800600" algn="l"/>
                <a:tab pos="5257800" algn="l"/>
                <a:tab pos="5715000" algn="l"/>
                <a:tab pos="6172200" algn="l"/>
                <a:tab pos="6629400" algn="l"/>
                <a:tab pos="7086600" algn="l"/>
                <a:tab pos="7543800" algn="l"/>
                <a:tab pos="8001000" algn="l"/>
                <a:tab pos="8458200" algn="l"/>
                <a:tab pos="8915400" algn="l"/>
                <a:tab pos="9372600" algn="l"/>
                <a:tab pos="9410700" algn="l"/>
                <a:tab pos="101346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228600" algn="l"/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  <a:tab pos="3429000" algn="l"/>
                <a:tab pos="3886200" algn="l"/>
                <a:tab pos="4343400" algn="l"/>
                <a:tab pos="4800600" algn="l"/>
                <a:tab pos="5257800" algn="l"/>
                <a:tab pos="5715000" algn="l"/>
                <a:tab pos="6172200" algn="l"/>
                <a:tab pos="6629400" algn="l"/>
                <a:tab pos="7086600" algn="l"/>
                <a:tab pos="7543800" algn="l"/>
                <a:tab pos="8001000" algn="l"/>
                <a:tab pos="8458200" algn="l"/>
                <a:tab pos="8915400" algn="l"/>
                <a:tab pos="9372600" algn="l"/>
                <a:tab pos="9410700" algn="l"/>
                <a:tab pos="101346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228600" algn="l"/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  <a:tab pos="3429000" algn="l"/>
                <a:tab pos="3886200" algn="l"/>
                <a:tab pos="4343400" algn="l"/>
                <a:tab pos="4800600" algn="l"/>
                <a:tab pos="5257800" algn="l"/>
                <a:tab pos="5715000" algn="l"/>
                <a:tab pos="6172200" algn="l"/>
                <a:tab pos="6629400" algn="l"/>
                <a:tab pos="7086600" algn="l"/>
                <a:tab pos="7543800" algn="l"/>
                <a:tab pos="8001000" algn="l"/>
                <a:tab pos="8458200" algn="l"/>
                <a:tab pos="8915400" algn="l"/>
                <a:tab pos="9372600" algn="l"/>
                <a:tab pos="9410700" algn="l"/>
                <a:tab pos="101346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228600" algn="l"/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  <a:tab pos="3429000" algn="l"/>
                <a:tab pos="3886200" algn="l"/>
                <a:tab pos="4343400" algn="l"/>
                <a:tab pos="4800600" algn="l"/>
                <a:tab pos="5257800" algn="l"/>
                <a:tab pos="5715000" algn="l"/>
                <a:tab pos="6172200" algn="l"/>
                <a:tab pos="6629400" algn="l"/>
                <a:tab pos="7086600" algn="l"/>
                <a:tab pos="7543800" algn="l"/>
                <a:tab pos="8001000" algn="l"/>
                <a:tab pos="8458200" algn="l"/>
                <a:tab pos="8915400" algn="l"/>
                <a:tab pos="9372600" algn="l"/>
                <a:tab pos="9410700" algn="l"/>
                <a:tab pos="101346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28600" algn="l"/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  <a:tab pos="3429000" algn="l"/>
                <a:tab pos="3886200" algn="l"/>
                <a:tab pos="4343400" algn="l"/>
                <a:tab pos="4800600" algn="l"/>
                <a:tab pos="5257800" algn="l"/>
                <a:tab pos="5715000" algn="l"/>
                <a:tab pos="6172200" algn="l"/>
                <a:tab pos="6629400" algn="l"/>
                <a:tab pos="7086600" algn="l"/>
                <a:tab pos="7543800" algn="l"/>
                <a:tab pos="8001000" algn="l"/>
                <a:tab pos="8458200" algn="l"/>
                <a:tab pos="8915400" algn="l"/>
                <a:tab pos="9372600" algn="l"/>
                <a:tab pos="9410700" algn="l"/>
                <a:tab pos="101346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28600" algn="l"/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  <a:tab pos="3429000" algn="l"/>
                <a:tab pos="3886200" algn="l"/>
                <a:tab pos="4343400" algn="l"/>
                <a:tab pos="4800600" algn="l"/>
                <a:tab pos="5257800" algn="l"/>
                <a:tab pos="5715000" algn="l"/>
                <a:tab pos="6172200" algn="l"/>
                <a:tab pos="6629400" algn="l"/>
                <a:tab pos="7086600" algn="l"/>
                <a:tab pos="7543800" algn="l"/>
                <a:tab pos="8001000" algn="l"/>
                <a:tab pos="8458200" algn="l"/>
                <a:tab pos="8915400" algn="l"/>
                <a:tab pos="9372600" algn="l"/>
                <a:tab pos="9410700" algn="l"/>
                <a:tab pos="101346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28600" algn="l"/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  <a:tab pos="3429000" algn="l"/>
                <a:tab pos="3886200" algn="l"/>
                <a:tab pos="4343400" algn="l"/>
                <a:tab pos="4800600" algn="l"/>
                <a:tab pos="5257800" algn="l"/>
                <a:tab pos="5715000" algn="l"/>
                <a:tab pos="6172200" algn="l"/>
                <a:tab pos="6629400" algn="l"/>
                <a:tab pos="7086600" algn="l"/>
                <a:tab pos="7543800" algn="l"/>
                <a:tab pos="8001000" algn="l"/>
                <a:tab pos="8458200" algn="l"/>
                <a:tab pos="8915400" algn="l"/>
                <a:tab pos="9372600" algn="l"/>
                <a:tab pos="9410700" algn="l"/>
                <a:tab pos="101346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28600" algn="l"/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  <a:tab pos="3429000" algn="l"/>
                <a:tab pos="3886200" algn="l"/>
                <a:tab pos="4343400" algn="l"/>
                <a:tab pos="4800600" algn="l"/>
                <a:tab pos="5257800" algn="l"/>
                <a:tab pos="5715000" algn="l"/>
                <a:tab pos="6172200" algn="l"/>
                <a:tab pos="6629400" algn="l"/>
                <a:tab pos="7086600" algn="l"/>
                <a:tab pos="7543800" algn="l"/>
                <a:tab pos="8001000" algn="l"/>
                <a:tab pos="8458200" algn="l"/>
                <a:tab pos="8915400" algn="l"/>
                <a:tab pos="9372600" algn="l"/>
                <a:tab pos="9410700" algn="l"/>
                <a:tab pos="101346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>
              <a:buClr>
                <a:srgbClr val="000000"/>
              </a:buClr>
              <a:buSzPct val="45000"/>
              <a:buFont typeface="Times New Roman" panose="02020603050405020304" pitchFamily="18" charset="0"/>
              <a:buNone/>
              <a:defRPr/>
            </a:pPr>
            <a:r>
              <a:rPr lang="en-US" altLang="en-US" sz="2800" b="1" dirty="0">
                <a:solidFill>
                  <a:srgbClr val="464846"/>
                </a:solidFill>
                <a:latin typeface="Calibri (Body)"/>
              </a:rPr>
              <a:t>Beta</a:t>
            </a:r>
            <a:r>
              <a:rPr lang="en-US" altLang="en-US" sz="2800" dirty="0">
                <a:solidFill>
                  <a:srgbClr val="464846"/>
                </a:solidFill>
                <a:latin typeface="Calibri (Body)"/>
              </a:rPr>
              <a:t> mælir hversu næm ávöxtun einstakrar eignar er fyrir breytingum á markaðsávöxtun.</a:t>
            </a:r>
          </a:p>
          <a:p>
            <a:pPr marL="342900" indent="-342900">
              <a:lnSpc>
                <a:spcPct val="90000"/>
              </a:lnSpc>
              <a:spcBef>
                <a:spcPts val="10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en-US" altLang="en-US" sz="2400" dirty="0">
                <a:solidFill>
                  <a:srgbClr val="464846"/>
                </a:solidFill>
                <a:latin typeface="Calibri (Body)"/>
              </a:rPr>
              <a:t>Markaðurinn hefur samkvæmt skilgreiningu betagildið 1.0 og endurspeglar ódreifanlega áhættu. </a:t>
            </a:r>
          </a:p>
          <a:p>
            <a:pPr marL="920750" lvl="1" indent="-274638">
              <a:lnSpc>
                <a:spcPct val="90000"/>
              </a:lnSpc>
              <a:spcBef>
                <a:spcPts val="1000"/>
              </a:spcBef>
              <a:buClr>
                <a:srgbClr val="000000"/>
              </a:buClr>
              <a:buSzPct val="45000"/>
              <a:buFont typeface="Wingdings" pitchFamily="2" charset="2"/>
              <a:buChar char=""/>
              <a:defRPr/>
            </a:pPr>
            <a:r>
              <a:rPr lang="en-US" altLang="en-US" sz="2000" dirty="0">
                <a:solidFill>
                  <a:srgbClr val="464846"/>
                </a:solidFill>
                <a:latin typeface="Calibri (Body)"/>
              </a:rPr>
              <a:t>Eign með betagildið 1.0 fylgir markaðssveiflum nákvæmlega.</a:t>
            </a:r>
          </a:p>
          <a:p>
            <a:pPr marL="920750" lvl="3" indent="-274638">
              <a:lnSpc>
                <a:spcPct val="90000"/>
              </a:lnSpc>
              <a:spcBef>
                <a:spcPts val="1000"/>
              </a:spcBef>
              <a:buClr>
                <a:srgbClr val="000000"/>
              </a:buClr>
              <a:buSzPct val="45000"/>
              <a:buFont typeface="Wingdings" pitchFamily="2" charset="2"/>
              <a:buChar char=""/>
              <a:defRPr/>
            </a:pPr>
            <a:r>
              <a:rPr lang="en-US" altLang="en-US" sz="2000" dirty="0">
                <a:solidFill>
                  <a:srgbClr val="464846"/>
                </a:solidFill>
                <a:latin typeface="Calibri (Body)"/>
              </a:rPr>
              <a:t>Hækki markaðurinn um 10% hækkar ávöxtun eignarinnar einnig um 10%. Lækki markaðurinn um 10% lækkar ávöxtun hennar sömuleiðis um 10%.</a:t>
            </a:r>
          </a:p>
          <a:p>
            <a:pPr marL="920750" lvl="2" indent="-274638">
              <a:lnSpc>
                <a:spcPct val="90000"/>
              </a:lnSpc>
              <a:spcBef>
                <a:spcPts val="1000"/>
              </a:spcBef>
              <a:buClr>
                <a:srgbClr val="000000"/>
              </a:buClr>
              <a:buSzPct val="45000"/>
              <a:buFont typeface="Wingdings" pitchFamily="2" charset="2"/>
              <a:buChar char=""/>
              <a:defRPr/>
            </a:pPr>
            <a:r>
              <a:rPr lang="en-US" altLang="en-US" sz="2000" dirty="0">
                <a:solidFill>
                  <a:srgbClr val="464846"/>
                </a:solidFill>
                <a:latin typeface="Calibri (Body)"/>
              </a:rPr>
              <a:t>Ef eign hefur betagildið .7 hækkar ávöxtun hennar um 7% þegar markaðurinn hækkar um 7% og lækkar um 7% þegar markaðurinn lækkar um 7%. </a:t>
            </a:r>
          </a:p>
          <a:p>
            <a:pPr marL="920750" indent="-274638">
              <a:lnSpc>
                <a:spcPct val="90000"/>
              </a:lnSpc>
              <a:spcBef>
                <a:spcPts val="1000"/>
              </a:spcBef>
              <a:buClr>
                <a:srgbClr val="000000"/>
              </a:buClr>
              <a:buSzPct val="45000"/>
              <a:buFont typeface="Wingdings" pitchFamily="2" charset="2"/>
              <a:buChar char=""/>
              <a:defRPr/>
            </a:pPr>
            <a:r>
              <a:rPr lang="en-US" altLang="en-US" sz="2000" dirty="0">
                <a:solidFill>
                  <a:srgbClr val="464846"/>
                </a:solidFill>
                <a:latin typeface="Calibri (Body)"/>
              </a:rPr>
              <a:t>Eign með betagildið núll bregst ekkert við breytingum á markaðnum.</a:t>
            </a:r>
          </a:p>
          <a:p>
            <a:pPr marL="1319213" lvl="1" indent="-261938">
              <a:lnSpc>
                <a:spcPct val="90000"/>
              </a:lnSpc>
              <a:spcBef>
                <a:spcPts val="1000"/>
              </a:spcBef>
              <a:buClr>
                <a:srgbClr val="000000"/>
              </a:buClr>
              <a:buSzPct val="45000"/>
              <a:buFont typeface="Wingdings" pitchFamily="2" charset="2"/>
              <a:buChar char=""/>
              <a:defRPr/>
            </a:pPr>
            <a:r>
              <a:rPr lang="en-US" altLang="en-US" dirty="0">
                <a:solidFill>
                  <a:srgbClr val="464846"/>
                </a:solidFill>
                <a:latin typeface="Calibri (Body)"/>
              </a:rPr>
              <a:t>Áhættulausar eignir skila fyrirheitinni ávöxtun án undantekninga, óháð sveiflum á markaðnum í heild — betagildi þeirra er núll.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1">
            <a:extLst>
              <a:ext uri="{FF2B5EF4-FFF2-40B4-BE49-F238E27FC236}">
                <a16:creationId xmlns:a16="http://schemas.microsoft.com/office/drawing/2014/main" id="{263EDFD1-91AD-DC43-83CA-E15487C31CEB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803364" y="239713"/>
            <a:ext cx="8945563" cy="857250"/>
          </a:xfrm>
          <a:prstGeom prst="rect">
            <a:avLst/>
          </a:prstGeom>
          <a:noFill/>
          <a:ln>
            <a:noFill/>
            <a:prstDash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rot="0" spcFirstLastPara="0" vertOverflow="overflow" horzOverflow="overflow" vert="horz" wrap="square" lIns="90000" tIns="45000" rIns="90000" bIns="4500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l">
              <a:lnSpc>
                <a:spcPct val="100000"/>
              </a:lnSpc>
              <a:spcAft>
                <a:spcPct val="0"/>
              </a:spcAft>
              <a:buClrTx/>
              <a:defRPr/>
            </a:pP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 Light (Headings)"/>
                <a:ea typeface="Microsoft YaHei"/>
                <a:cs typeface="+mn-cs"/>
              </a:rPr>
              <a:t>15.3 Námsmarkmið 3: Reikna ávöxtunarkröfu verðbréfs með CAPM.</a:t>
            </a:r>
            <a:r>
              <a:rPr lang="en-US" altLang="en-US" sz="2800" b="1" dirty="0">
                <a:solidFill>
                  <a:schemeClr val="tx1"/>
                </a:solidFill>
                <a:latin typeface="Calibri Light (Headings)"/>
                <a:ea typeface="Microsoft YaHei"/>
                <a:cs typeface="+mn-cs"/>
              </a:rPr>
              <a:t> </a:t>
            </a:r>
            <a:r>
              <a:rPr lang="en-US" altLang="en-US" sz="2800" b="1" dirty="0">
                <a:solidFill>
                  <a:schemeClr val="tx1"/>
                </a:solidFill>
                <a:latin typeface="Calibri Light"/>
                <a:ea typeface="Microsoft YaHei"/>
                <a:cs typeface="Calibri Light"/>
              </a:rPr>
              <a:t> </a:t>
            </a:r>
            <a:endParaRPr kumimoji="0" lang="en-US" altLang="en-US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 Light" panose="020F0302020204030204" pitchFamily="34" charset="0"/>
              <a:cs typeface="+mn-cs"/>
            </a:endParaRPr>
          </a:p>
        </p:txBody>
      </p:sp>
      <p:sp>
        <p:nvSpPr>
          <p:cNvPr id="15362" name="Rectangle 2">
            <a:extLst>
              <a:ext uri="{FF2B5EF4-FFF2-40B4-BE49-F238E27FC236}">
                <a16:creationId xmlns:a16="http://schemas.microsoft.com/office/drawing/2014/main" id="{82DEE236-9E66-3C45-A3AD-3143F1BC84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84275" y="1189038"/>
            <a:ext cx="10153650" cy="2620962"/>
          </a:xfrm>
          <a:prstGeom prst="rect">
            <a:avLst/>
          </a:prstGeom>
          <a:noFill/>
          <a:ln>
            <a:noFill/>
          </a:ln>
          <a:effectLst/>
        </p:spPr>
        <p:txBody>
          <a:bodyPr lIns="90000" tIns="45000" rIns="90000" bIns="45000"/>
          <a:lstStyle>
            <a:lvl1pPr marL="228600" indent="-227013">
              <a:tabLst>
                <a:tab pos="228600" algn="l"/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  <a:tab pos="3429000" algn="l"/>
                <a:tab pos="3886200" algn="l"/>
                <a:tab pos="4343400" algn="l"/>
                <a:tab pos="4800600" algn="l"/>
                <a:tab pos="5257800" algn="l"/>
                <a:tab pos="5715000" algn="l"/>
                <a:tab pos="6172200" algn="l"/>
                <a:tab pos="6629400" algn="l"/>
                <a:tab pos="7086600" algn="l"/>
                <a:tab pos="7543800" algn="l"/>
                <a:tab pos="8001000" algn="l"/>
                <a:tab pos="8458200" algn="l"/>
                <a:tab pos="8915400" algn="l"/>
                <a:tab pos="9372600" algn="l"/>
                <a:tab pos="9410700" algn="l"/>
                <a:tab pos="101346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 marL="741363" indent="-284163">
              <a:tabLst>
                <a:tab pos="228600" algn="l"/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  <a:tab pos="3429000" algn="l"/>
                <a:tab pos="3886200" algn="l"/>
                <a:tab pos="4343400" algn="l"/>
                <a:tab pos="4800600" algn="l"/>
                <a:tab pos="5257800" algn="l"/>
                <a:tab pos="5715000" algn="l"/>
                <a:tab pos="6172200" algn="l"/>
                <a:tab pos="6629400" algn="l"/>
                <a:tab pos="7086600" algn="l"/>
                <a:tab pos="7543800" algn="l"/>
                <a:tab pos="8001000" algn="l"/>
                <a:tab pos="8458200" algn="l"/>
                <a:tab pos="8915400" algn="l"/>
                <a:tab pos="9372600" algn="l"/>
                <a:tab pos="9410700" algn="l"/>
                <a:tab pos="101346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228600" algn="l"/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  <a:tab pos="3429000" algn="l"/>
                <a:tab pos="3886200" algn="l"/>
                <a:tab pos="4343400" algn="l"/>
                <a:tab pos="4800600" algn="l"/>
                <a:tab pos="5257800" algn="l"/>
                <a:tab pos="5715000" algn="l"/>
                <a:tab pos="6172200" algn="l"/>
                <a:tab pos="6629400" algn="l"/>
                <a:tab pos="7086600" algn="l"/>
                <a:tab pos="7543800" algn="l"/>
                <a:tab pos="8001000" algn="l"/>
                <a:tab pos="8458200" algn="l"/>
                <a:tab pos="8915400" algn="l"/>
                <a:tab pos="9372600" algn="l"/>
                <a:tab pos="9410700" algn="l"/>
                <a:tab pos="101346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228600" algn="l"/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  <a:tab pos="3429000" algn="l"/>
                <a:tab pos="3886200" algn="l"/>
                <a:tab pos="4343400" algn="l"/>
                <a:tab pos="4800600" algn="l"/>
                <a:tab pos="5257800" algn="l"/>
                <a:tab pos="5715000" algn="l"/>
                <a:tab pos="6172200" algn="l"/>
                <a:tab pos="6629400" algn="l"/>
                <a:tab pos="7086600" algn="l"/>
                <a:tab pos="7543800" algn="l"/>
                <a:tab pos="8001000" algn="l"/>
                <a:tab pos="8458200" algn="l"/>
                <a:tab pos="8915400" algn="l"/>
                <a:tab pos="9372600" algn="l"/>
                <a:tab pos="9410700" algn="l"/>
                <a:tab pos="101346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228600" algn="l"/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  <a:tab pos="3429000" algn="l"/>
                <a:tab pos="3886200" algn="l"/>
                <a:tab pos="4343400" algn="l"/>
                <a:tab pos="4800600" algn="l"/>
                <a:tab pos="5257800" algn="l"/>
                <a:tab pos="5715000" algn="l"/>
                <a:tab pos="6172200" algn="l"/>
                <a:tab pos="6629400" algn="l"/>
                <a:tab pos="7086600" algn="l"/>
                <a:tab pos="7543800" algn="l"/>
                <a:tab pos="8001000" algn="l"/>
                <a:tab pos="8458200" algn="l"/>
                <a:tab pos="8915400" algn="l"/>
                <a:tab pos="9372600" algn="l"/>
                <a:tab pos="9410700" algn="l"/>
                <a:tab pos="101346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28600" algn="l"/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  <a:tab pos="3429000" algn="l"/>
                <a:tab pos="3886200" algn="l"/>
                <a:tab pos="4343400" algn="l"/>
                <a:tab pos="4800600" algn="l"/>
                <a:tab pos="5257800" algn="l"/>
                <a:tab pos="5715000" algn="l"/>
                <a:tab pos="6172200" algn="l"/>
                <a:tab pos="6629400" algn="l"/>
                <a:tab pos="7086600" algn="l"/>
                <a:tab pos="7543800" algn="l"/>
                <a:tab pos="8001000" algn="l"/>
                <a:tab pos="8458200" algn="l"/>
                <a:tab pos="8915400" algn="l"/>
                <a:tab pos="9372600" algn="l"/>
                <a:tab pos="9410700" algn="l"/>
                <a:tab pos="101346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28600" algn="l"/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  <a:tab pos="3429000" algn="l"/>
                <a:tab pos="3886200" algn="l"/>
                <a:tab pos="4343400" algn="l"/>
                <a:tab pos="4800600" algn="l"/>
                <a:tab pos="5257800" algn="l"/>
                <a:tab pos="5715000" algn="l"/>
                <a:tab pos="6172200" algn="l"/>
                <a:tab pos="6629400" algn="l"/>
                <a:tab pos="7086600" algn="l"/>
                <a:tab pos="7543800" algn="l"/>
                <a:tab pos="8001000" algn="l"/>
                <a:tab pos="8458200" algn="l"/>
                <a:tab pos="8915400" algn="l"/>
                <a:tab pos="9372600" algn="l"/>
                <a:tab pos="9410700" algn="l"/>
                <a:tab pos="101346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28600" algn="l"/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  <a:tab pos="3429000" algn="l"/>
                <a:tab pos="3886200" algn="l"/>
                <a:tab pos="4343400" algn="l"/>
                <a:tab pos="4800600" algn="l"/>
                <a:tab pos="5257800" algn="l"/>
                <a:tab pos="5715000" algn="l"/>
                <a:tab pos="6172200" algn="l"/>
                <a:tab pos="6629400" algn="l"/>
                <a:tab pos="7086600" algn="l"/>
                <a:tab pos="7543800" algn="l"/>
                <a:tab pos="8001000" algn="l"/>
                <a:tab pos="8458200" algn="l"/>
                <a:tab pos="8915400" algn="l"/>
                <a:tab pos="9372600" algn="l"/>
                <a:tab pos="9410700" algn="l"/>
                <a:tab pos="101346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28600" algn="l"/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  <a:tab pos="3429000" algn="l"/>
                <a:tab pos="3886200" algn="l"/>
                <a:tab pos="4343400" algn="l"/>
                <a:tab pos="4800600" algn="l"/>
                <a:tab pos="5257800" algn="l"/>
                <a:tab pos="5715000" algn="l"/>
                <a:tab pos="6172200" algn="l"/>
                <a:tab pos="6629400" algn="l"/>
                <a:tab pos="7086600" algn="l"/>
                <a:tab pos="7543800" algn="l"/>
                <a:tab pos="8001000" algn="l"/>
                <a:tab pos="8458200" algn="l"/>
                <a:tab pos="8915400" algn="l"/>
                <a:tab pos="9372600" algn="l"/>
                <a:tab pos="9410700" algn="l"/>
                <a:tab pos="101346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marL="1587" indent="0" eaLnBrk="1">
              <a:lnSpc>
                <a:spcPct val="90000"/>
              </a:lnSpc>
              <a:spcBef>
                <a:spcPts val="1000"/>
              </a:spcBef>
              <a:buClr>
                <a:srgbClr val="464846"/>
              </a:buClr>
              <a:buSzPct val="45000"/>
              <a:buFont typeface="Times New Roman" panose="02020603050405020304" pitchFamily="18" charset="0"/>
              <a:buNone/>
              <a:defRPr/>
            </a:pPr>
            <a:r>
              <a:rPr lang="en-US" altLang="en-US" sz="2800" dirty="0">
                <a:solidFill>
                  <a:srgbClr val="464846"/>
                </a:solidFill>
                <a:latin typeface="Calibri (Body)"/>
              </a:rPr>
              <a:t>Hið </a:t>
            </a:r>
            <a:r>
              <a:rPr lang="en-US" altLang="en-US" sz="2800" b="1" dirty="0">
                <a:solidFill>
                  <a:srgbClr val="464846"/>
                </a:solidFill>
                <a:latin typeface="Calibri (Body)"/>
              </a:rPr>
              <a:t>verðlagningarlíkan fjármagnseigna (CAPM) </a:t>
            </a:r>
            <a:r>
              <a:rPr lang="en-US" altLang="en-US" sz="2800" dirty="0">
                <a:solidFill>
                  <a:srgbClr val="464846"/>
                </a:solidFill>
                <a:latin typeface="Calibri (Body)"/>
              </a:rPr>
              <a:t>er sett fram með eftirfarandi formúlu:</a:t>
            </a:r>
          </a:p>
          <a:p>
            <a:pPr marL="1587" indent="0" eaLnBrk="1">
              <a:lnSpc>
                <a:spcPct val="90000"/>
              </a:lnSpc>
              <a:spcBef>
                <a:spcPts val="1000"/>
              </a:spcBef>
              <a:buClr>
                <a:srgbClr val="464846"/>
              </a:buClr>
              <a:buSzPct val="45000"/>
              <a:buFont typeface="Times New Roman" panose="02020603050405020304" pitchFamily="18" charset="0"/>
              <a:buNone/>
              <a:defRPr/>
            </a:pPr>
            <a:endParaRPr lang="en-US" altLang="en-US" sz="2800" dirty="0">
              <a:solidFill>
                <a:srgbClr val="464846"/>
              </a:solidFill>
              <a:latin typeface="Calibri (Body)"/>
            </a:endParaRPr>
          </a:p>
          <a:p>
            <a:pPr marL="1587" indent="0" eaLnBrk="1">
              <a:lnSpc>
                <a:spcPct val="90000"/>
              </a:lnSpc>
              <a:spcBef>
                <a:spcPts val="1000"/>
              </a:spcBef>
              <a:buClr>
                <a:srgbClr val="464846"/>
              </a:buClr>
              <a:buSzPct val="45000"/>
              <a:buFont typeface="Times New Roman" panose="02020603050405020304" pitchFamily="18" charset="0"/>
              <a:buNone/>
              <a:defRPr/>
            </a:pPr>
            <a:endParaRPr lang="en-US" altLang="en-US" sz="2800" dirty="0">
              <a:solidFill>
                <a:srgbClr val="464846"/>
              </a:solidFill>
              <a:latin typeface="Calibri (Body)"/>
            </a:endParaRPr>
          </a:p>
          <a:p>
            <a:pPr lvl="1" eaLnBrk="1">
              <a:lnSpc>
                <a:spcPct val="90000"/>
              </a:lnSpc>
              <a:spcBef>
                <a:spcPts val="1000"/>
              </a:spcBef>
              <a:buClr>
                <a:srgbClr val="000000"/>
              </a:buClr>
              <a:buSzPct val="45000"/>
              <a:buFont typeface="Wingdings" pitchFamily="2" charset="2"/>
              <a:buChar char=""/>
              <a:defRPr/>
            </a:pPr>
            <a:r>
              <a:rPr lang="en-US" altLang="en-US" sz="2000" dirty="0">
                <a:solidFill>
                  <a:srgbClr val="464846"/>
                </a:solidFill>
                <a:latin typeface="Calibri (Body)"/>
              </a:rPr>
              <a:t>Ávöxtunarkrafa eignar = áhættulausir vextir + beta (vænt markaðsávöxtun – áhættulausir vextir)</a:t>
            </a:r>
          </a:p>
          <a:p>
            <a:pPr eaLnBrk="1">
              <a:lnSpc>
                <a:spcPct val="90000"/>
              </a:lnSpc>
              <a:spcBef>
                <a:spcPts val="1000"/>
              </a:spcBef>
              <a:buClr>
                <a:srgbClr val="464846"/>
              </a:buClr>
              <a:buSzPct val="45000"/>
              <a:buFont typeface="Wingdings" pitchFamily="2" charset="2"/>
              <a:buChar char=""/>
              <a:defRPr/>
            </a:pPr>
            <a:r>
              <a:rPr lang="en-US" altLang="en-US" sz="2400" dirty="0">
                <a:solidFill>
                  <a:srgbClr val="464846"/>
                </a:solidFill>
                <a:latin typeface="Calibri (Body)"/>
              </a:rPr>
              <a:t>Markaðurinn hefur samkvæmt skilgreiningu betagildið 1.0, sem gefur markaðsávöxtun þegar því er skeytt inn í jöfnuna hér að ofan.</a:t>
            </a:r>
          </a:p>
          <a:p>
            <a:pPr eaLnBrk="1">
              <a:lnSpc>
                <a:spcPct val="90000"/>
              </a:lnSpc>
              <a:spcBef>
                <a:spcPts val="1000"/>
              </a:spcBef>
              <a:buClr>
                <a:srgbClr val="464846"/>
              </a:buClr>
              <a:buSzPct val="45000"/>
              <a:buFont typeface="Wingdings" pitchFamily="2" charset="2"/>
              <a:buChar char=""/>
              <a:defRPr/>
            </a:pPr>
            <a:r>
              <a:rPr lang="en-US" altLang="en-US" sz="2400" dirty="0">
                <a:solidFill>
                  <a:srgbClr val="464846"/>
                </a:solidFill>
                <a:latin typeface="Calibri (Body)"/>
              </a:rPr>
              <a:t>Hlutabréf með betagildi yfir 1.0 hafa því hærri ávöxtunarkröfu en markaðurinn en hlutabréf með betagildi undir 1.0 hafa lægri ávöxtunarkröfu.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B83255E8-0DD1-40E7-AFDC-486635CE55E3}"/>
                  </a:ext>
                </a:extLst>
              </p:cNvPr>
              <p:cNvSpPr txBox="1"/>
              <p:nvPr/>
            </p:nvSpPr>
            <p:spPr>
              <a:xfrm>
                <a:off x="3175000" y="2019714"/>
                <a:ext cx="6172200" cy="8804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240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e</m:t>
                          </m:r>
                        </m:sub>
                      </m:sSub>
                      <m:r>
                        <m:rPr>
                          <m:aln/>
                        </m:rPr>
                        <a:rPr lang="en-US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m:rPr>
                              <m:nor/>
                            </m:rPr>
                            <a:rPr lang="en-US" sz="240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f</m:t>
                          </m:r>
                        </m:sub>
                      </m:sSub>
                      <m:r>
                        <a:rPr lang="en-US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m:rPr>
                          <m:sty m:val="p"/>
                        </m:rPr>
                        <a:rPr lang="en-US" sz="24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Beta</m:t>
                      </m:r>
                      <m:r>
                        <a:rPr lang="en-US" sz="24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m:rPr>
                          <m:sty m:val="p"/>
                        </m:rPr>
                        <a:rPr lang="en-US" sz="24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Market</m:t>
                      </m:r>
                      <m:r>
                        <a:rPr lang="en-US" sz="24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24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Risk</m:t>
                      </m:r>
                      <m:r>
                        <a:rPr lang="en-US" sz="24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24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Premium</m:t>
                      </m:r>
                    </m:oMath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240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e</m:t>
                          </m:r>
                        </m:sub>
                      </m:sSub>
                      <m:r>
                        <m:rPr>
                          <m:aln/>
                        </m:rPr>
                        <a:rPr lang="en-US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m:rPr>
                              <m:nor/>
                            </m:rPr>
                            <a:rPr lang="en-US" sz="240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f</m:t>
                          </m:r>
                        </m:sub>
                      </m:sSub>
                      <m:r>
                        <a:rPr lang="en-US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m:rPr>
                          <m:nor/>
                        </m:rPr>
                        <a:rPr lang="en-US" sz="24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Beta</m:t>
                      </m:r>
                      <m:r>
                        <a:rPr lang="en-US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×(</m:t>
                      </m:r>
                      <m:sSub>
                        <m:sSubPr>
                          <m:ctrlP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m:rPr>
                              <m:nor/>
                            </m:rPr>
                            <a:rPr lang="en-US" sz="240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m</m:t>
                          </m:r>
                        </m:sub>
                      </m:sSub>
                      <m:r>
                        <a:rPr lang="en-US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m:rPr>
                              <m:nor/>
                            </m:rPr>
                            <a:rPr lang="en-US" sz="240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f</m:t>
                          </m:r>
                        </m:sub>
                      </m:sSub>
                      <m:r>
                        <a:rPr lang="en-US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>
                  <a:solidFill>
                    <a:schemeClr val="tx1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B83255E8-0DD1-40E7-AFDC-486635CE55E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75000" y="2019714"/>
                <a:ext cx="6172200" cy="880497"/>
              </a:xfrm>
              <a:prstGeom prst="rect">
                <a:avLst/>
              </a:prstGeom>
              <a:blipFill>
                <a:blip r:embed="rId4"/>
                <a:stretch>
                  <a:fillRect b="-620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164112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1">
            <a:extLst>
              <a:ext uri="{FF2B5EF4-FFF2-40B4-BE49-F238E27FC236}">
                <a16:creationId xmlns:a16="http://schemas.microsoft.com/office/drawing/2014/main" id="{CFCFFF97-901E-F54B-920A-D5624821D0B3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838200" y="222295"/>
            <a:ext cx="8945563" cy="857250"/>
          </a:xfrm>
          <a:prstGeom prst="rect">
            <a:avLst/>
          </a:prstGeom>
          <a:noFill/>
          <a:ln>
            <a:noFill/>
            <a:prstDash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rot="0" spcFirstLastPara="0" vertOverflow="overflow" horzOverflow="overflow" vert="horz" wrap="square" lIns="90000" tIns="45000" rIns="90000" bIns="4500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 Light (Headings)"/>
                <a:cs typeface="+mn-cs"/>
              </a:rPr>
              <a:t>15.4 Námsmarkmið 1:  Túlka Sharpe-hlutfall.</a:t>
            </a:r>
          </a:p>
        </p:txBody>
      </p:sp>
      <p:sp>
        <p:nvSpPr>
          <p:cNvPr id="16386" name="Rectangle 2">
            <a:extLst>
              <a:ext uri="{FF2B5EF4-FFF2-40B4-BE49-F238E27FC236}">
                <a16:creationId xmlns:a16="http://schemas.microsoft.com/office/drawing/2014/main" id="{B35A75A4-8E42-DF40-8F96-3D8CE61906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5988" y="1279525"/>
            <a:ext cx="10542587" cy="5716588"/>
          </a:xfrm>
          <a:prstGeom prst="rect">
            <a:avLst/>
          </a:prstGeom>
          <a:noFill/>
          <a:ln>
            <a:noFill/>
          </a:ln>
          <a:effectLst/>
        </p:spPr>
        <p:txBody>
          <a:bodyPr lIns="90000" tIns="45000" rIns="90000" bIns="45000"/>
          <a:lstStyle>
            <a:lvl1pPr marL="228600" indent="-227013">
              <a:tabLst>
                <a:tab pos="228600" algn="l"/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  <a:tab pos="3429000" algn="l"/>
                <a:tab pos="3886200" algn="l"/>
                <a:tab pos="4343400" algn="l"/>
                <a:tab pos="4800600" algn="l"/>
                <a:tab pos="5257800" algn="l"/>
                <a:tab pos="5715000" algn="l"/>
                <a:tab pos="6172200" algn="l"/>
                <a:tab pos="6629400" algn="l"/>
                <a:tab pos="7086600" algn="l"/>
                <a:tab pos="7543800" algn="l"/>
                <a:tab pos="8001000" algn="l"/>
                <a:tab pos="8458200" algn="l"/>
                <a:tab pos="8915400" algn="l"/>
                <a:tab pos="9372600" algn="l"/>
                <a:tab pos="9410700" algn="l"/>
                <a:tab pos="101346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 marL="741363" indent="-284163">
              <a:tabLst>
                <a:tab pos="228600" algn="l"/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  <a:tab pos="3429000" algn="l"/>
                <a:tab pos="3886200" algn="l"/>
                <a:tab pos="4343400" algn="l"/>
                <a:tab pos="4800600" algn="l"/>
                <a:tab pos="5257800" algn="l"/>
                <a:tab pos="5715000" algn="l"/>
                <a:tab pos="6172200" algn="l"/>
                <a:tab pos="6629400" algn="l"/>
                <a:tab pos="7086600" algn="l"/>
                <a:tab pos="7543800" algn="l"/>
                <a:tab pos="8001000" algn="l"/>
                <a:tab pos="8458200" algn="l"/>
                <a:tab pos="8915400" algn="l"/>
                <a:tab pos="9372600" algn="l"/>
                <a:tab pos="9410700" algn="l"/>
                <a:tab pos="101346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228600" algn="l"/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  <a:tab pos="3429000" algn="l"/>
                <a:tab pos="3886200" algn="l"/>
                <a:tab pos="4343400" algn="l"/>
                <a:tab pos="4800600" algn="l"/>
                <a:tab pos="5257800" algn="l"/>
                <a:tab pos="5715000" algn="l"/>
                <a:tab pos="6172200" algn="l"/>
                <a:tab pos="6629400" algn="l"/>
                <a:tab pos="7086600" algn="l"/>
                <a:tab pos="7543800" algn="l"/>
                <a:tab pos="8001000" algn="l"/>
                <a:tab pos="8458200" algn="l"/>
                <a:tab pos="8915400" algn="l"/>
                <a:tab pos="9372600" algn="l"/>
                <a:tab pos="9410700" algn="l"/>
                <a:tab pos="101346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228600" algn="l"/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  <a:tab pos="3429000" algn="l"/>
                <a:tab pos="3886200" algn="l"/>
                <a:tab pos="4343400" algn="l"/>
                <a:tab pos="4800600" algn="l"/>
                <a:tab pos="5257800" algn="l"/>
                <a:tab pos="5715000" algn="l"/>
                <a:tab pos="6172200" algn="l"/>
                <a:tab pos="6629400" algn="l"/>
                <a:tab pos="7086600" algn="l"/>
                <a:tab pos="7543800" algn="l"/>
                <a:tab pos="8001000" algn="l"/>
                <a:tab pos="8458200" algn="l"/>
                <a:tab pos="8915400" algn="l"/>
                <a:tab pos="9372600" algn="l"/>
                <a:tab pos="9410700" algn="l"/>
                <a:tab pos="101346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228600" algn="l"/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  <a:tab pos="3429000" algn="l"/>
                <a:tab pos="3886200" algn="l"/>
                <a:tab pos="4343400" algn="l"/>
                <a:tab pos="4800600" algn="l"/>
                <a:tab pos="5257800" algn="l"/>
                <a:tab pos="5715000" algn="l"/>
                <a:tab pos="6172200" algn="l"/>
                <a:tab pos="6629400" algn="l"/>
                <a:tab pos="7086600" algn="l"/>
                <a:tab pos="7543800" algn="l"/>
                <a:tab pos="8001000" algn="l"/>
                <a:tab pos="8458200" algn="l"/>
                <a:tab pos="8915400" algn="l"/>
                <a:tab pos="9372600" algn="l"/>
                <a:tab pos="9410700" algn="l"/>
                <a:tab pos="101346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28600" algn="l"/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  <a:tab pos="3429000" algn="l"/>
                <a:tab pos="3886200" algn="l"/>
                <a:tab pos="4343400" algn="l"/>
                <a:tab pos="4800600" algn="l"/>
                <a:tab pos="5257800" algn="l"/>
                <a:tab pos="5715000" algn="l"/>
                <a:tab pos="6172200" algn="l"/>
                <a:tab pos="6629400" algn="l"/>
                <a:tab pos="7086600" algn="l"/>
                <a:tab pos="7543800" algn="l"/>
                <a:tab pos="8001000" algn="l"/>
                <a:tab pos="8458200" algn="l"/>
                <a:tab pos="8915400" algn="l"/>
                <a:tab pos="9372600" algn="l"/>
                <a:tab pos="9410700" algn="l"/>
                <a:tab pos="101346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28600" algn="l"/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  <a:tab pos="3429000" algn="l"/>
                <a:tab pos="3886200" algn="l"/>
                <a:tab pos="4343400" algn="l"/>
                <a:tab pos="4800600" algn="l"/>
                <a:tab pos="5257800" algn="l"/>
                <a:tab pos="5715000" algn="l"/>
                <a:tab pos="6172200" algn="l"/>
                <a:tab pos="6629400" algn="l"/>
                <a:tab pos="7086600" algn="l"/>
                <a:tab pos="7543800" algn="l"/>
                <a:tab pos="8001000" algn="l"/>
                <a:tab pos="8458200" algn="l"/>
                <a:tab pos="8915400" algn="l"/>
                <a:tab pos="9372600" algn="l"/>
                <a:tab pos="9410700" algn="l"/>
                <a:tab pos="101346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28600" algn="l"/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  <a:tab pos="3429000" algn="l"/>
                <a:tab pos="3886200" algn="l"/>
                <a:tab pos="4343400" algn="l"/>
                <a:tab pos="4800600" algn="l"/>
                <a:tab pos="5257800" algn="l"/>
                <a:tab pos="5715000" algn="l"/>
                <a:tab pos="6172200" algn="l"/>
                <a:tab pos="6629400" algn="l"/>
                <a:tab pos="7086600" algn="l"/>
                <a:tab pos="7543800" algn="l"/>
                <a:tab pos="8001000" algn="l"/>
                <a:tab pos="8458200" algn="l"/>
                <a:tab pos="8915400" algn="l"/>
                <a:tab pos="9372600" algn="l"/>
                <a:tab pos="9410700" algn="l"/>
                <a:tab pos="101346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28600" algn="l"/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  <a:tab pos="3429000" algn="l"/>
                <a:tab pos="3886200" algn="l"/>
                <a:tab pos="4343400" algn="l"/>
                <a:tab pos="4800600" algn="l"/>
                <a:tab pos="5257800" algn="l"/>
                <a:tab pos="5715000" algn="l"/>
                <a:tab pos="6172200" algn="l"/>
                <a:tab pos="6629400" algn="l"/>
                <a:tab pos="7086600" algn="l"/>
                <a:tab pos="7543800" algn="l"/>
                <a:tab pos="8001000" algn="l"/>
                <a:tab pos="8458200" algn="l"/>
                <a:tab pos="8915400" algn="l"/>
                <a:tab pos="9372600" algn="l"/>
                <a:tab pos="9410700" algn="l"/>
                <a:tab pos="101346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marL="1587" indent="0" eaLnBrk="1">
              <a:lnSpc>
                <a:spcPct val="90000"/>
              </a:lnSpc>
              <a:spcBef>
                <a:spcPts val="1000"/>
              </a:spcBef>
              <a:buClr>
                <a:srgbClr val="464846"/>
              </a:buClr>
              <a:buSzPct val="45000"/>
              <a:buFont typeface="Times New Roman" panose="02020603050405020304" pitchFamily="18" charset="0"/>
              <a:buNone/>
              <a:defRPr/>
            </a:pPr>
            <a:r>
              <a:rPr lang="en-US" altLang="en-US" sz="2800" dirty="0">
                <a:solidFill>
                  <a:srgbClr val="464846"/>
                </a:solidFill>
                <a:latin typeface="Calibri (Body)"/>
              </a:rPr>
              <a:t>Svonefnt </a:t>
            </a:r>
            <a:r>
              <a:rPr lang="en-US" altLang="en-US" sz="2800" b="1" dirty="0">
                <a:solidFill>
                  <a:srgbClr val="464846"/>
                </a:solidFill>
                <a:latin typeface="Calibri (Body)"/>
              </a:rPr>
              <a:t>Sharpe-hlutfall </a:t>
            </a:r>
            <a:r>
              <a:rPr lang="en-US" altLang="en-US" sz="2800" dirty="0">
                <a:solidFill>
                  <a:srgbClr val="464846"/>
                </a:solidFill>
                <a:latin typeface="Calibri (Body)"/>
              </a:rPr>
              <a:t>er reiknað með því að deila staðalfráviki ávöxtunar eignasafns upp í áhættuálag þess.</a:t>
            </a:r>
          </a:p>
          <a:p>
            <a:pPr marL="401637" indent="-457200" eaLnBrk="1">
              <a:lnSpc>
                <a:spcPct val="90000"/>
              </a:lnSpc>
              <a:spcBef>
                <a:spcPts val="10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en-US" altLang="en-US" sz="2400" dirty="0">
                <a:solidFill>
                  <a:srgbClr val="464846"/>
                </a:solidFill>
                <a:latin typeface="Calibri (Body)"/>
              </a:rPr>
              <a:t>Áhættuálag eignasafns er ávöxtun þess að frádreginni áhættulausri ávöxtun, það er umbun fjárfestisins fyrir að bera áhættu.</a:t>
            </a:r>
          </a:p>
          <a:p>
            <a:pPr marL="458787" indent="-457200" eaLnBrk="1">
              <a:lnSpc>
                <a:spcPct val="90000"/>
              </a:lnSpc>
              <a:spcBef>
                <a:spcPts val="1000"/>
              </a:spcBef>
              <a:buClr>
                <a:srgbClr val="464846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en-US" altLang="en-US" sz="2400" dirty="0">
                <a:solidFill>
                  <a:srgbClr val="464846"/>
                </a:solidFill>
                <a:latin typeface="Calibri (Body)"/>
              </a:rPr>
              <a:t>Líta má á þetta hlutfall sem mælikvarða á umbun miðað við áhættu.</a:t>
            </a:r>
          </a:p>
          <a:p>
            <a:pPr marL="914400" lvl="1" indent="-457200" eaLnBrk="1">
              <a:lnSpc>
                <a:spcPct val="90000"/>
              </a:lnSpc>
              <a:spcBef>
                <a:spcPts val="10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en-US" altLang="en-US" sz="2000" i="1" dirty="0">
                <a:solidFill>
                  <a:srgbClr val="464846"/>
                </a:solidFill>
                <a:latin typeface="Calibri (Body)"/>
              </a:rPr>
              <a:t>Hversu mikla umbun fær fjárfestir fyrir hverja einingu áhættu?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1">
            <a:extLst>
              <a:ext uri="{FF2B5EF4-FFF2-40B4-BE49-F238E27FC236}">
                <a16:creationId xmlns:a16="http://schemas.microsoft.com/office/drawing/2014/main" id="{F877FBB3-37C7-4D44-8C3E-7C672DCC66A0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864327" y="222295"/>
            <a:ext cx="8945563" cy="857250"/>
          </a:xfrm>
          <a:prstGeom prst="rect">
            <a:avLst/>
          </a:prstGeom>
          <a:noFill/>
          <a:ln>
            <a:noFill/>
            <a:prstDash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rot="0" spcFirstLastPara="0" vertOverflow="overflow" horzOverflow="overflow" vert="horz" wrap="square" lIns="90000" tIns="45000" rIns="90000" bIns="4500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 Light (Headings)"/>
                <a:cs typeface="+mn-cs"/>
              </a:rPr>
              <a:t>15.4 Námsmarkmið 2: Túlka Treynor-mælikvarðann. </a:t>
            </a:r>
          </a:p>
        </p:txBody>
      </p:sp>
      <p:sp>
        <p:nvSpPr>
          <p:cNvPr id="17410" name="Rectangle 2">
            <a:extLst>
              <a:ext uri="{FF2B5EF4-FFF2-40B4-BE49-F238E27FC236}">
                <a16:creationId xmlns:a16="http://schemas.microsoft.com/office/drawing/2014/main" id="{5B06D2D6-18B2-F24C-AD16-1659A825C6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2188" y="1371600"/>
            <a:ext cx="10436225" cy="4387850"/>
          </a:xfrm>
          <a:prstGeom prst="rect">
            <a:avLst/>
          </a:prstGeom>
          <a:noFill/>
          <a:ln>
            <a:noFill/>
          </a:ln>
          <a:effectLst/>
        </p:spPr>
        <p:txBody>
          <a:bodyPr lIns="90000" tIns="45000" rIns="90000" bIns="45000"/>
          <a:lstStyle>
            <a:lvl1pPr marL="457200" indent="-457200"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1346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 marL="741363" indent="-284163"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1346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1346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1346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1346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1346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1346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1346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1346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marL="0" indent="0" eaLnBrk="1">
              <a:lnSpc>
                <a:spcPct val="90000"/>
              </a:lnSpc>
              <a:spcBef>
                <a:spcPts val="1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r>
              <a:rPr lang="en-US" altLang="en-US" sz="2800" dirty="0">
                <a:solidFill>
                  <a:srgbClr val="464846"/>
                </a:solidFill>
                <a:latin typeface="Calibri (Body)"/>
              </a:rPr>
              <a:t>Svonefndur </a:t>
            </a:r>
            <a:r>
              <a:rPr lang="en-US" altLang="en-US" sz="2800" b="1" dirty="0">
                <a:solidFill>
                  <a:srgbClr val="464846"/>
                </a:solidFill>
                <a:latin typeface="Calibri (Body)"/>
              </a:rPr>
              <a:t>Treynor-mælikvarði </a:t>
            </a:r>
            <a:r>
              <a:rPr lang="en-US" altLang="en-US" sz="2800" dirty="0">
                <a:solidFill>
                  <a:srgbClr val="464846"/>
                </a:solidFill>
                <a:latin typeface="Calibri (Body)"/>
              </a:rPr>
              <a:t>hefur sama teljara og Sharpe-hlutfallið, það er áhættuálag eignasafnsins, sem jafngildir ávöxtun þess að frádreginni áhættulausri ávöxtun.</a:t>
            </a:r>
          </a:p>
          <a:p>
            <a:pPr marL="920750" lvl="1" indent="-349250" eaLnBrk="1">
              <a:lnSpc>
                <a:spcPct val="90000"/>
              </a:lnSpc>
              <a:spcBef>
                <a:spcPts val="10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en-US" altLang="en-US" sz="2400" dirty="0">
                <a:solidFill>
                  <a:srgbClr val="464846"/>
                </a:solidFill>
                <a:latin typeface="Calibri (Body)"/>
              </a:rPr>
              <a:t>Í Treynor-mælikvarðanum er áhættuálagi eignasafnsins deilt með betagildi þess í stað staðalfráviksins.</a:t>
            </a:r>
          </a:p>
          <a:p>
            <a:pPr marL="920750" indent="-349250" eaLnBrk="1">
              <a:lnSpc>
                <a:spcPct val="90000"/>
              </a:lnSpc>
              <a:spcBef>
                <a:spcPts val="10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en-US" altLang="en-US" sz="2400" dirty="0">
                <a:solidFill>
                  <a:srgbClr val="464846"/>
                </a:solidFill>
                <a:latin typeface="Calibri (Body)"/>
              </a:rPr>
              <a:t>Treynor-mælikvarðinn beinist að kerfisbundinni áhættu þar sem betagildi eignasafnsins er nefnari jöfnunnar.</a:t>
            </a:r>
          </a:p>
          <a:p>
            <a:pPr marL="920750" lvl="1" indent="-349250" eaLnBrk="1">
              <a:lnSpc>
                <a:spcPct val="90000"/>
              </a:lnSpc>
              <a:spcBef>
                <a:spcPts val="10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en-US" altLang="en-US" sz="2400" dirty="0">
                <a:solidFill>
                  <a:srgbClr val="464846"/>
                </a:solidFill>
                <a:latin typeface="Calibri (Body)"/>
              </a:rPr>
              <a:t>Sharpe-hlutfallið beinist hins vegar að heildaráhættu þar sem staðalfrávik ávöxtunar eignasafnsins er notað sem nefnari.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1">
            <a:extLst>
              <a:ext uri="{FF2B5EF4-FFF2-40B4-BE49-F238E27FC236}">
                <a16:creationId xmlns:a16="http://schemas.microsoft.com/office/drawing/2014/main" id="{CBE93A97-BF3F-F14F-95B4-04FC5FA541C6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838200" y="222295"/>
            <a:ext cx="8945563" cy="857250"/>
          </a:xfrm>
          <a:prstGeom prst="rect">
            <a:avLst/>
          </a:prstGeom>
          <a:noFill/>
          <a:ln>
            <a:noFill/>
            <a:prstDash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rot="0" spcFirstLastPara="0" vertOverflow="overflow" horzOverflow="overflow" vert="horz" wrap="square" lIns="90000" tIns="45000" rIns="90000" bIns="4500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 Light (Headings)"/>
                <a:cs typeface="+mn-cs"/>
              </a:rPr>
              <a:t>15.4 Námsmarkmið 3: Túlka alfa Jensens.</a:t>
            </a: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 Light" panose="020F0302020204030204" pitchFamily="34" charset="0"/>
                <a:ea typeface="Microsoft YaHei" panose="020B0503020204020204" pitchFamily="34" charset="-122"/>
                <a:cs typeface="+mn-cs"/>
              </a:rPr>
              <a:t> </a:t>
            </a:r>
          </a:p>
        </p:txBody>
      </p:sp>
      <p:sp>
        <p:nvSpPr>
          <p:cNvPr id="18434" name="Rectangle 2">
            <a:extLst>
              <a:ext uri="{FF2B5EF4-FFF2-40B4-BE49-F238E27FC236}">
                <a16:creationId xmlns:a16="http://schemas.microsoft.com/office/drawing/2014/main" id="{3A7D9F97-F1CD-CA41-A664-AB8E3CC278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5988" y="1096963"/>
            <a:ext cx="10512425" cy="4662487"/>
          </a:xfrm>
          <a:prstGeom prst="rect">
            <a:avLst/>
          </a:prstGeom>
          <a:noFill/>
          <a:ln>
            <a:noFill/>
          </a:ln>
          <a:effectLst/>
        </p:spPr>
        <p:txBody>
          <a:bodyPr lIns="90000" tIns="45000" rIns="90000" bIns="45000"/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  <a:tab pos="101346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  <a:tab pos="101346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  <a:tab pos="101346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  <a:tab pos="101346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  <a:tab pos="101346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  <a:tab pos="101346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  <a:tab pos="101346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  <a:tab pos="101346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  <a:tab pos="101346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eaLnBrk="1">
              <a:lnSpc>
                <a:spcPct val="90000"/>
              </a:lnSpc>
              <a:spcBef>
                <a:spcPts val="1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r>
              <a:rPr lang="en-US" altLang="en-US" sz="2800" b="1" dirty="0">
                <a:solidFill>
                  <a:srgbClr val="464846"/>
                </a:solidFill>
                <a:latin typeface="Calibri (Body)"/>
              </a:rPr>
              <a:t>Alfa Jensens </a:t>
            </a:r>
            <a:r>
              <a:rPr lang="en-US" altLang="en-US" sz="2800" dirty="0">
                <a:solidFill>
                  <a:srgbClr val="464846"/>
                </a:solidFill>
                <a:latin typeface="Calibri (Body)"/>
              </a:rPr>
              <a:t>ber raunávöxtun eignar saman við vænta ávöxtun hennar samkvæmt verðlagningarlíkani fjármagnseigna (CAPM).</a:t>
            </a:r>
          </a:p>
          <a:p>
            <a:pPr eaLnBrk="1">
              <a:lnSpc>
                <a:spcPct val="90000"/>
              </a:lnSpc>
              <a:spcBef>
                <a:spcPts val="1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r>
              <a:rPr lang="en-US" altLang="en-US" sz="2800" dirty="0">
                <a:solidFill>
                  <a:srgbClr val="464846"/>
                </a:solidFill>
                <a:latin typeface="Calibri (Body)"/>
              </a:rPr>
              <a:t>	CAPM er:</a:t>
            </a:r>
          </a:p>
          <a:p>
            <a:pPr eaLnBrk="1">
              <a:lnSpc>
                <a:spcPct val="90000"/>
              </a:lnSpc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r>
              <a:rPr lang="en-US" altLang="en-US" sz="2800" dirty="0">
                <a:solidFill>
                  <a:srgbClr val="464846"/>
                </a:solidFill>
                <a:latin typeface="Calibri (Body)"/>
              </a:rPr>
              <a:t>	Ávöxtunarkrafa eignar = áhættulausir vextir + beta (vænt markaðsávöxtun – áhættulausir vextir)</a:t>
            </a:r>
          </a:p>
          <a:p>
            <a:pPr marL="746125" indent="-314325" eaLnBrk="1">
              <a:lnSpc>
                <a:spcPct val="90000"/>
              </a:lnSpc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en-US" altLang="en-US" sz="2400" dirty="0">
                <a:solidFill>
                  <a:srgbClr val="464846"/>
                </a:solidFill>
                <a:latin typeface="Calibri (Body)"/>
              </a:rPr>
              <a:t>Ef vænt ávöxtun eignar samkvæmt CAPM er 10% en raunávöxtunin reynist 11% er 1% munurinn á raunávöxtun og væntri ávöxtun alfa eignarinnar. </a:t>
            </a:r>
          </a:p>
          <a:p>
            <a:pPr marL="746125" indent="-314325" eaLnBrk="1">
              <a:lnSpc>
                <a:spcPct val="90000"/>
              </a:lnSpc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en-US" altLang="en-US" sz="2400" dirty="0">
                <a:solidFill>
                  <a:srgbClr val="464846"/>
                </a:solidFill>
                <a:latin typeface="Calibri (Body)"/>
              </a:rPr>
              <a:t>Fjárfestingar með jákvætt alfa hafa skilað meiri ávöxtun en búast mætti við miðað við áhættu eignasafnsins. Þetta nefnist </a:t>
            </a:r>
            <a:r>
              <a:rPr lang="en-US" altLang="en-US" sz="2400" i="1" dirty="0">
                <a:solidFill>
                  <a:srgbClr val="464846"/>
                </a:solidFill>
                <a:latin typeface="Calibri (Body)"/>
              </a:rPr>
              <a:t>umframávöxtun</a:t>
            </a:r>
            <a:r>
              <a:rPr lang="en-US" altLang="en-US" sz="2400" dirty="0">
                <a:solidFill>
                  <a:srgbClr val="464846"/>
                </a:solidFill>
                <a:latin typeface="Calibri (Body)"/>
              </a:rPr>
              <a:t>.</a:t>
            </a:r>
          </a:p>
          <a:p>
            <a:pPr marL="746125" indent="-314325" eaLnBrk="1">
              <a:lnSpc>
                <a:spcPct val="90000"/>
              </a:lnSpc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en-US" altLang="en-US" sz="2400" dirty="0">
                <a:solidFill>
                  <a:srgbClr val="464846"/>
                </a:solidFill>
                <a:latin typeface="Calibri (Body)"/>
              </a:rPr>
              <a:t>Alfa Jensens hefur sjálfstæða merkingu, ólíkt Sharpe-hlutfallinu og Treynor-mælikvarðanum, sem aðeins hafa merkingu í samanburði.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1">
            <a:extLst>
              <a:ext uri="{FF2B5EF4-FFF2-40B4-BE49-F238E27FC236}">
                <a16:creationId xmlns:a16="http://schemas.microsoft.com/office/drawing/2014/main" id="{370E1D64-333E-C54A-B022-0937356A1B74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838200" y="239713"/>
            <a:ext cx="8945563" cy="857250"/>
          </a:xfrm>
          <a:prstGeom prst="rect">
            <a:avLst/>
          </a:prstGeom>
          <a:noFill/>
          <a:ln>
            <a:noFill/>
            <a:prstDash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rot="0" spcFirstLastPara="0" vertOverflow="overflow" horzOverflow="overflow" vert="horz" wrap="square" lIns="90000" tIns="45000" rIns="90000" bIns="4500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 Light (Headings)"/>
                <a:ea typeface="Microsoft YaHei"/>
                <a:cs typeface="+mn-cs"/>
              </a:rPr>
              <a:t>15.5 Námsmarkmið 1: Reikna meðalávöxtun og staðalfrávik hlutabréfs.</a:t>
            </a:r>
          </a:p>
        </p:txBody>
      </p:sp>
      <p:sp>
        <p:nvSpPr>
          <p:cNvPr id="32771" name="Rectangle 2">
            <a:extLst>
              <a:ext uri="{FF2B5EF4-FFF2-40B4-BE49-F238E27FC236}">
                <a16:creationId xmlns:a16="http://schemas.microsoft.com/office/drawing/2014/main" id="{904A4382-6346-7E43-A092-86F39EE8B9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5988" y="1189038"/>
            <a:ext cx="10512425" cy="5394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  <a:tab pos="101346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  <a:tab pos="101346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  <a:tab pos="101346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  <a:tab pos="101346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  <a:tab pos="101346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  <a:tab pos="101346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  <a:tab pos="101346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  <a:tab pos="101346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  <a:tab pos="101346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>
              <a:lnSpc>
                <a:spcPct val="100000"/>
              </a:lnSpc>
              <a:spcAft>
                <a:spcPct val="0"/>
              </a:spcAft>
              <a:buSzPct val="45000"/>
            </a:pPr>
            <a:r>
              <a:rPr lang="en-US" altLang="en-US" sz="2800" dirty="0">
                <a:solidFill>
                  <a:srgbClr val="464846"/>
                </a:solidFill>
                <a:latin typeface="Calibri (Body)"/>
              </a:rPr>
              <a:t>Sú </a:t>
            </a:r>
            <a:r>
              <a:rPr lang="en-US" altLang="en-US" sz="2800" b="1" dirty="0">
                <a:solidFill>
                  <a:srgbClr val="464846"/>
                </a:solidFill>
                <a:latin typeface="Calibri (Body)"/>
              </a:rPr>
              <a:t>meðalávöxtun hlutabréfs </a:t>
            </a:r>
            <a:r>
              <a:rPr lang="en-US" altLang="en-US" sz="2800" dirty="0">
                <a:solidFill>
                  <a:srgbClr val="464846"/>
                </a:solidFill>
                <a:latin typeface="Calibri (Body)"/>
              </a:rPr>
              <a:t>er reiknað meðaltal ávöxtunar þess yfir tiltekið tímabil. Leggið mælingarnar saman og deilið summunni með fjölda þeirra.</a:t>
            </a:r>
          </a:p>
          <a:p>
            <a:pPr>
              <a:lnSpc>
                <a:spcPct val="100000"/>
              </a:lnSpc>
              <a:spcAft>
                <a:spcPct val="0"/>
              </a:spcAft>
              <a:buSzPct val="45000"/>
              <a:buFont typeface="Wingdings" pitchFamily="2" charset="2"/>
              <a:buNone/>
            </a:pPr>
            <a:endParaRPr lang="en-US" altLang="en-US" sz="2800" dirty="0">
              <a:solidFill>
                <a:srgbClr val="464846"/>
              </a:solidFill>
              <a:latin typeface="Calibri (Body)"/>
            </a:endParaRPr>
          </a:p>
          <a:p>
            <a:pPr>
              <a:lnSpc>
                <a:spcPct val="100000"/>
              </a:lnSpc>
              <a:spcAft>
                <a:spcPct val="0"/>
              </a:spcAft>
              <a:buSzPct val="45000"/>
            </a:pPr>
            <a:r>
              <a:rPr lang="en-US" altLang="en-US" sz="2800" dirty="0">
                <a:solidFill>
                  <a:srgbClr val="464846"/>
                </a:solidFill>
                <a:latin typeface="Calibri (Body)"/>
              </a:rPr>
              <a:t>Það</a:t>
            </a:r>
            <a:r>
              <a:rPr lang="en-US" altLang="en-US" sz="2800" b="1" dirty="0">
                <a:solidFill>
                  <a:srgbClr val="464846"/>
                </a:solidFill>
                <a:latin typeface="Calibri (Body)"/>
              </a:rPr>
              <a:t> staðalfrávik </a:t>
            </a:r>
            <a:r>
              <a:rPr lang="en-US" altLang="en-US" sz="2800" dirty="0">
                <a:solidFill>
                  <a:srgbClr val="464846"/>
                </a:solidFill>
                <a:latin typeface="Calibri (Body)"/>
              </a:rPr>
              <a:t>þessarar ávöxtunar er reiknað með formúlunni fyrir staðalfrávik.</a:t>
            </a:r>
          </a:p>
          <a:p>
            <a:pPr>
              <a:lnSpc>
                <a:spcPct val="100000"/>
              </a:lnSpc>
              <a:spcAft>
                <a:spcPct val="0"/>
              </a:spcAft>
              <a:buSzPct val="45000"/>
            </a:pPr>
            <a:endParaRPr lang="en-US" altLang="en-US" sz="2800" dirty="0">
              <a:solidFill>
                <a:srgbClr val="464846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1">
            <a:extLst>
              <a:ext uri="{FF2B5EF4-FFF2-40B4-BE49-F238E27FC236}">
                <a16:creationId xmlns:a16="http://schemas.microsoft.com/office/drawing/2014/main" id="{CDD8F506-C267-2846-BFA8-43C10EEB70E2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838200" y="239713"/>
            <a:ext cx="8945563" cy="857250"/>
          </a:xfrm>
          <a:prstGeom prst="rect">
            <a:avLst/>
          </a:prstGeom>
          <a:noFill/>
          <a:ln>
            <a:noFill/>
            <a:prstDash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rot="0" spcFirstLastPara="0" vertOverflow="overflow" horzOverflow="overflow" vert="horz" wrap="square" lIns="90000" tIns="45000" rIns="90000" bIns="4500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 Light (Headings)"/>
                <a:ea typeface="Microsoft YaHei"/>
                <a:cs typeface="+mn-cs"/>
              </a:rPr>
              <a:t>15.5 Námsmarkmið 2: Reikna meðalávöxtun og staðalfrávik eignasafns.</a:t>
            </a:r>
          </a:p>
        </p:txBody>
      </p:sp>
      <p:sp>
        <p:nvSpPr>
          <p:cNvPr id="34819" name="Rectangle 2">
            <a:extLst>
              <a:ext uri="{FF2B5EF4-FFF2-40B4-BE49-F238E27FC236}">
                <a16:creationId xmlns:a16="http://schemas.microsoft.com/office/drawing/2014/main" id="{3C09CBA8-879A-074E-B335-888DEF4EA5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" y="1371600"/>
            <a:ext cx="10590213" cy="5119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  <a:tab pos="101346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  <a:tab pos="101346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  <a:tab pos="101346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  <a:tab pos="101346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  <a:tab pos="101346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  <a:tab pos="101346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  <a:tab pos="101346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  <a:tab pos="101346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  <a:tab pos="101346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>
              <a:lnSpc>
                <a:spcPct val="100000"/>
              </a:lnSpc>
              <a:spcAft>
                <a:spcPct val="0"/>
              </a:spcAft>
              <a:buSzPct val="45000"/>
            </a:pPr>
            <a:r>
              <a:rPr lang="en-US" altLang="en-US" sz="2800" dirty="0">
                <a:solidFill>
                  <a:srgbClr val="464846"/>
                </a:solidFill>
                <a:latin typeface="Calibri (Body)"/>
              </a:rPr>
              <a:t>Sú </a:t>
            </a:r>
            <a:r>
              <a:rPr lang="en-US" altLang="en-US" sz="2800" b="1" dirty="0">
                <a:solidFill>
                  <a:srgbClr val="464846"/>
                </a:solidFill>
                <a:latin typeface="Calibri (Body)"/>
              </a:rPr>
              <a:t>meðalávöxtun </a:t>
            </a:r>
            <a:r>
              <a:rPr lang="en-US" altLang="en-US" sz="2800" dirty="0">
                <a:solidFill>
                  <a:srgbClr val="464846"/>
                </a:solidFill>
                <a:latin typeface="Calibri (Body)"/>
              </a:rPr>
              <a:t>eignasafns er reiknað meðaltal ávöxtunar safnsins yfir tiltekið tímabil. Leggið mælingarnar saman og deilið summunni með fjölda þeirra.</a:t>
            </a:r>
          </a:p>
          <a:p>
            <a:pPr>
              <a:lnSpc>
                <a:spcPct val="100000"/>
              </a:lnSpc>
              <a:spcAft>
                <a:spcPct val="0"/>
              </a:spcAft>
              <a:buSzPct val="45000"/>
              <a:buFont typeface="Wingdings" pitchFamily="2" charset="2"/>
              <a:buNone/>
            </a:pPr>
            <a:endParaRPr lang="en-US" altLang="en-US" sz="2800" dirty="0">
              <a:solidFill>
                <a:srgbClr val="464846"/>
              </a:solidFill>
              <a:latin typeface="Calibri (Body)"/>
            </a:endParaRPr>
          </a:p>
          <a:p>
            <a:pPr>
              <a:lnSpc>
                <a:spcPct val="100000"/>
              </a:lnSpc>
              <a:spcAft>
                <a:spcPct val="0"/>
              </a:spcAft>
              <a:buSzPct val="45000"/>
            </a:pPr>
            <a:r>
              <a:rPr lang="en-US" altLang="en-US" sz="2800" dirty="0">
                <a:solidFill>
                  <a:srgbClr val="464846"/>
                </a:solidFill>
                <a:latin typeface="Calibri (Body)"/>
              </a:rPr>
              <a:t> Það </a:t>
            </a:r>
            <a:r>
              <a:rPr lang="en-US" altLang="en-US" sz="2800" b="1" dirty="0">
                <a:solidFill>
                  <a:srgbClr val="464846"/>
                </a:solidFill>
                <a:latin typeface="Calibri (Body)"/>
              </a:rPr>
              <a:t>staðalfrávik </a:t>
            </a:r>
            <a:r>
              <a:rPr lang="en-US" altLang="en-US" sz="2800" dirty="0">
                <a:solidFill>
                  <a:srgbClr val="464846"/>
                </a:solidFill>
                <a:latin typeface="Calibri (Body)"/>
              </a:rPr>
              <a:t>ávöxtunar eignasafnsins er reiknað með formúlunni fyrir staðalfrávik.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1">
            <a:extLst>
              <a:ext uri="{FF2B5EF4-FFF2-40B4-BE49-F238E27FC236}">
                <a16:creationId xmlns:a16="http://schemas.microsoft.com/office/drawing/2014/main" id="{48BA53B9-9B43-7640-8D57-C80E215C077A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838200" y="213586"/>
            <a:ext cx="8945563" cy="857250"/>
          </a:xfrm>
          <a:prstGeom prst="rect">
            <a:avLst/>
          </a:prstGeom>
          <a:noFill/>
          <a:ln>
            <a:noFill/>
            <a:prstDash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rot="0" spcFirstLastPara="0" vertOverflow="overflow" horzOverflow="overflow" vert="horz" wrap="square" lIns="90000" tIns="45000" rIns="90000" bIns="4500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 Light (Headings)"/>
                <a:cs typeface="+mn-cs"/>
              </a:rPr>
              <a:t>15.5 Námsmarkmið 3:  Reikna betagildi hlutabréfs.</a:t>
            </a: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 Light" panose="020F0302020204030204" pitchFamily="34" charset="0"/>
                <a:ea typeface="Microsoft YaHei" panose="020B0503020204020204" pitchFamily="34" charset="-122"/>
                <a:cs typeface="+mn-cs"/>
              </a:rPr>
              <a:t> </a:t>
            </a:r>
          </a:p>
        </p:txBody>
      </p:sp>
      <p:sp>
        <p:nvSpPr>
          <p:cNvPr id="21506" name="Rectangle 2">
            <a:extLst>
              <a:ext uri="{FF2B5EF4-FFF2-40B4-BE49-F238E27FC236}">
                <a16:creationId xmlns:a16="http://schemas.microsoft.com/office/drawing/2014/main" id="{2295FA3C-D13F-EA4E-B8C1-6E27719F05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1" y="914401"/>
            <a:ext cx="10591800" cy="4953000"/>
          </a:xfrm>
          <a:prstGeom prst="rect">
            <a:avLst/>
          </a:prstGeom>
          <a:noFill/>
          <a:ln>
            <a:noFill/>
          </a:ln>
          <a:effectLst/>
        </p:spPr>
        <p:txBody>
          <a:bodyPr lIns="90000" tIns="45000" rIns="90000" bIns="45000"/>
          <a:lstStyle>
            <a:lvl1pPr marL="215900" indent="-215900">
              <a:tabLst>
                <a:tab pos="215900" algn="l"/>
                <a:tab pos="673100" algn="l"/>
                <a:tab pos="1130300" algn="l"/>
                <a:tab pos="1587500" algn="l"/>
                <a:tab pos="2044700" algn="l"/>
                <a:tab pos="2501900" algn="l"/>
                <a:tab pos="2959100" algn="l"/>
                <a:tab pos="3416300" algn="l"/>
                <a:tab pos="3873500" algn="l"/>
                <a:tab pos="4330700" algn="l"/>
                <a:tab pos="4787900" algn="l"/>
                <a:tab pos="5245100" algn="l"/>
                <a:tab pos="5702300" algn="l"/>
                <a:tab pos="6159500" algn="l"/>
                <a:tab pos="6616700" algn="l"/>
                <a:tab pos="7073900" algn="l"/>
                <a:tab pos="7531100" algn="l"/>
                <a:tab pos="7988300" algn="l"/>
                <a:tab pos="8445500" algn="l"/>
                <a:tab pos="8902700" algn="l"/>
                <a:tab pos="9359900" algn="l"/>
                <a:tab pos="9410700" algn="l"/>
                <a:tab pos="101346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 marL="431800" indent="-215900">
              <a:tabLst>
                <a:tab pos="215900" algn="l"/>
                <a:tab pos="673100" algn="l"/>
                <a:tab pos="1130300" algn="l"/>
                <a:tab pos="1587500" algn="l"/>
                <a:tab pos="2044700" algn="l"/>
                <a:tab pos="2501900" algn="l"/>
                <a:tab pos="2959100" algn="l"/>
                <a:tab pos="3416300" algn="l"/>
                <a:tab pos="3873500" algn="l"/>
                <a:tab pos="4330700" algn="l"/>
                <a:tab pos="4787900" algn="l"/>
                <a:tab pos="5245100" algn="l"/>
                <a:tab pos="5702300" algn="l"/>
                <a:tab pos="6159500" algn="l"/>
                <a:tab pos="6616700" algn="l"/>
                <a:tab pos="7073900" algn="l"/>
                <a:tab pos="7531100" algn="l"/>
                <a:tab pos="7988300" algn="l"/>
                <a:tab pos="8445500" algn="l"/>
                <a:tab pos="8902700" algn="l"/>
                <a:tab pos="9359900" algn="l"/>
                <a:tab pos="9410700" algn="l"/>
                <a:tab pos="101346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215900" algn="l"/>
                <a:tab pos="673100" algn="l"/>
                <a:tab pos="1130300" algn="l"/>
                <a:tab pos="1587500" algn="l"/>
                <a:tab pos="2044700" algn="l"/>
                <a:tab pos="2501900" algn="l"/>
                <a:tab pos="2959100" algn="l"/>
                <a:tab pos="3416300" algn="l"/>
                <a:tab pos="3873500" algn="l"/>
                <a:tab pos="4330700" algn="l"/>
                <a:tab pos="4787900" algn="l"/>
                <a:tab pos="5245100" algn="l"/>
                <a:tab pos="5702300" algn="l"/>
                <a:tab pos="6159500" algn="l"/>
                <a:tab pos="6616700" algn="l"/>
                <a:tab pos="7073900" algn="l"/>
                <a:tab pos="7531100" algn="l"/>
                <a:tab pos="7988300" algn="l"/>
                <a:tab pos="8445500" algn="l"/>
                <a:tab pos="8902700" algn="l"/>
                <a:tab pos="9359900" algn="l"/>
                <a:tab pos="9410700" algn="l"/>
                <a:tab pos="101346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215900" algn="l"/>
                <a:tab pos="673100" algn="l"/>
                <a:tab pos="1130300" algn="l"/>
                <a:tab pos="1587500" algn="l"/>
                <a:tab pos="2044700" algn="l"/>
                <a:tab pos="2501900" algn="l"/>
                <a:tab pos="2959100" algn="l"/>
                <a:tab pos="3416300" algn="l"/>
                <a:tab pos="3873500" algn="l"/>
                <a:tab pos="4330700" algn="l"/>
                <a:tab pos="4787900" algn="l"/>
                <a:tab pos="5245100" algn="l"/>
                <a:tab pos="5702300" algn="l"/>
                <a:tab pos="6159500" algn="l"/>
                <a:tab pos="6616700" algn="l"/>
                <a:tab pos="7073900" algn="l"/>
                <a:tab pos="7531100" algn="l"/>
                <a:tab pos="7988300" algn="l"/>
                <a:tab pos="8445500" algn="l"/>
                <a:tab pos="8902700" algn="l"/>
                <a:tab pos="9359900" algn="l"/>
                <a:tab pos="9410700" algn="l"/>
                <a:tab pos="101346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215900" algn="l"/>
                <a:tab pos="673100" algn="l"/>
                <a:tab pos="1130300" algn="l"/>
                <a:tab pos="1587500" algn="l"/>
                <a:tab pos="2044700" algn="l"/>
                <a:tab pos="2501900" algn="l"/>
                <a:tab pos="2959100" algn="l"/>
                <a:tab pos="3416300" algn="l"/>
                <a:tab pos="3873500" algn="l"/>
                <a:tab pos="4330700" algn="l"/>
                <a:tab pos="4787900" algn="l"/>
                <a:tab pos="5245100" algn="l"/>
                <a:tab pos="5702300" algn="l"/>
                <a:tab pos="6159500" algn="l"/>
                <a:tab pos="6616700" algn="l"/>
                <a:tab pos="7073900" algn="l"/>
                <a:tab pos="7531100" algn="l"/>
                <a:tab pos="7988300" algn="l"/>
                <a:tab pos="8445500" algn="l"/>
                <a:tab pos="8902700" algn="l"/>
                <a:tab pos="9359900" algn="l"/>
                <a:tab pos="9410700" algn="l"/>
                <a:tab pos="101346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15900" algn="l"/>
                <a:tab pos="673100" algn="l"/>
                <a:tab pos="1130300" algn="l"/>
                <a:tab pos="1587500" algn="l"/>
                <a:tab pos="2044700" algn="l"/>
                <a:tab pos="2501900" algn="l"/>
                <a:tab pos="2959100" algn="l"/>
                <a:tab pos="3416300" algn="l"/>
                <a:tab pos="3873500" algn="l"/>
                <a:tab pos="4330700" algn="l"/>
                <a:tab pos="4787900" algn="l"/>
                <a:tab pos="5245100" algn="l"/>
                <a:tab pos="5702300" algn="l"/>
                <a:tab pos="6159500" algn="l"/>
                <a:tab pos="6616700" algn="l"/>
                <a:tab pos="7073900" algn="l"/>
                <a:tab pos="7531100" algn="l"/>
                <a:tab pos="7988300" algn="l"/>
                <a:tab pos="8445500" algn="l"/>
                <a:tab pos="8902700" algn="l"/>
                <a:tab pos="9359900" algn="l"/>
                <a:tab pos="9410700" algn="l"/>
                <a:tab pos="101346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15900" algn="l"/>
                <a:tab pos="673100" algn="l"/>
                <a:tab pos="1130300" algn="l"/>
                <a:tab pos="1587500" algn="l"/>
                <a:tab pos="2044700" algn="l"/>
                <a:tab pos="2501900" algn="l"/>
                <a:tab pos="2959100" algn="l"/>
                <a:tab pos="3416300" algn="l"/>
                <a:tab pos="3873500" algn="l"/>
                <a:tab pos="4330700" algn="l"/>
                <a:tab pos="4787900" algn="l"/>
                <a:tab pos="5245100" algn="l"/>
                <a:tab pos="5702300" algn="l"/>
                <a:tab pos="6159500" algn="l"/>
                <a:tab pos="6616700" algn="l"/>
                <a:tab pos="7073900" algn="l"/>
                <a:tab pos="7531100" algn="l"/>
                <a:tab pos="7988300" algn="l"/>
                <a:tab pos="8445500" algn="l"/>
                <a:tab pos="8902700" algn="l"/>
                <a:tab pos="9359900" algn="l"/>
                <a:tab pos="9410700" algn="l"/>
                <a:tab pos="101346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15900" algn="l"/>
                <a:tab pos="673100" algn="l"/>
                <a:tab pos="1130300" algn="l"/>
                <a:tab pos="1587500" algn="l"/>
                <a:tab pos="2044700" algn="l"/>
                <a:tab pos="2501900" algn="l"/>
                <a:tab pos="2959100" algn="l"/>
                <a:tab pos="3416300" algn="l"/>
                <a:tab pos="3873500" algn="l"/>
                <a:tab pos="4330700" algn="l"/>
                <a:tab pos="4787900" algn="l"/>
                <a:tab pos="5245100" algn="l"/>
                <a:tab pos="5702300" algn="l"/>
                <a:tab pos="6159500" algn="l"/>
                <a:tab pos="6616700" algn="l"/>
                <a:tab pos="7073900" algn="l"/>
                <a:tab pos="7531100" algn="l"/>
                <a:tab pos="7988300" algn="l"/>
                <a:tab pos="8445500" algn="l"/>
                <a:tab pos="8902700" algn="l"/>
                <a:tab pos="9359900" algn="l"/>
                <a:tab pos="9410700" algn="l"/>
                <a:tab pos="101346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15900" algn="l"/>
                <a:tab pos="673100" algn="l"/>
                <a:tab pos="1130300" algn="l"/>
                <a:tab pos="1587500" algn="l"/>
                <a:tab pos="2044700" algn="l"/>
                <a:tab pos="2501900" algn="l"/>
                <a:tab pos="2959100" algn="l"/>
                <a:tab pos="3416300" algn="l"/>
                <a:tab pos="3873500" algn="l"/>
                <a:tab pos="4330700" algn="l"/>
                <a:tab pos="4787900" algn="l"/>
                <a:tab pos="5245100" algn="l"/>
                <a:tab pos="5702300" algn="l"/>
                <a:tab pos="6159500" algn="l"/>
                <a:tab pos="6616700" algn="l"/>
                <a:tab pos="7073900" algn="l"/>
                <a:tab pos="7531100" algn="l"/>
                <a:tab pos="7988300" algn="l"/>
                <a:tab pos="8445500" algn="l"/>
                <a:tab pos="8902700" algn="l"/>
                <a:tab pos="9359900" algn="l"/>
                <a:tab pos="9410700" algn="l"/>
                <a:tab pos="101346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marL="0" indent="0">
              <a:buClr>
                <a:srgbClr val="000000"/>
              </a:buClr>
              <a:buSzPct val="45000"/>
              <a:buFont typeface="Times New Roman" panose="02020603050405020304" pitchFamily="18" charset="0"/>
              <a:buNone/>
              <a:defRPr/>
            </a:pPr>
            <a:r>
              <a:rPr lang="en-US" altLang="en-US" sz="2400" dirty="0">
                <a:solidFill>
                  <a:srgbClr val="464846"/>
                </a:solidFill>
                <a:latin typeface="Calibri (Body)"/>
              </a:rPr>
              <a:t>Beta mælir hversu næm ávöxtun hlutabréfs er fyrir breytingum á ávöxtun hlutabréfamarkaðarins í heild. Það mælir ódreifanlega áhættu eignar, eða markaðsáhættu, sem einnig nefnist kerfisbundin áhætta. Það mælir ekki dreifanlega, eða sértæka, áhættu hlutabréfsins.</a:t>
            </a:r>
          </a:p>
          <a:p>
            <a:pPr marL="342900" indent="-342900"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en-US" altLang="en-US" sz="2000" dirty="0">
                <a:solidFill>
                  <a:srgbClr val="464846"/>
                </a:solidFill>
                <a:latin typeface="Calibri (Body)"/>
              </a:rPr>
              <a:t>Til að ákvarða sögulegt betagildi hlutabréfs er gerð línuleg aðhvarfsgreining þar sem breytingar á ávöxtun hlutabréfsins eru háða breytan og breytingar á markaðsávöxtun óháða breytan. Hallastuðull jöfnunnar, eða beta, mælir þessa næmni.</a:t>
            </a:r>
          </a:p>
          <a:p>
            <a:pPr marL="342900" indent="-342900"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en-US" altLang="en-US" sz="2000" dirty="0">
                <a:solidFill>
                  <a:srgbClr val="464846"/>
                </a:solidFill>
                <a:latin typeface="Calibri (Body)"/>
              </a:rPr>
              <a:t>Einnig má átta sig á sambandinu með dreifiriti sem sýnir breytingar á ávöxtun hlutabréfsins á </a:t>
            </a:r>
            <a:r>
              <a:rPr lang="en-US" altLang="en-US" sz="2000" i="1" dirty="0">
                <a:solidFill>
                  <a:srgbClr val="464846"/>
                </a:solidFill>
                <a:latin typeface="Calibri (Body)"/>
              </a:rPr>
              <a:t>y</a:t>
            </a:r>
            <a:r>
              <a:rPr lang="en-US" altLang="en-US" sz="2000" dirty="0">
                <a:solidFill>
                  <a:srgbClr val="464846"/>
                </a:solidFill>
                <a:latin typeface="Calibri (Body)"/>
              </a:rPr>
              <a:t>-ásnum og breytingar á markaðsávöxtun á </a:t>
            </a:r>
            <a:r>
              <a:rPr lang="en-US" altLang="en-US" sz="2000" i="1" dirty="0">
                <a:solidFill>
                  <a:srgbClr val="464846"/>
                </a:solidFill>
                <a:latin typeface="Calibri (Body)"/>
              </a:rPr>
              <a:t>x</a:t>
            </a:r>
            <a:r>
              <a:rPr lang="en-US" altLang="en-US" sz="2000" dirty="0">
                <a:solidFill>
                  <a:srgbClr val="464846"/>
                </a:solidFill>
                <a:latin typeface="Calibri (Body)"/>
              </a:rPr>
              <a:t>-ásnum. Ef samband er fyrir hendi kemur það fram á ritinu. </a:t>
            </a:r>
          </a:p>
          <a:p>
            <a:pPr marL="925513" lvl="1" indent="-284163"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en-US" altLang="en-US" sz="2000" dirty="0">
                <a:solidFill>
                  <a:srgbClr val="464846"/>
                </a:solidFill>
                <a:latin typeface="Calibri (Body)"/>
              </a:rPr>
              <a:t>Halli þeirrar línu sem lýsir best sambandinu milli breytanna tveggja er betagildi hlutabréfsins.</a:t>
            </a:r>
          </a:p>
          <a:p>
            <a:pPr marL="925513" lvl="1" indent="-284163"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en-US" altLang="en-US" sz="2000" dirty="0">
                <a:solidFill>
                  <a:srgbClr val="464846"/>
                </a:solidFill>
                <a:latin typeface="Calibri (Body)"/>
              </a:rPr>
              <a:t>Þetta er einfaldari kostur en að nota flóknari aðferð línulegrar aðhvarfsgreiningar.</a:t>
            </a:r>
            <a:r>
              <a:rPr lang="en-US" altLang="en-US" sz="2800" dirty="0">
                <a:solidFill>
                  <a:srgbClr val="464846"/>
                </a:solidFill>
                <a:latin typeface="Calibri (Body)"/>
              </a:rPr>
              <a:t> 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A6F589EE-5EA1-4BF4-B927-38E5E16220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48594" y="6179344"/>
            <a:ext cx="9220200" cy="363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 anchor="ctr"/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lvl="0" defTabSz="914400"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1200" dirty="0">
                <a:solidFill>
                  <a:srgbClr val="1F2328"/>
                </a:solidFill>
                <a:latin typeface="Monaspace Neon"/>
              </a:rPr>
              <a:t>Þetta viðbótarefni frá OpenStax er © Rice University og gefið út samkvæmt alþjóðlega leyfinu CC BY-NC-SA 4.0; aðeins má afrita það eða breyta því í óviðskiptalegum tilgangi, en geta verður OpenStax og Rice University og taka fram allar breytingar. Öllu aðlöguðu efni verður að dreifa með sams konar leyfi.</a:t>
            </a:r>
            <a:endParaRPr lang="en-US" sz="1200" dirty="0">
              <a:solidFill>
                <a:srgbClr val="464846"/>
              </a:solidFill>
              <a:latin typeface="Calibri" panose="020F0502020204030204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 Theme">
      <a:majorFont>
        <a:latin typeface="Arial"/>
        <a:ea typeface="Microsoft YaHei"/>
        <a:cs typeface=""/>
      </a:majorFont>
      <a:minorFont>
        <a:latin typeface="Arial"/>
        <a:ea typeface="Microsoft YaHe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en-US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  <a:ea typeface="Microsoft YaHei" panose="020B0503020204020204" pitchFamily="34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en-US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  <a:ea typeface="Microsoft YaHei" panose="020B0503020204020204" pitchFamily="34" charset="-122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 Theme">
      <a:majorFont>
        <a:latin typeface="Arial"/>
        <a:ea typeface="Microsoft YaHei"/>
        <a:cs typeface=""/>
      </a:majorFont>
      <a:minorFont>
        <a:latin typeface="Arial"/>
        <a:ea typeface="Microsoft YaHe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en-US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  <a:ea typeface="Microsoft YaHei" panose="020B0503020204020204" pitchFamily="34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en-US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  <a:ea typeface="Microsoft YaHei" panose="020B0503020204020204" pitchFamily="34" charset="-122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'1.0' encoding='UTF-8' standalone='yes'?>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'1.0' encoding='UTF-8' standalone='yes'?>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'1.0' encoding='UTF-8' standalone='yes'?>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9790904F9C249408A7CA3B9D08A7BE0" ma:contentTypeVersion="15" ma:contentTypeDescription="Create a new document." ma:contentTypeScope="" ma:versionID="3faa8c4be13b69a65cf005e6211115d0">
  <xsd:schema xmlns:xsd="http://www.w3.org/2001/XMLSchema" xmlns:xs="http://www.w3.org/2001/XMLSchema" xmlns:p="http://schemas.microsoft.com/office/2006/metadata/properties" xmlns:ns1="http://schemas.microsoft.com/sharepoint/v3" xmlns:ns2="a8548590-7e4a-4f13-9011-3aa7430d70cc" xmlns:ns3="fadfa398-53e0-4fcc-b85c-39c0430739bf" targetNamespace="http://schemas.microsoft.com/office/2006/metadata/properties" ma:root="true" ma:fieldsID="ca921f9196639a82221f7115a976e604" ns1:_="" ns2:_="" ns3:_="">
    <xsd:import namespace="http://schemas.microsoft.com/sharepoint/v3"/>
    <xsd:import namespace="a8548590-7e4a-4f13-9011-3aa7430d70cc"/>
    <xsd:import namespace="fadfa398-53e0-4fcc-b85c-39c0430739b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LengthInSecond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1:_ip_UnifiedCompliancePolicyProperties" minOccurs="0"/>
                <xsd:element ref="ns1:_ip_UnifiedCompliancePolicyUIAc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1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2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8548590-7e4a-4f13-9011-3aa7430d70c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5" nillable="true" ma:displayName="Length (seconds)" ma:internalName="MediaLengthInSeconds" ma:readOnly="true">
      <xsd:simpleType>
        <xsd:restriction base="dms:Unknown"/>
      </xsd:simpleType>
    </xsd:element>
    <xsd:element name="MediaServiceAutoTags" ma:index="16" nillable="true" ma:displayName="Tags" ma:internalName="MediaServiceAutoTags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adfa398-53e0-4fcc-b85c-39c0430739bf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9BF9E86-4D8A-4BC8-97F6-02856E534B77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</ds:schemaRefs>
</ds:datastoreItem>
</file>

<file path=customXml/itemProps2.xml><?xml version="1.0" encoding="utf-8"?>
<ds:datastoreItem xmlns:ds="http://schemas.openxmlformats.org/officeDocument/2006/customXml" ds:itemID="{CFEA76AC-B349-4211-A5CD-986775390D8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8A92BA8-F510-41DB-951B-EEB9757374B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a8548590-7e4a-4f13-9011-3aa7430d70cc"/>
    <ds:schemaRef ds:uri="fadfa398-53e0-4fcc-b85c-39c0430739b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34868</TotalTime>
  <Words>2349</Words>
  <Application>Microsoft Macintosh PowerPoint</Application>
  <PresentationFormat>Custom</PresentationFormat>
  <Paragraphs>144</Paragraphs>
  <Slides>17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17</vt:i4>
      </vt:variant>
    </vt:vector>
  </HeadingPairs>
  <TitlesOfParts>
    <vt:vector size="28" baseType="lpstr">
      <vt:lpstr>Arial</vt:lpstr>
      <vt:lpstr>Calibri</vt:lpstr>
      <vt:lpstr>Calibri (Body)</vt:lpstr>
      <vt:lpstr>Calibri Light</vt:lpstr>
      <vt:lpstr>Calibri Light (Headings)</vt:lpstr>
      <vt:lpstr>Cambria Math</vt:lpstr>
      <vt:lpstr>Monaspace Neon</vt:lpstr>
      <vt:lpstr>Times New Roman</vt:lpstr>
      <vt:lpstr>Wingdings</vt:lpstr>
      <vt:lpstr>Office Theme</vt:lpstr>
      <vt:lpstr>Office Theme</vt:lpstr>
      <vt:lpstr>Principles of Finance</vt:lpstr>
      <vt:lpstr>15.1 LO 1: Compute the realized return from an individual investment. </vt:lpstr>
      <vt:lpstr>15.1 LO 2: Compute the average return and volatility of returns from historical data.</vt:lpstr>
      <vt:lpstr>15.1 LO 3: Describe firm-specific risk.</vt:lpstr>
      <vt:lpstr>15.2 LO 1: Explain the benefits of diversification.</vt:lpstr>
      <vt:lpstr>15.2 LO 2: Describe the relationship between risk and return for large portfolios. </vt:lpstr>
      <vt:lpstr> 15.2 LO 3: Compare firm-specific and systematic risk.  </vt:lpstr>
      <vt:lpstr> 15.2 LO 4: Discuss how portfolio size impacts risks. </vt:lpstr>
      <vt:lpstr>15.3 LO 1: Define risk premium.  </vt:lpstr>
      <vt:lpstr>15.3 LO 2: Explain the concept of beta.  </vt:lpstr>
      <vt:lpstr>15.3 LO 3: Compute the required return of a security using the CAPM.  </vt:lpstr>
      <vt:lpstr>15.4 LO 1:  Interpret a Sharpe ratio.</vt:lpstr>
      <vt:lpstr>15.4 LO 2: Interpret a Treynor measurement. </vt:lpstr>
      <vt:lpstr>15.4 LO 3: Interpret Jensen's alpha. </vt:lpstr>
      <vt:lpstr>15.5 LO 1: Calculate the average return and standard deviation for a stock.</vt:lpstr>
      <vt:lpstr>15.5 LO 2: Calculate the average return and standard deviation for a portfolio.</vt:lpstr>
      <vt:lpstr>15.5 LO 3:  Calculate the beta of a stock.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Raul</dc:creator>
  <cp:lastModifiedBy>Theresa Masciale</cp:lastModifiedBy>
  <cp:revision>170</cp:revision>
  <cp:lastPrinted>1601-01-01T00:00:00Z</cp:lastPrinted>
  <dcterms:created xsi:type="dcterms:W3CDTF">1601-01-01T00:00:00Z</dcterms:created>
  <dcterms:modified xsi:type="dcterms:W3CDTF">2026-02-26T20:09:26Z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0x01010009790904F9C249408A7CA3B9D08A7BE0</vt:lpwstr>
  </property>
</Properties>
</file>