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commentAuthors.xml" ContentType="application/vnd.openxmlformats-officedocument.presentationml.commentAuthors+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49" r:id="rId5"/>
  </p:sldMasterIdLst>
  <p:notesMasterIdLst>
    <p:notesMasterId r:id="rId27"/>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2193588" cy="6858000"/>
  <p:notesSz cx="7772400" cy="10058400"/>
  <p:defaultTextStyle>
    <a:defPPr>
      <a:defRPr lang="en-GB"/>
    </a:defPPr>
    <a:lvl1pPr algn="l" defTabSz="457200"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1pPr>
    <a:lvl2pPr marL="742950" indent="-285750" algn="l" defTabSz="457200"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2pPr>
    <a:lvl3pPr marL="1143000" indent="-228600" algn="l" defTabSz="457200"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3pPr>
    <a:lvl4pPr marL="1600200" indent="-228600" algn="l" defTabSz="457200"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4pPr>
    <a:lvl5pPr marL="2057400" indent="-228600" algn="l" defTabSz="457200"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initials="A" lastIdx="2" clrIdx="0"/>
  <p:cmAuthor id="2" name="Marlo Bennett" initials="MB" lastIdx="1" clrIdx="1">
    <p:extLst>
      <p:ext uri="{19B8F6BF-5375-455C-9EA6-DF929625EA0E}">
        <p15:presenceInfo xmlns:p15="http://schemas.microsoft.com/office/powerpoint/2012/main" userId="Marlo Bennet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F8EE94-363D-8B70-3BB2-053B7E44268F}" v="23" dt="2022-03-24T14:44:07.8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31" autoAdjust="0"/>
    <p:restoredTop sz="96301" autoAdjust="0"/>
  </p:normalViewPr>
  <p:slideViewPr>
    <p:cSldViewPr showGuides="1">
      <p:cViewPr varScale="1">
        <p:scale>
          <a:sx n="122" d="100"/>
          <a:sy n="122" d="100"/>
        </p:scale>
        <p:origin x="1096" y="200"/>
      </p:cViewPr>
      <p:guideLst>
        <p:guide orient="horz" pos="2160"/>
        <p:guide pos="2880"/>
      </p:guideLst>
    </p:cSldViewPr>
  </p:slideViewPr>
  <p:outlineViewPr>
    <p:cViewPr varScale="1">
      <p:scale>
        <a:sx n="170" d="200"/>
        <a:sy n="170" d="200"/>
      </p:scale>
      <p:origin x="0" y="-19800"/>
    </p:cViewPr>
  </p:outlineViewPr>
  <p:notesTextViewPr>
    <p:cViewPr>
      <p:scale>
        <a:sx n="1" d="1"/>
        <a:sy n="1" d="1"/>
      </p:scale>
      <p:origin x="0" y="0"/>
    </p:cViewPr>
  </p:notesTextViewPr>
  <p:notesViewPr>
    <p:cSldViewPr showGuides="1">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notesMaster" Target="notesMasters/notesMaster1.xml"/><Relationship Id="rId28" Type="http://schemas.openxmlformats.org/officeDocument/2006/relationships/commentAuthors" Target="commentAuthor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33" Type="http://schemas.microsoft.com/office/2016/11/relationships/changesInfo" Target="changesInfos/changesInfo1.xml"/><Relationship Id="rId3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Pecora" userId="S::e.pecora@sixredmarbles.com::8474b31c-570b-43b3-a96f-3b8ab99b3357" providerId="AD" clId="Web-{A5F8EE94-363D-8B70-3BB2-053B7E44268F}"/>
    <pc:docChg chg="modSld">
      <pc:chgData name="Emily Pecora" userId="S::e.pecora@sixredmarbles.com::8474b31c-570b-43b3-a96f-3b8ab99b3357" providerId="AD" clId="Web-{A5F8EE94-363D-8B70-3BB2-053B7E44268F}" dt="2022-03-24T14:44:07.859" v="21" actId="1076"/>
      <pc:docMkLst>
        <pc:docMk/>
      </pc:docMkLst>
      <pc:sldChg chg="modSp">
        <pc:chgData name="Emily Pecora" userId="S::e.pecora@sixredmarbles.com::8474b31c-570b-43b3-a96f-3b8ab99b3357" providerId="AD" clId="Web-{A5F8EE94-363D-8B70-3BB2-053B7E44268F}" dt="2022-03-24T14:42:04.469" v="6" actId="1076"/>
        <pc:sldMkLst>
          <pc:docMk/>
          <pc:sldMk cId="0" sldId="257"/>
        </pc:sldMkLst>
        <pc:spChg chg="mod">
          <ac:chgData name="Emily Pecora" userId="S::e.pecora@sixredmarbles.com::8474b31c-570b-43b3-a96f-3b8ab99b3357" providerId="AD" clId="Web-{A5F8EE94-363D-8B70-3BB2-053B7E44268F}" dt="2022-03-24T14:42:04.469" v="6" actId="1076"/>
          <ac:spMkLst>
            <pc:docMk/>
            <pc:sldMk cId="0" sldId="257"/>
            <ac:spMk id="2" creationId="{F3B17235-CDB5-DB4D-81FB-F77EBF7A76CA}"/>
          </ac:spMkLst>
        </pc:spChg>
      </pc:sldChg>
      <pc:sldChg chg="modSp">
        <pc:chgData name="Emily Pecora" userId="S::e.pecora@sixredmarbles.com::8474b31c-570b-43b3-a96f-3b8ab99b3357" providerId="AD" clId="Web-{A5F8EE94-363D-8B70-3BB2-053B7E44268F}" dt="2022-03-24T14:42:29.344" v="8" actId="1076"/>
        <pc:sldMkLst>
          <pc:docMk/>
          <pc:sldMk cId="0" sldId="262"/>
        </pc:sldMkLst>
        <pc:spChg chg="mod">
          <ac:chgData name="Emily Pecora" userId="S::e.pecora@sixredmarbles.com::8474b31c-570b-43b3-a96f-3b8ab99b3357" providerId="AD" clId="Web-{A5F8EE94-363D-8B70-3BB2-053B7E44268F}" dt="2022-03-24T14:42:25.453" v="7" actId="1076"/>
          <ac:spMkLst>
            <pc:docMk/>
            <pc:sldMk cId="0" sldId="262"/>
            <ac:spMk id="11266" creationId="{F7A63DB0-B4F4-7E4F-9ED0-53258D628C56}"/>
          </ac:spMkLst>
        </pc:spChg>
        <pc:spChg chg="mod">
          <ac:chgData name="Emily Pecora" userId="S::e.pecora@sixredmarbles.com::8474b31c-570b-43b3-a96f-3b8ab99b3357" providerId="AD" clId="Web-{A5F8EE94-363D-8B70-3BB2-053B7E44268F}" dt="2022-03-24T14:42:29.344" v="8" actId="1076"/>
          <ac:spMkLst>
            <pc:docMk/>
            <pc:sldMk cId="0" sldId="262"/>
            <ac:spMk id="16386" creationId="{B85940DD-9FDB-904B-9E3B-F54A3E539436}"/>
          </ac:spMkLst>
        </pc:spChg>
      </pc:sldChg>
      <pc:sldChg chg="modSp">
        <pc:chgData name="Emily Pecora" userId="S::e.pecora@sixredmarbles.com::8474b31c-570b-43b3-a96f-3b8ab99b3357" providerId="AD" clId="Web-{A5F8EE94-363D-8B70-3BB2-053B7E44268F}" dt="2022-03-24T14:42:50.484" v="9" actId="1076"/>
        <pc:sldMkLst>
          <pc:docMk/>
          <pc:sldMk cId="0" sldId="266"/>
        </pc:sldMkLst>
        <pc:spChg chg="mod">
          <ac:chgData name="Emily Pecora" userId="S::e.pecora@sixredmarbles.com::8474b31c-570b-43b3-a96f-3b8ab99b3357" providerId="AD" clId="Web-{A5F8EE94-363D-8B70-3BB2-053B7E44268F}" dt="2022-03-24T14:42:50.484" v="9" actId="1076"/>
          <ac:spMkLst>
            <pc:docMk/>
            <pc:sldMk cId="0" sldId="266"/>
            <ac:spMk id="24579" creationId="{9422065D-C357-3D45-9AA9-4C2F67E0AFC2}"/>
          </ac:spMkLst>
        </pc:spChg>
      </pc:sldChg>
      <pc:sldChg chg="modSp">
        <pc:chgData name="Emily Pecora" userId="S::e.pecora@sixredmarbles.com::8474b31c-570b-43b3-a96f-3b8ab99b3357" providerId="AD" clId="Web-{A5F8EE94-363D-8B70-3BB2-053B7E44268F}" dt="2022-03-24T14:42:54.625" v="10" actId="20577"/>
        <pc:sldMkLst>
          <pc:docMk/>
          <pc:sldMk cId="0" sldId="267"/>
        </pc:sldMkLst>
        <pc:spChg chg="mod">
          <ac:chgData name="Emily Pecora" userId="S::e.pecora@sixredmarbles.com::8474b31c-570b-43b3-a96f-3b8ab99b3357" providerId="AD" clId="Web-{A5F8EE94-363D-8B70-3BB2-053B7E44268F}" dt="2022-03-24T14:42:54.625" v="10" actId="20577"/>
          <ac:spMkLst>
            <pc:docMk/>
            <pc:sldMk cId="0" sldId="267"/>
            <ac:spMk id="26626" creationId="{E0CE4890-7EE0-F548-8A2B-841625C7C4ED}"/>
          </ac:spMkLst>
        </pc:spChg>
      </pc:sldChg>
      <pc:sldChg chg="modSp">
        <pc:chgData name="Emily Pecora" userId="S::e.pecora@sixredmarbles.com::8474b31c-570b-43b3-a96f-3b8ab99b3357" providerId="AD" clId="Web-{A5F8EE94-363D-8B70-3BB2-053B7E44268F}" dt="2022-03-24T14:43:08.406" v="13" actId="1076"/>
        <pc:sldMkLst>
          <pc:docMk/>
          <pc:sldMk cId="0" sldId="268"/>
        </pc:sldMkLst>
        <pc:spChg chg="mod">
          <ac:chgData name="Emily Pecora" userId="S::e.pecora@sixredmarbles.com::8474b31c-570b-43b3-a96f-3b8ab99b3357" providerId="AD" clId="Web-{A5F8EE94-363D-8B70-3BB2-053B7E44268F}" dt="2022-03-24T14:43:08.406" v="13" actId="1076"/>
          <ac:spMkLst>
            <pc:docMk/>
            <pc:sldMk cId="0" sldId="268"/>
            <ac:spMk id="17410" creationId="{C29EC6D2-856B-8D4A-A8A0-261D75441B91}"/>
          </ac:spMkLst>
        </pc:spChg>
        <pc:spChg chg="mod">
          <ac:chgData name="Emily Pecora" userId="S::e.pecora@sixredmarbles.com::8474b31c-570b-43b3-a96f-3b8ab99b3357" providerId="AD" clId="Web-{A5F8EE94-363D-8B70-3BB2-053B7E44268F}" dt="2022-03-24T14:43:04.781" v="12" actId="1076"/>
          <ac:spMkLst>
            <pc:docMk/>
            <pc:sldMk cId="0" sldId="268"/>
            <ac:spMk id="28674" creationId="{C03214EC-70BE-8D4D-9C01-3773A98E051D}"/>
          </ac:spMkLst>
        </pc:spChg>
      </pc:sldChg>
      <pc:sldChg chg="modSp">
        <pc:chgData name="Emily Pecora" userId="S::e.pecora@sixredmarbles.com::8474b31c-570b-43b3-a96f-3b8ab99b3357" providerId="AD" clId="Web-{A5F8EE94-363D-8B70-3BB2-053B7E44268F}" dt="2022-03-24T14:43:21.484" v="15" actId="1076"/>
        <pc:sldMkLst>
          <pc:docMk/>
          <pc:sldMk cId="0" sldId="270"/>
        </pc:sldMkLst>
        <pc:spChg chg="mod">
          <ac:chgData name="Emily Pecora" userId="S::e.pecora@sixredmarbles.com::8474b31c-570b-43b3-a96f-3b8ab99b3357" providerId="AD" clId="Web-{A5F8EE94-363D-8B70-3BB2-053B7E44268F}" dt="2022-03-24T14:43:21.484" v="15" actId="1076"/>
          <ac:spMkLst>
            <pc:docMk/>
            <pc:sldMk cId="0" sldId="270"/>
            <ac:spMk id="32770" creationId="{E6BB2BCB-1D43-9B4F-926A-DC87C05F9AE5}"/>
          </ac:spMkLst>
        </pc:spChg>
        <pc:spChg chg="mod">
          <ac:chgData name="Emily Pecora" userId="S::e.pecora@sixredmarbles.com::8474b31c-570b-43b3-a96f-3b8ab99b3357" providerId="AD" clId="Web-{A5F8EE94-363D-8B70-3BB2-053B7E44268F}" dt="2022-03-24T14:43:18.140" v="14" actId="1076"/>
          <ac:spMkLst>
            <pc:docMk/>
            <pc:sldMk cId="0" sldId="270"/>
            <ac:spMk id="32771" creationId="{93B78657-E969-C449-96E1-6AF72C276DA5}"/>
          </ac:spMkLst>
        </pc:spChg>
      </pc:sldChg>
      <pc:sldChg chg="modSp">
        <pc:chgData name="Emily Pecora" userId="S::e.pecora@sixredmarbles.com::8474b31c-570b-43b3-a96f-3b8ab99b3357" providerId="AD" clId="Web-{A5F8EE94-363D-8B70-3BB2-053B7E44268F}" dt="2022-03-24T14:43:49.953" v="19" actId="1076"/>
        <pc:sldMkLst>
          <pc:docMk/>
          <pc:sldMk cId="0" sldId="272"/>
        </pc:sldMkLst>
        <pc:spChg chg="mod">
          <ac:chgData name="Emily Pecora" userId="S::e.pecora@sixredmarbles.com::8474b31c-570b-43b3-a96f-3b8ab99b3357" providerId="AD" clId="Web-{A5F8EE94-363D-8B70-3BB2-053B7E44268F}" dt="2022-03-24T14:43:49.953" v="19" actId="1076"/>
          <ac:spMkLst>
            <pc:docMk/>
            <pc:sldMk cId="0" sldId="272"/>
            <ac:spMk id="21506" creationId="{494158E3-E946-2D40-8CAC-DBB18F1A26D6}"/>
          </ac:spMkLst>
        </pc:spChg>
      </pc:sldChg>
      <pc:sldChg chg="modSp">
        <pc:chgData name="Emily Pecora" userId="S::e.pecora@sixredmarbles.com::8474b31c-570b-43b3-a96f-3b8ab99b3357" providerId="AD" clId="Web-{A5F8EE94-363D-8B70-3BB2-053B7E44268F}" dt="2022-03-24T14:43:41.921" v="18" actId="1076"/>
        <pc:sldMkLst>
          <pc:docMk/>
          <pc:sldMk cId="0" sldId="273"/>
        </pc:sldMkLst>
        <pc:spChg chg="mod">
          <ac:chgData name="Emily Pecora" userId="S::e.pecora@sixredmarbles.com::8474b31c-570b-43b3-a96f-3b8ab99b3357" providerId="AD" clId="Web-{A5F8EE94-363D-8B70-3BB2-053B7E44268F}" dt="2022-03-24T14:43:41.921" v="18" actId="1076"/>
          <ac:spMkLst>
            <pc:docMk/>
            <pc:sldMk cId="0" sldId="273"/>
            <ac:spMk id="22530" creationId="{244B6C77-6CBB-A94C-A842-73CA221970ED}"/>
          </ac:spMkLst>
        </pc:spChg>
        <pc:spChg chg="mod">
          <ac:chgData name="Emily Pecora" userId="S::e.pecora@sixredmarbles.com::8474b31c-570b-43b3-a96f-3b8ab99b3357" providerId="AD" clId="Web-{A5F8EE94-363D-8B70-3BB2-053B7E44268F}" dt="2022-03-24T14:43:37.328" v="17" actId="1076"/>
          <ac:spMkLst>
            <pc:docMk/>
            <pc:sldMk cId="0" sldId="273"/>
            <ac:spMk id="38914" creationId="{5AD3D79D-081B-E245-B4EF-858A9ABDACB9}"/>
          </ac:spMkLst>
        </pc:spChg>
      </pc:sldChg>
      <pc:sldChg chg="modSp">
        <pc:chgData name="Emily Pecora" userId="S::e.pecora@sixredmarbles.com::8474b31c-570b-43b3-a96f-3b8ab99b3357" providerId="AD" clId="Web-{A5F8EE94-363D-8B70-3BB2-053B7E44268F}" dt="2022-03-24T14:44:02.593" v="20" actId="1076"/>
        <pc:sldMkLst>
          <pc:docMk/>
          <pc:sldMk cId="0" sldId="275"/>
        </pc:sldMkLst>
        <pc:spChg chg="mod">
          <ac:chgData name="Emily Pecora" userId="S::e.pecora@sixredmarbles.com::8474b31c-570b-43b3-a96f-3b8ab99b3357" providerId="AD" clId="Web-{A5F8EE94-363D-8B70-3BB2-053B7E44268F}" dt="2022-03-24T14:44:02.593" v="20" actId="1076"/>
          <ac:spMkLst>
            <pc:docMk/>
            <pc:sldMk cId="0" sldId="275"/>
            <ac:spMk id="24578" creationId="{7DC021E1-80F3-FB4F-A6C0-18DABD01BE26}"/>
          </ac:spMkLst>
        </pc:spChg>
      </pc:sldChg>
      <pc:sldChg chg="modSp">
        <pc:chgData name="Emily Pecora" userId="S::e.pecora@sixredmarbles.com::8474b31c-570b-43b3-a96f-3b8ab99b3357" providerId="AD" clId="Web-{A5F8EE94-363D-8B70-3BB2-053B7E44268F}" dt="2022-03-24T14:44:07.859" v="21" actId="1076"/>
        <pc:sldMkLst>
          <pc:docMk/>
          <pc:sldMk cId="0" sldId="276"/>
        </pc:sldMkLst>
        <pc:spChg chg="mod">
          <ac:chgData name="Emily Pecora" userId="S::e.pecora@sixredmarbles.com::8474b31c-570b-43b3-a96f-3b8ab99b3357" providerId="AD" clId="Web-{A5F8EE94-363D-8B70-3BB2-053B7E44268F}" dt="2022-03-24T14:44:07.859" v="21" actId="1076"/>
          <ac:spMkLst>
            <pc:docMk/>
            <pc:sldMk cId="0" sldId="276"/>
            <ac:spMk id="45059" creationId="{3E12441A-5166-2D42-8A8C-804B5D0DD6E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AutoShape 1">
            <a:extLst>
              <a:ext uri="{FF2B5EF4-FFF2-40B4-BE49-F238E27FC236}">
                <a16:creationId xmlns:a16="http://schemas.microsoft.com/office/drawing/2014/main" id="{6ACCAD61-A01B-3140-9DAB-E0C96C656F9C}"/>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360" cap="sq">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75" name="AutoShape 2">
            <a:extLst>
              <a:ext uri="{FF2B5EF4-FFF2-40B4-BE49-F238E27FC236}">
                <a16:creationId xmlns:a16="http://schemas.microsoft.com/office/drawing/2014/main" id="{1EC81E49-0185-E64C-BB66-6CCD75119C70}"/>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76" name="AutoShape 3">
            <a:extLst>
              <a:ext uri="{FF2B5EF4-FFF2-40B4-BE49-F238E27FC236}">
                <a16:creationId xmlns:a16="http://schemas.microsoft.com/office/drawing/2014/main" id="{916797D6-6F75-934D-B94C-5BAEC10D2BDC}"/>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77" name="AutoShape 4">
            <a:extLst>
              <a:ext uri="{FF2B5EF4-FFF2-40B4-BE49-F238E27FC236}">
                <a16:creationId xmlns:a16="http://schemas.microsoft.com/office/drawing/2014/main" id="{0C621849-9946-AE4E-B72E-EA5E1D63C399}"/>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78" name="AutoShape 5">
            <a:extLst>
              <a:ext uri="{FF2B5EF4-FFF2-40B4-BE49-F238E27FC236}">
                <a16:creationId xmlns:a16="http://schemas.microsoft.com/office/drawing/2014/main" id="{3124785E-BA6C-4F49-B411-D20B5080CABE}"/>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79" name="AutoShape 6">
            <a:extLst>
              <a:ext uri="{FF2B5EF4-FFF2-40B4-BE49-F238E27FC236}">
                <a16:creationId xmlns:a16="http://schemas.microsoft.com/office/drawing/2014/main" id="{8174A0E8-701D-324A-964A-3909ABBA4123}"/>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80" name="AutoShape 7">
            <a:extLst>
              <a:ext uri="{FF2B5EF4-FFF2-40B4-BE49-F238E27FC236}">
                <a16:creationId xmlns:a16="http://schemas.microsoft.com/office/drawing/2014/main" id="{915DB226-8F8A-A64D-8220-C2CFB3DA9658}"/>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81" name="AutoShape 8">
            <a:extLst>
              <a:ext uri="{FF2B5EF4-FFF2-40B4-BE49-F238E27FC236}">
                <a16:creationId xmlns:a16="http://schemas.microsoft.com/office/drawing/2014/main" id="{060E58E3-D4CE-8D49-AB7B-42715B86A60D}"/>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82" name="AutoShape 9">
            <a:extLst>
              <a:ext uri="{FF2B5EF4-FFF2-40B4-BE49-F238E27FC236}">
                <a16:creationId xmlns:a16="http://schemas.microsoft.com/office/drawing/2014/main" id="{FE1571CB-EBE4-214B-A6DF-41D7A6319ADB}"/>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83" name="AutoShape 10">
            <a:extLst>
              <a:ext uri="{FF2B5EF4-FFF2-40B4-BE49-F238E27FC236}">
                <a16:creationId xmlns:a16="http://schemas.microsoft.com/office/drawing/2014/main" id="{B025569A-6D85-6F43-A120-D50892C8ED11}"/>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84" name="AutoShape 11">
            <a:extLst>
              <a:ext uri="{FF2B5EF4-FFF2-40B4-BE49-F238E27FC236}">
                <a16:creationId xmlns:a16="http://schemas.microsoft.com/office/drawing/2014/main" id="{D7A6F701-AA68-9844-BF68-F02CA79D25A2}"/>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85" name="AutoShape 12">
            <a:extLst>
              <a:ext uri="{FF2B5EF4-FFF2-40B4-BE49-F238E27FC236}">
                <a16:creationId xmlns:a16="http://schemas.microsoft.com/office/drawing/2014/main" id="{D46EBA94-55B1-7846-B037-D3C7F23CD034}"/>
              </a:ext>
            </a:extLst>
          </p:cNvPr>
          <p:cNvSpPr>
            <a:spLocks noChangeArrowheads="1"/>
          </p:cNvSpPr>
          <p:nvPr/>
        </p:nvSpPr>
        <p:spPr bwMode="auto">
          <a:xfrm>
            <a:off x="0" y="0"/>
            <a:ext cx="7772400" cy="10058400"/>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86" name="Rectangle 13">
            <a:extLst>
              <a:ext uri="{FF2B5EF4-FFF2-40B4-BE49-F238E27FC236}">
                <a16:creationId xmlns:a16="http://schemas.microsoft.com/office/drawing/2014/main" id="{BF98E5AF-1CA7-694E-9E8D-2932577D17B2}"/>
              </a:ext>
            </a:extLst>
          </p:cNvPr>
          <p:cNvSpPr>
            <a:spLocks noGrp="1" noRot="1" noChangeAspect="1" noChangeArrowheads="1"/>
          </p:cNvSpPr>
          <p:nvPr>
            <p:ph type="sldImg"/>
          </p:nvPr>
        </p:nvSpPr>
        <p:spPr bwMode="auto">
          <a:xfrm>
            <a:off x="1371600" y="763588"/>
            <a:ext cx="5008563" cy="3751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110" name="Rectangle 14">
            <a:extLst>
              <a:ext uri="{FF2B5EF4-FFF2-40B4-BE49-F238E27FC236}">
                <a16:creationId xmlns:a16="http://schemas.microsoft.com/office/drawing/2014/main" id="{7294F0A4-4549-BA42-9723-53FC3F6A9243}"/>
              </a:ext>
            </a:extLst>
          </p:cNvPr>
          <p:cNvSpPr>
            <a:spLocks noGrp="1" noChangeArrowheads="1"/>
          </p:cNvSpPr>
          <p:nvPr>
            <p:ph type="body"/>
          </p:nvPr>
        </p:nvSpPr>
        <p:spPr bwMode="auto">
          <a:xfrm>
            <a:off x="777875" y="4776788"/>
            <a:ext cx="6197600" cy="45053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en-US" altLang="en-US" noProof="0"/>
          </a:p>
        </p:txBody>
      </p:sp>
      <p:sp>
        <p:nvSpPr>
          <p:cNvPr id="3088" name="Text Box 15">
            <a:extLst>
              <a:ext uri="{FF2B5EF4-FFF2-40B4-BE49-F238E27FC236}">
                <a16:creationId xmlns:a16="http://schemas.microsoft.com/office/drawing/2014/main" id="{680F459F-537B-C24B-BE42-AB6D67DA4081}"/>
              </a:ext>
            </a:extLst>
          </p:cNvPr>
          <p:cNvSpPr txBox="1">
            <a:spLocks noChangeArrowheads="1"/>
          </p:cNvSpPr>
          <p:nvPr/>
        </p:nvSpPr>
        <p:spPr bwMode="auto">
          <a:xfrm>
            <a:off x="0" y="0"/>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89" name="Text Box 16">
            <a:extLst>
              <a:ext uri="{FF2B5EF4-FFF2-40B4-BE49-F238E27FC236}">
                <a16:creationId xmlns:a16="http://schemas.microsoft.com/office/drawing/2014/main" id="{C2EE27EE-285A-824D-BF13-C8DD75D13912}"/>
              </a:ext>
            </a:extLst>
          </p:cNvPr>
          <p:cNvSpPr txBox="1">
            <a:spLocks noChangeArrowheads="1"/>
          </p:cNvSpPr>
          <p:nvPr/>
        </p:nvSpPr>
        <p:spPr bwMode="auto">
          <a:xfrm>
            <a:off x="4398963" y="0"/>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3090" name="Text Box 17">
            <a:extLst>
              <a:ext uri="{FF2B5EF4-FFF2-40B4-BE49-F238E27FC236}">
                <a16:creationId xmlns:a16="http://schemas.microsoft.com/office/drawing/2014/main" id="{82903A99-486A-4E48-AE31-3774A9011A13}"/>
              </a:ext>
            </a:extLst>
          </p:cNvPr>
          <p:cNvSpPr txBox="1">
            <a:spLocks noChangeArrowheads="1"/>
          </p:cNvSpPr>
          <p:nvPr/>
        </p:nvSpPr>
        <p:spPr bwMode="auto">
          <a:xfrm>
            <a:off x="0"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4114" name="Rectangle 18">
            <a:extLst>
              <a:ext uri="{FF2B5EF4-FFF2-40B4-BE49-F238E27FC236}">
                <a16:creationId xmlns:a16="http://schemas.microsoft.com/office/drawing/2014/main" id="{EBB1EDFF-4EC4-094D-B469-379803146432}"/>
              </a:ext>
            </a:extLst>
          </p:cNvPr>
          <p:cNvSpPr>
            <a:spLocks noGrp="1" noChangeArrowheads="1"/>
          </p:cNvSpPr>
          <p:nvPr>
            <p:ph type="sldNum"/>
          </p:nvPr>
        </p:nvSpPr>
        <p:spPr bwMode="auto">
          <a:xfrm>
            <a:off x="4398963" y="9555163"/>
            <a:ext cx="3352800" cy="482600"/>
          </a:xfrm>
          <a:prstGeom prst="rect">
            <a:avLst/>
          </a:prstGeom>
          <a:noFill/>
          <a:ln>
            <a:noFill/>
          </a:ln>
          <a:effectLst/>
        </p:spPr>
        <p:txBody>
          <a:bodyPr vert="horz" wrap="square" lIns="0" tIns="0" rIns="0" bIns="0" numCol="1" anchor="b" anchorCtr="0" compatLnSpc="1">
            <a:prstTxWarp prst="textNoShape">
              <a:avLst/>
            </a:prstTxWarp>
          </a:bodyPr>
          <a:lstStyle>
            <a:lvl1pPr algn="r" eaLnBrk="1">
              <a:lnSpc>
                <a:spcPct val="95000"/>
              </a:lnSpc>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anose="02020603050405020304" pitchFamily="18" charset="0"/>
                <a:cs typeface="Lucida Sans Unicode" panose="020B0602030504020204" pitchFamily="34" charset="0"/>
              </a:defRPr>
            </a:lvl1pPr>
          </a:lstStyle>
          <a:p>
            <a:pPr>
              <a:defRPr/>
            </a:pPr>
            <a:fld id="{A23C8447-690C-D147-9B25-59488B4A104E}" type="slidenum">
              <a:rPr lang="en-US" altLang="en-US"/>
              <a:pPr>
                <a:defRPr/>
              </a:pPr>
              <a:t>‹#›</a:t>
            </a:fld>
            <a:endParaRPr lang="en-US" altLang="en-US" dirty="0"/>
          </a:p>
        </p:txBody>
      </p:sp>
    </p:spTree>
    <p:extLst>
      <p:ext uri="{BB962C8B-B14F-4D97-AF65-F5344CB8AC3E}">
        <p14:creationId xmlns:p14="http://schemas.microsoft.com/office/powerpoint/2010/main" val="132240659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18">
            <a:extLst>
              <a:ext uri="{FF2B5EF4-FFF2-40B4-BE49-F238E27FC236}">
                <a16:creationId xmlns:a16="http://schemas.microsoft.com/office/drawing/2014/main" id="{5D9F8C19-D28A-6A4E-91EF-5D7E8098C87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25D2C4D9-36B3-CE4F-9D29-3B56AFB804A1}" type="slidenum">
              <a:rPr lang="en-US" altLang="en-US" sz="1400" smtClean="0"/>
              <a:pPr>
                <a:spcBef>
                  <a:spcPct val="0"/>
                </a:spcBef>
                <a:buClrTx/>
                <a:buFontTx/>
                <a:buNone/>
              </a:pPr>
              <a:t>1</a:t>
            </a:fld>
            <a:endParaRPr lang="en-US" altLang="en-US" sz="1400" dirty="0"/>
          </a:p>
        </p:txBody>
      </p:sp>
      <p:sp>
        <p:nvSpPr>
          <p:cNvPr id="5123" name="Text Box 1">
            <a:extLst>
              <a:ext uri="{FF2B5EF4-FFF2-40B4-BE49-F238E27FC236}">
                <a16:creationId xmlns:a16="http://schemas.microsoft.com/office/drawing/2014/main" id="{690137F1-11EF-5C49-A87B-A1417B0D1209}"/>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43A7FC91-055F-0E48-8E05-32116C229F7D}" type="slidenum">
              <a:rPr lang="en-US" altLang="en-US" sz="1400"/>
              <a:pPr algn="r" eaLnBrk="1">
                <a:lnSpc>
                  <a:spcPct val="95000"/>
                </a:lnSpc>
                <a:spcBef>
                  <a:spcPct val="0"/>
                </a:spcBef>
                <a:buClrTx/>
                <a:buFontTx/>
                <a:buNone/>
              </a:pPr>
              <a:t>1</a:t>
            </a:fld>
            <a:endParaRPr lang="en-US" altLang="en-US" sz="1400" dirty="0"/>
          </a:p>
        </p:txBody>
      </p:sp>
      <p:sp>
        <p:nvSpPr>
          <p:cNvPr id="5124" name="Text Box 2">
            <a:extLst>
              <a:ext uri="{FF2B5EF4-FFF2-40B4-BE49-F238E27FC236}">
                <a16:creationId xmlns:a16="http://schemas.microsoft.com/office/drawing/2014/main" id="{4E8A1F19-A300-A541-BD40-4CBB864B018C}"/>
              </a:ext>
            </a:extLst>
          </p:cNvPr>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5" name="Text Box 3">
            <a:extLst>
              <a:ext uri="{FF2B5EF4-FFF2-40B4-BE49-F238E27FC236}">
                <a16:creationId xmlns:a16="http://schemas.microsoft.com/office/drawing/2014/main" id="{10B2F6E8-78AB-3C44-A806-CDECD345097C}"/>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2016352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18">
            <a:extLst>
              <a:ext uri="{FF2B5EF4-FFF2-40B4-BE49-F238E27FC236}">
                <a16:creationId xmlns:a16="http://schemas.microsoft.com/office/drawing/2014/main" id="{8D989F71-D01A-6C49-A966-3C00756EA93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A18B69E6-E2A9-824F-A78F-B74D2844EC87}" type="slidenum">
              <a:rPr lang="en-US" altLang="en-US" sz="1400" smtClean="0"/>
              <a:pPr>
                <a:spcBef>
                  <a:spcPct val="0"/>
                </a:spcBef>
                <a:buClrTx/>
                <a:buFontTx/>
                <a:buNone/>
              </a:pPr>
              <a:t>2</a:t>
            </a:fld>
            <a:endParaRPr lang="en-US" altLang="en-US" sz="1400" dirty="0"/>
          </a:p>
        </p:txBody>
      </p:sp>
      <p:sp>
        <p:nvSpPr>
          <p:cNvPr id="7171" name="Text Box 1">
            <a:extLst>
              <a:ext uri="{FF2B5EF4-FFF2-40B4-BE49-F238E27FC236}">
                <a16:creationId xmlns:a16="http://schemas.microsoft.com/office/drawing/2014/main" id="{2859EEA7-434C-6243-BCE6-6740E33FF47B}"/>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A8B5A150-7C28-8140-BFA3-07C880C364DA}" type="slidenum">
              <a:rPr lang="en-US" altLang="en-US" sz="1400"/>
              <a:pPr algn="r" eaLnBrk="1">
                <a:lnSpc>
                  <a:spcPct val="95000"/>
                </a:lnSpc>
                <a:spcBef>
                  <a:spcPct val="0"/>
                </a:spcBef>
                <a:buClrTx/>
                <a:buFontTx/>
                <a:buNone/>
              </a:pPr>
              <a:t>2</a:t>
            </a:fld>
            <a:endParaRPr lang="en-US" altLang="en-US" sz="1400" dirty="0"/>
          </a:p>
        </p:txBody>
      </p:sp>
      <p:sp>
        <p:nvSpPr>
          <p:cNvPr id="7172" name="Text Box 2">
            <a:extLst>
              <a:ext uri="{FF2B5EF4-FFF2-40B4-BE49-F238E27FC236}">
                <a16:creationId xmlns:a16="http://schemas.microsoft.com/office/drawing/2014/main" id="{83DA91F1-7173-7D4E-A5CD-91C455B74572}"/>
              </a:ext>
            </a:extLst>
          </p:cNvPr>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3" name="Text Box 3">
            <a:extLst>
              <a:ext uri="{FF2B5EF4-FFF2-40B4-BE49-F238E27FC236}">
                <a16:creationId xmlns:a16="http://schemas.microsoft.com/office/drawing/2014/main" id="{949E5013-111A-8E42-8437-37D9A4570A2F}"/>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2838761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18">
            <a:extLst>
              <a:ext uri="{FF2B5EF4-FFF2-40B4-BE49-F238E27FC236}">
                <a16:creationId xmlns:a16="http://schemas.microsoft.com/office/drawing/2014/main" id="{AF7D8940-2E70-5445-AA80-353223408B3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63618A10-5B1D-1345-8243-555742293787}" type="slidenum">
              <a:rPr lang="en-US" altLang="en-US" sz="1400" smtClean="0"/>
              <a:pPr>
                <a:spcBef>
                  <a:spcPct val="0"/>
                </a:spcBef>
                <a:buClrTx/>
                <a:buFontTx/>
                <a:buNone/>
              </a:pPr>
              <a:t>3</a:t>
            </a:fld>
            <a:endParaRPr lang="en-US" altLang="en-US" sz="1400" dirty="0"/>
          </a:p>
        </p:txBody>
      </p:sp>
      <p:sp>
        <p:nvSpPr>
          <p:cNvPr id="9219" name="Text Box 1">
            <a:extLst>
              <a:ext uri="{FF2B5EF4-FFF2-40B4-BE49-F238E27FC236}">
                <a16:creationId xmlns:a16="http://schemas.microsoft.com/office/drawing/2014/main" id="{675977DE-A6D8-1441-8BDA-3A34CB2F8FF1}"/>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00EEBBDC-7E13-6D42-967F-B9EB16C2E143}" type="slidenum">
              <a:rPr lang="en-US" altLang="en-US" sz="1400"/>
              <a:pPr algn="r" eaLnBrk="1">
                <a:lnSpc>
                  <a:spcPct val="95000"/>
                </a:lnSpc>
                <a:spcBef>
                  <a:spcPct val="0"/>
                </a:spcBef>
                <a:buClrTx/>
                <a:buFontTx/>
                <a:buNone/>
              </a:pPr>
              <a:t>3</a:t>
            </a:fld>
            <a:endParaRPr lang="en-US" altLang="en-US" sz="1400" dirty="0"/>
          </a:p>
        </p:txBody>
      </p:sp>
      <p:sp>
        <p:nvSpPr>
          <p:cNvPr id="9220" name="Text Box 2">
            <a:extLst>
              <a:ext uri="{FF2B5EF4-FFF2-40B4-BE49-F238E27FC236}">
                <a16:creationId xmlns:a16="http://schemas.microsoft.com/office/drawing/2014/main" id="{B184A67B-86F4-B648-9FBC-85A65CC832AC}"/>
              </a:ext>
            </a:extLst>
          </p:cNvPr>
          <p:cNvSpPr>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1" name="Text Box 3">
            <a:extLst>
              <a:ext uri="{FF2B5EF4-FFF2-40B4-BE49-F238E27FC236}">
                <a16:creationId xmlns:a16="http://schemas.microsoft.com/office/drawing/2014/main" id="{A7E657CB-28B6-2D43-8A2C-F6F07725ADEC}"/>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2531746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18">
            <a:extLst>
              <a:ext uri="{FF2B5EF4-FFF2-40B4-BE49-F238E27FC236}">
                <a16:creationId xmlns:a16="http://schemas.microsoft.com/office/drawing/2014/main" id="{EF9E88BC-E29A-2643-820C-3722D90044E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8430C480-5139-4B40-AC40-91CDDDED325F}" type="slidenum">
              <a:rPr lang="en-US" altLang="en-US" sz="1400" smtClean="0"/>
              <a:pPr>
                <a:spcBef>
                  <a:spcPct val="0"/>
                </a:spcBef>
                <a:buClrTx/>
                <a:buFontTx/>
                <a:buNone/>
              </a:pPr>
              <a:t>4</a:t>
            </a:fld>
            <a:endParaRPr lang="en-US" altLang="en-US" sz="1400" dirty="0"/>
          </a:p>
        </p:txBody>
      </p:sp>
      <p:sp>
        <p:nvSpPr>
          <p:cNvPr id="11267" name="Text Box 1">
            <a:extLst>
              <a:ext uri="{FF2B5EF4-FFF2-40B4-BE49-F238E27FC236}">
                <a16:creationId xmlns:a16="http://schemas.microsoft.com/office/drawing/2014/main" id="{DB92F9CB-D3E0-D84D-88A4-816A1E4CB7D2}"/>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6008D9E2-DEF3-8C4A-BDAE-CEBF9CBCE0F0}" type="slidenum">
              <a:rPr lang="en-US" altLang="en-US" sz="1400"/>
              <a:pPr algn="r" eaLnBrk="1">
                <a:lnSpc>
                  <a:spcPct val="95000"/>
                </a:lnSpc>
                <a:spcBef>
                  <a:spcPct val="0"/>
                </a:spcBef>
                <a:buClrTx/>
                <a:buFontTx/>
                <a:buNone/>
              </a:pPr>
              <a:t>4</a:t>
            </a:fld>
            <a:endParaRPr lang="en-US" altLang="en-US" sz="1400" dirty="0"/>
          </a:p>
        </p:txBody>
      </p:sp>
      <p:sp>
        <p:nvSpPr>
          <p:cNvPr id="11268" name="Text Box 2">
            <a:extLst>
              <a:ext uri="{FF2B5EF4-FFF2-40B4-BE49-F238E27FC236}">
                <a16:creationId xmlns:a16="http://schemas.microsoft.com/office/drawing/2014/main" id="{6556C983-33A5-6B4C-8C2A-4C0DE1F485DA}"/>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9" name="Text Box 3">
            <a:extLst>
              <a:ext uri="{FF2B5EF4-FFF2-40B4-BE49-F238E27FC236}">
                <a16:creationId xmlns:a16="http://schemas.microsoft.com/office/drawing/2014/main" id="{C84D3AB1-51C3-4645-92BF-A1A098C89265}"/>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2096884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18">
            <a:extLst>
              <a:ext uri="{FF2B5EF4-FFF2-40B4-BE49-F238E27FC236}">
                <a16:creationId xmlns:a16="http://schemas.microsoft.com/office/drawing/2014/main" id="{B74E7B70-69B6-EC49-81EC-8DE300237DF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FD72ED14-CED0-6147-9AEB-110DAF68919D}" type="slidenum">
              <a:rPr lang="en-US" altLang="en-US" sz="1400" smtClean="0"/>
              <a:pPr>
                <a:spcBef>
                  <a:spcPct val="0"/>
                </a:spcBef>
                <a:buClrTx/>
                <a:buFontTx/>
                <a:buNone/>
              </a:pPr>
              <a:t>5</a:t>
            </a:fld>
            <a:endParaRPr lang="en-US" altLang="en-US" sz="1400" dirty="0"/>
          </a:p>
        </p:txBody>
      </p:sp>
      <p:sp>
        <p:nvSpPr>
          <p:cNvPr id="13315" name="Text Box 1">
            <a:extLst>
              <a:ext uri="{FF2B5EF4-FFF2-40B4-BE49-F238E27FC236}">
                <a16:creationId xmlns:a16="http://schemas.microsoft.com/office/drawing/2014/main" id="{D8CB8ABC-35CB-B643-8F56-7BE0EDC87018}"/>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FA329E1E-B6B1-8D4B-9E79-21286F0ADD03}" type="slidenum">
              <a:rPr lang="en-US" altLang="en-US" sz="1400"/>
              <a:pPr algn="r" eaLnBrk="1">
                <a:lnSpc>
                  <a:spcPct val="95000"/>
                </a:lnSpc>
                <a:spcBef>
                  <a:spcPct val="0"/>
                </a:spcBef>
                <a:buClrTx/>
                <a:buFontTx/>
                <a:buNone/>
              </a:pPr>
              <a:t>5</a:t>
            </a:fld>
            <a:endParaRPr lang="en-US" altLang="en-US" sz="1400" dirty="0"/>
          </a:p>
        </p:txBody>
      </p:sp>
      <p:sp>
        <p:nvSpPr>
          <p:cNvPr id="13316" name="Text Box 2">
            <a:extLst>
              <a:ext uri="{FF2B5EF4-FFF2-40B4-BE49-F238E27FC236}">
                <a16:creationId xmlns:a16="http://schemas.microsoft.com/office/drawing/2014/main" id="{53552D5C-CD43-0A45-918D-330A741E50B0}"/>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7" name="Text Box 3">
            <a:extLst>
              <a:ext uri="{FF2B5EF4-FFF2-40B4-BE49-F238E27FC236}">
                <a16:creationId xmlns:a16="http://schemas.microsoft.com/office/drawing/2014/main" id="{6B9CBEC8-CB70-B14E-8286-D07D1BCE104B}"/>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2373853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18">
            <a:extLst>
              <a:ext uri="{FF2B5EF4-FFF2-40B4-BE49-F238E27FC236}">
                <a16:creationId xmlns:a16="http://schemas.microsoft.com/office/drawing/2014/main" id="{C21A722D-D039-E641-90A7-7407D4E3CE4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42F957A9-9713-474E-8C0C-3BD9CB8062AE}" type="slidenum">
              <a:rPr lang="en-US" altLang="en-US" sz="1400" smtClean="0"/>
              <a:pPr>
                <a:spcBef>
                  <a:spcPct val="0"/>
                </a:spcBef>
                <a:buClrTx/>
                <a:buFontTx/>
                <a:buNone/>
              </a:pPr>
              <a:t>6</a:t>
            </a:fld>
            <a:endParaRPr lang="en-US" altLang="en-US" sz="1400" dirty="0"/>
          </a:p>
        </p:txBody>
      </p:sp>
      <p:sp>
        <p:nvSpPr>
          <p:cNvPr id="15363" name="Text Box 1">
            <a:extLst>
              <a:ext uri="{FF2B5EF4-FFF2-40B4-BE49-F238E27FC236}">
                <a16:creationId xmlns:a16="http://schemas.microsoft.com/office/drawing/2014/main" id="{7FE25224-521F-8C40-A75A-D2AAD4F08925}"/>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54BBDB7E-C749-E14B-B015-F0AC4AD73B50}" type="slidenum">
              <a:rPr lang="en-US" altLang="en-US" sz="1400"/>
              <a:pPr algn="r" eaLnBrk="1">
                <a:lnSpc>
                  <a:spcPct val="95000"/>
                </a:lnSpc>
                <a:spcBef>
                  <a:spcPct val="0"/>
                </a:spcBef>
                <a:buClrTx/>
                <a:buFontTx/>
                <a:buNone/>
              </a:pPr>
              <a:t>6</a:t>
            </a:fld>
            <a:endParaRPr lang="en-US" altLang="en-US" sz="1400" dirty="0"/>
          </a:p>
        </p:txBody>
      </p:sp>
      <p:sp>
        <p:nvSpPr>
          <p:cNvPr id="15364" name="Text Box 2">
            <a:extLst>
              <a:ext uri="{FF2B5EF4-FFF2-40B4-BE49-F238E27FC236}">
                <a16:creationId xmlns:a16="http://schemas.microsoft.com/office/drawing/2014/main" id="{08545A5A-1420-6C4E-9719-FBB8A33B3F7D}"/>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5" name="Text Box 3">
            <a:extLst>
              <a:ext uri="{FF2B5EF4-FFF2-40B4-BE49-F238E27FC236}">
                <a16:creationId xmlns:a16="http://schemas.microsoft.com/office/drawing/2014/main" id="{73B75F95-F3C7-884A-9758-FAA70F6DE27F}"/>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936670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18">
            <a:extLst>
              <a:ext uri="{FF2B5EF4-FFF2-40B4-BE49-F238E27FC236}">
                <a16:creationId xmlns:a16="http://schemas.microsoft.com/office/drawing/2014/main" id="{8A86A0F0-D019-3F4C-8D5C-8A449D36A06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6ED17FAF-7E73-0D4B-BE1E-A61B8C0A5C3C}" type="slidenum">
              <a:rPr lang="en-US" altLang="en-US" sz="1400" smtClean="0"/>
              <a:pPr>
                <a:spcBef>
                  <a:spcPct val="0"/>
                </a:spcBef>
                <a:buClrTx/>
                <a:buFontTx/>
                <a:buNone/>
              </a:pPr>
              <a:t>7</a:t>
            </a:fld>
            <a:endParaRPr lang="en-US" altLang="en-US" sz="1400" dirty="0"/>
          </a:p>
        </p:txBody>
      </p:sp>
      <p:sp>
        <p:nvSpPr>
          <p:cNvPr id="17411" name="Text Box 1">
            <a:extLst>
              <a:ext uri="{FF2B5EF4-FFF2-40B4-BE49-F238E27FC236}">
                <a16:creationId xmlns:a16="http://schemas.microsoft.com/office/drawing/2014/main" id="{C4126525-CC73-6C4E-BF91-7B384A5A15A0}"/>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DC63E805-3DF0-5542-89B6-E55AE51FDD14}" type="slidenum">
              <a:rPr lang="en-US" altLang="en-US" sz="1400"/>
              <a:pPr algn="r" eaLnBrk="1">
                <a:lnSpc>
                  <a:spcPct val="95000"/>
                </a:lnSpc>
                <a:spcBef>
                  <a:spcPct val="0"/>
                </a:spcBef>
                <a:buClrTx/>
                <a:buFontTx/>
                <a:buNone/>
              </a:pPr>
              <a:t>7</a:t>
            </a:fld>
            <a:endParaRPr lang="en-US" altLang="en-US" sz="1400" dirty="0"/>
          </a:p>
        </p:txBody>
      </p:sp>
      <p:sp>
        <p:nvSpPr>
          <p:cNvPr id="17412" name="Text Box 2">
            <a:extLst>
              <a:ext uri="{FF2B5EF4-FFF2-40B4-BE49-F238E27FC236}">
                <a16:creationId xmlns:a16="http://schemas.microsoft.com/office/drawing/2014/main" id="{91546E55-6B63-1A44-8CD1-CC110D003148}"/>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3" name="Text Box 3">
            <a:extLst>
              <a:ext uri="{FF2B5EF4-FFF2-40B4-BE49-F238E27FC236}">
                <a16:creationId xmlns:a16="http://schemas.microsoft.com/office/drawing/2014/main" id="{2B90A0F2-E0A0-6543-8BAF-CFBFFB95FC31}"/>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4003502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18">
            <a:extLst>
              <a:ext uri="{FF2B5EF4-FFF2-40B4-BE49-F238E27FC236}">
                <a16:creationId xmlns:a16="http://schemas.microsoft.com/office/drawing/2014/main" id="{E7C30EA7-212F-554F-9B22-7D0F2405369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97870890-932C-2C4D-922B-5A5F8B1A22A2}" type="slidenum">
              <a:rPr lang="en-US" altLang="en-US" sz="1400" smtClean="0"/>
              <a:pPr>
                <a:spcBef>
                  <a:spcPct val="0"/>
                </a:spcBef>
                <a:buClrTx/>
                <a:buFontTx/>
                <a:buNone/>
              </a:pPr>
              <a:t>8</a:t>
            </a:fld>
            <a:endParaRPr lang="en-US" altLang="en-US" sz="1400" dirty="0"/>
          </a:p>
        </p:txBody>
      </p:sp>
      <p:sp>
        <p:nvSpPr>
          <p:cNvPr id="19459" name="Text Box 1">
            <a:extLst>
              <a:ext uri="{FF2B5EF4-FFF2-40B4-BE49-F238E27FC236}">
                <a16:creationId xmlns:a16="http://schemas.microsoft.com/office/drawing/2014/main" id="{AC40C24C-9446-1641-8856-77CBB607640C}"/>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2134A9E1-137E-044F-A202-CA9784BD93D2}" type="slidenum">
              <a:rPr lang="en-US" altLang="en-US" sz="1400"/>
              <a:pPr algn="r" eaLnBrk="1">
                <a:lnSpc>
                  <a:spcPct val="95000"/>
                </a:lnSpc>
                <a:spcBef>
                  <a:spcPct val="0"/>
                </a:spcBef>
                <a:buClrTx/>
                <a:buFontTx/>
                <a:buNone/>
              </a:pPr>
              <a:t>8</a:t>
            </a:fld>
            <a:endParaRPr lang="en-US" altLang="en-US" sz="1400" dirty="0"/>
          </a:p>
        </p:txBody>
      </p:sp>
      <p:sp>
        <p:nvSpPr>
          <p:cNvPr id="19460" name="Text Box 2">
            <a:extLst>
              <a:ext uri="{FF2B5EF4-FFF2-40B4-BE49-F238E27FC236}">
                <a16:creationId xmlns:a16="http://schemas.microsoft.com/office/drawing/2014/main" id="{5BF357F5-961A-3542-AEC8-B868460EE645}"/>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61" name="Text Box 3">
            <a:extLst>
              <a:ext uri="{FF2B5EF4-FFF2-40B4-BE49-F238E27FC236}">
                <a16:creationId xmlns:a16="http://schemas.microsoft.com/office/drawing/2014/main" id="{7396D22C-A501-9040-98DB-06B5404FEF00}"/>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962797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18">
            <a:extLst>
              <a:ext uri="{FF2B5EF4-FFF2-40B4-BE49-F238E27FC236}">
                <a16:creationId xmlns:a16="http://schemas.microsoft.com/office/drawing/2014/main" id="{B6B541DE-0784-A643-83D5-1C0A1AE1C9A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1E0496B8-3A9E-324D-9373-CDED35C9C20F}" type="slidenum">
              <a:rPr lang="en-US" altLang="en-US" sz="1400" smtClean="0"/>
              <a:pPr>
                <a:spcBef>
                  <a:spcPct val="0"/>
                </a:spcBef>
                <a:buClrTx/>
                <a:buFontTx/>
                <a:buNone/>
              </a:pPr>
              <a:t>9</a:t>
            </a:fld>
            <a:endParaRPr lang="en-US" altLang="en-US" sz="1400" dirty="0"/>
          </a:p>
        </p:txBody>
      </p:sp>
      <p:sp>
        <p:nvSpPr>
          <p:cNvPr id="21507" name="Text Box 1">
            <a:extLst>
              <a:ext uri="{FF2B5EF4-FFF2-40B4-BE49-F238E27FC236}">
                <a16:creationId xmlns:a16="http://schemas.microsoft.com/office/drawing/2014/main" id="{D59611F3-AA4D-5B41-AC31-77DECF6048BE}"/>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C82BF20B-09E0-2E4E-B908-BD9C6D907C6A}" type="slidenum">
              <a:rPr lang="en-US" altLang="en-US" sz="1400"/>
              <a:pPr algn="r" eaLnBrk="1">
                <a:lnSpc>
                  <a:spcPct val="95000"/>
                </a:lnSpc>
                <a:spcBef>
                  <a:spcPct val="0"/>
                </a:spcBef>
                <a:buClrTx/>
                <a:buFontTx/>
                <a:buNone/>
              </a:pPr>
              <a:t>9</a:t>
            </a:fld>
            <a:endParaRPr lang="en-US" altLang="en-US" sz="1400" dirty="0"/>
          </a:p>
        </p:txBody>
      </p:sp>
      <p:sp>
        <p:nvSpPr>
          <p:cNvPr id="21508" name="Text Box 2">
            <a:extLst>
              <a:ext uri="{FF2B5EF4-FFF2-40B4-BE49-F238E27FC236}">
                <a16:creationId xmlns:a16="http://schemas.microsoft.com/office/drawing/2014/main" id="{A322A85F-CB26-B841-8DE9-704557DD065C}"/>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9" name="Text Box 3">
            <a:extLst>
              <a:ext uri="{FF2B5EF4-FFF2-40B4-BE49-F238E27FC236}">
                <a16:creationId xmlns:a16="http://schemas.microsoft.com/office/drawing/2014/main" id="{10CF5D3B-3ADF-F548-947E-272AF8FD1C9F}"/>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2076987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18">
            <a:extLst>
              <a:ext uri="{FF2B5EF4-FFF2-40B4-BE49-F238E27FC236}">
                <a16:creationId xmlns:a16="http://schemas.microsoft.com/office/drawing/2014/main" id="{99D071D5-79ED-7D4A-A371-6A29A241FB8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F259C6D7-4812-E349-BFC8-92AD6E3D7DEC}" type="slidenum">
              <a:rPr lang="en-US" altLang="en-US" sz="1400" smtClean="0"/>
              <a:pPr>
                <a:spcBef>
                  <a:spcPct val="0"/>
                </a:spcBef>
                <a:buClrTx/>
                <a:buFontTx/>
                <a:buNone/>
              </a:pPr>
              <a:t>10</a:t>
            </a:fld>
            <a:endParaRPr lang="en-US" altLang="en-US" sz="1400" dirty="0"/>
          </a:p>
        </p:txBody>
      </p:sp>
      <p:sp>
        <p:nvSpPr>
          <p:cNvPr id="23555" name="Text Box 1">
            <a:extLst>
              <a:ext uri="{FF2B5EF4-FFF2-40B4-BE49-F238E27FC236}">
                <a16:creationId xmlns:a16="http://schemas.microsoft.com/office/drawing/2014/main" id="{CF5F8872-15D3-1B40-841A-904C9701A846}"/>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3162BC46-47FE-6E47-BF18-BCE1E35E2BBA}" type="slidenum">
              <a:rPr lang="en-US" altLang="en-US" sz="1400"/>
              <a:pPr algn="r" eaLnBrk="1">
                <a:lnSpc>
                  <a:spcPct val="95000"/>
                </a:lnSpc>
                <a:spcBef>
                  <a:spcPct val="0"/>
                </a:spcBef>
                <a:buClrTx/>
                <a:buFontTx/>
                <a:buNone/>
              </a:pPr>
              <a:t>10</a:t>
            </a:fld>
            <a:endParaRPr lang="en-US" altLang="en-US" sz="1400" dirty="0"/>
          </a:p>
        </p:txBody>
      </p:sp>
      <p:sp>
        <p:nvSpPr>
          <p:cNvPr id="23556" name="Text Box 2">
            <a:extLst>
              <a:ext uri="{FF2B5EF4-FFF2-40B4-BE49-F238E27FC236}">
                <a16:creationId xmlns:a16="http://schemas.microsoft.com/office/drawing/2014/main" id="{B32E561B-3E7D-214D-A66C-55872CC923CA}"/>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7" name="Text Box 3">
            <a:extLst>
              <a:ext uri="{FF2B5EF4-FFF2-40B4-BE49-F238E27FC236}">
                <a16:creationId xmlns:a16="http://schemas.microsoft.com/office/drawing/2014/main" id="{91F6185F-710E-6C49-BA5B-342EEE89C588}"/>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1301160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18">
            <a:extLst>
              <a:ext uri="{FF2B5EF4-FFF2-40B4-BE49-F238E27FC236}">
                <a16:creationId xmlns:a16="http://schemas.microsoft.com/office/drawing/2014/main" id="{5EC1541E-C3A2-9341-AFC2-2B1F5487B74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4FE12E80-2D69-2948-8AAD-1596B34E857C}" type="slidenum">
              <a:rPr lang="en-US" altLang="en-US" sz="1400" smtClean="0"/>
              <a:pPr>
                <a:spcBef>
                  <a:spcPct val="0"/>
                </a:spcBef>
                <a:buClrTx/>
                <a:buFontTx/>
                <a:buNone/>
              </a:pPr>
              <a:t>11</a:t>
            </a:fld>
            <a:endParaRPr lang="en-US" altLang="en-US" sz="1400" dirty="0"/>
          </a:p>
        </p:txBody>
      </p:sp>
      <p:sp>
        <p:nvSpPr>
          <p:cNvPr id="25603" name="Text Box 1">
            <a:extLst>
              <a:ext uri="{FF2B5EF4-FFF2-40B4-BE49-F238E27FC236}">
                <a16:creationId xmlns:a16="http://schemas.microsoft.com/office/drawing/2014/main" id="{E0D0BBE9-A978-2347-9AC1-4F4FFE57E716}"/>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960B21F8-03B3-384D-B30D-CCDE1746E522}" type="slidenum">
              <a:rPr lang="en-US" altLang="en-US" sz="1400"/>
              <a:pPr algn="r" eaLnBrk="1">
                <a:lnSpc>
                  <a:spcPct val="95000"/>
                </a:lnSpc>
                <a:spcBef>
                  <a:spcPct val="0"/>
                </a:spcBef>
                <a:buClrTx/>
                <a:buFontTx/>
                <a:buNone/>
              </a:pPr>
              <a:t>11</a:t>
            </a:fld>
            <a:endParaRPr lang="en-US" altLang="en-US" sz="1400" dirty="0"/>
          </a:p>
        </p:txBody>
      </p:sp>
      <p:sp>
        <p:nvSpPr>
          <p:cNvPr id="25604" name="Text Box 2">
            <a:extLst>
              <a:ext uri="{FF2B5EF4-FFF2-40B4-BE49-F238E27FC236}">
                <a16:creationId xmlns:a16="http://schemas.microsoft.com/office/drawing/2014/main" id="{87CEF936-A2F2-E849-99A2-1397E84457F4}"/>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5" name="Text Box 3">
            <a:extLst>
              <a:ext uri="{FF2B5EF4-FFF2-40B4-BE49-F238E27FC236}">
                <a16:creationId xmlns:a16="http://schemas.microsoft.com/office/drawing/2014/main" id="{3F61D7EF-66C0-B045-9D24-DFB31473C855}"/>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737851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18">
            <a:extLst>
              <a:ext uri="{FF2B5EF4-FFF2-40B4-BE49-F238E27FC236}">
                <a16:creationId xmlns:a16="http://schemas.microsoft.com/office/drawing/2014/main" id="{6FB2406C-7957-CB41-A213-3AB5162DB62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9B0E94ED-0A09-A44C-A209-ED8812A6D01F}" type="slidenum">
              <a:rPr lang="en-US" altLang="en-US" sz="1400" smtClean="0"/>
              <a:pPr>
                <a:spcBef>
                  <a:spcPct val="0"/>
                </a:spcBef>
                <a:buClrTx/>
                <a:buFontTx/>
                <a:buNone/>
              </a:pPr>
              <a:t>12</a:t>
            </a:fld>
            <a:endParaRPr lang="en-US" altLang="en-US" sz="1400" dirty="0"/>
          </a:p>
        </p:txBody>
      </p:sp>
      <p:sp>
        <p:nvSpPr>
          <p:cNvPr id="27651" name="Text Box 1">
            <a:extLst>
              <a:ext uri="{FF2B5EF4-FFF2-40B4-BE49-F238E27FC236}">
                <a16:creationId xmlns:a16="http://schemas.microsoft.com/office/drawing/2014/main" id="{3381736F-6A0E-004E-877C-B495CDFA15CC}"/>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4540B01F-91EC-4F48-87D5-B1E0E5D2B07C}" type="slidenum">
              <a:rPr lang="en-US" altLang="en-US" sz="1400"/>
              <a:pPr algn="r" eaLnBrk="1">
                <a:lnSpc>
                  <a:spcPct val="95000"/>
                </a:lnSpc>
                <a:spcBef>
                  <a:spcPct val="0"/>
                </a:spcBef>
                <a:buClrTx/>
                <a:buFontTx/>
                <a:buNone/>
              </a:pPr>
              <a:t>12</a:t>
            </a:fld>
            <a:endParaRPr lang="en-US" altLang="en-US" sz="1400" dirty="0"/>
          </a:p>
        </p:txBody>
      </p:sp>
      <p:sp>
        <p:nvSpPr>
          <p:cNvPr id="27652" name="Text Box 2">
            <a:extLst>
              <a:ext uri="{FF2B5EF4-FFF2-40B4-BE49-F238E27FC236}">
                <a16:creationId xmlns:a16="http://schemas.microsoft.com/office/drawing/2014/main" id="{E8BE38A7-B7B0-3D4E-A47C-B5EA7FE68B0B}"/>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3" name="Text Box 3">
            <a:extLst>
              <a:ext uri="{FF2B5EF4-FFF2-40B4-BE49-F238E27FC236}">
                <a16:creationId xmlns:a16="http://schemas.microsoft.com/office/drawing/2014/main" id="{327818F6-1727-7542-A405-E466875BCE87}"/>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1529282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8">
            <a:extLst>
              <a:ext uri="{FF2B5EF4-FFF2-40B4-BE49-F238E27FC236}">
                <a16:creationId xmlns:a16="http://schemas.microsoft.com/office/drawing/2014/main" id="{04615B0C-925D-0E44-A012-87AD5736018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EC6BB011-355D-B846-B0B6-C7020C5069F5}" type="slidenum">
              <a:rPr lang="en-US" altLang="en-US" sz="1400" smtClean="0"/>
              <a:pPr>
                <a:spcBef>
                  <a:spcPct val="0"/>
                </a:spcBef>
                <a:buClrTx/>
                <a:buFontTx/>
                <a:buNone/>
              </a:pPr>
              <a:t>13</a:t>
            </a:fld>
            <a:endParaRPr lang="en-US" altLang="en-US" sz="1400" dirty="0"/>
          </a:p>
        </p:txBody>
      </p:sp>
      <p:sp>
        <p:nvSpPr>
          <p:cNvPr id="29699" name="Text Box 1">
            <a:extLst>
              <a:ext uri="{FF2B5EF4-FFF2-40B4-BE49-F238E27FC236}">
                <a16:creationId xmlns:a16="http://schemas.microsoft.com/office/drawing/2014/main" id="{6C87384C-7149-0541-9E5B-8CCAEB7CF51D}"/>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683C9CAB-AB2B-0840-8475-FCD243F13967}" type="slidenum">
              <a:rPr lang="en-US" altLang="en-US" sz="1400"/>
              <a:pPr algn="r" eaLnBrk="1">
                <a:lnSpc>
                  <a:spcPct val="95000"/>
                </a:lnSpc>
                <a:spcBef>
                  <a:spcPct val="0"/>
                </a:spcBef>
                <a:buClrTx/>
                <a:buFontTx/>
                <a:buNone/>
              </a:pPr>
              <a:t>13</a:t>
            </a:fld>
            <a:endParaRPr lang="en-US" altLang="en-US" sz="1400" dirty="0"/>
          </a:p>
        </p:txBody>
      </p:sp>
      <p:sp>
        <p:nvSpPr>
          <p:cNvPr id="29700" name="Text Box 2">
            <a:extLst>
              <a:ext uri="{FF2B5EF4-FFF2-40B4-BE49-F238E27FC236}">
                <a16:creationId xmlns:a16="http://schemas.microsoft.com/office/drawing/2014/main" id="{FA539812-CB1F-F842-BED7-2B62FF471F84}"/>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701" name="Text Box 3">
            <a:extLst>
              <a:ext uri="{FF2B5EF4-FFF2-40B4-BE49-F238E27FC236}">
                <a16:creationId xmlns:a16="http://schemas.microsoft.com/office/drawing/2014/main" id="{3C9954F5-1131-7946-8C67-6B024D03F65E}"/>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2617646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8">
            <a:extLst>
              <a:ext uri="{FF2B5EF4-FFF2-40B4-BE49-F238E27FC236}">
                <a16:creationId xmlns:a16="http://schemas.microsoft.com/office/drawing/2014/main" id="{7649D770-644B-C34C-9F39-B3718A8B97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F8DC9F67-0227-FA44-9625-C264B16C8B87}" type="slidenum">
              <a:rPr lang="en-US" altLang="en-US" sz="1400" smtClean="0"/>
              <a:pPr>
                <a:spcBef>
                  <a:spcPct val="0"/>
                </a:spcBef>
                <a:buClrTx/>
                <a:buFontTx/>
                <a:buNone/>
              </a:pPr>
              <a:t>14</a:t>
            </a:fld>
            <a:endParaRPr lang="en-US" altLang="en-US" sz="1400" dirty="0"/>
          </a:p>
        </p:txBody>
      </p:sp>
      <p:sp>
        <p:nvSpPr>
          <p:cNvPr id="31747" name="Text Box 1">
            <a:extLst>
              <a:ext uri="{FF2B5EF4-FFF2-40B4-BE49-F238E27FC236}">
                <a16:creationId xmlns:a16="http://schemas.microsoft.com/office/drawing/2014/main" id="{65DF0631-7E50-574E-AA48-96A159DE32AA}"/>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86875009-60A2-5149-8886-C6BDF7B98A10}" type="slidenum">
              <a:rPr lang="en-US" altLang="en-US" sz="1400"/>
              <a:pPr algn="r" eaLnBrk="1">
                <a:lnSpc>
                  <a:spcPct val="95000"/>
                </a:lnSpc>
                <a:spcBef>
                  <a:spcPct val="0"/>
                </a:spcBef>
                <a:buClrTx/>
                <a:buFontTx/>
                <a:buNone/>
              </a:pPr>
              <a:t>14</a:t>
            </a:fld>
            <a:endParaRPr lang="en-US" altLang="en-US" sz="1400" dirty="0"/>
          </a:p>
        </p:txBody>
      </p:sp>
      <p:sp>
        <p:nvSpPr>
          <p:cNvPr id="31748" name="Text Box 2">
            <a:extLst>
              <a:ext uri="{FF2B5EF4-FFF2-40B4-BE49-F238E27FC236}">
                <a16:creationId xmlns:a16="http://schemas.microsoft.com/office/drawing/2014/main" id="{605BB106-4BF5-7940-A254-0E8419956F6A}"/>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9" name="Text Box 3">
            <a:extLst>
              <a:ext uri="{FF2B5EF4-FFF2-40B4-BE49-F238E27FC236}">
                <a16:creationId xmlns:a16="http://schemas.microsoft.com/office/drawing/2014/main" id="{7DD832C0-569F-7C4C-92ED-F43BA57CD292}"/>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3437242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18">
            <a:extLst>
              <a:ext uri="{FF2B5EF4-FFF2-40B4-BE49-F238E27FC236}">
                <a16:creationId xmlns:a16="http://schemas.microsoft.com/office/drawing/2014/main" id="{38A4820C-28F9-0F41-9427-FE68C336071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05A074DF-2FFE-A14F-95DD-E72235D294F1}" type="slidenum">
              <a:rPr lang="en-US" altLang="en-US" sz="1400" smtClean="0"/>
              <a:pPr>
                <a:spcBef>
                  <a:spcPct val="0"/>
                </a:spcBef>
                <a:buClrTx/>
                <a:buFontTx/>
                <a:buNone/>
              </a:pPr>
              <a:t>15</a:t>
            </a:fld>
            <a:endParaRPr lang="en-US" altLang="en-US" sz="1400" dirty="0"/>
          </a:p>
        </p:txBody>
      </p:sp>
      <p:sp>
        <p:nvSpPr>
          <p:cNvPr id="33795" name="Text Box 1">
            <a:extLst>
              <a:ext uri="{FF2B5EF4-FFF2-40B4-BE49-F238E27FC236}">
                <a16:creationId xmlns:a16="http://schemas.microsoft.com/office/drawing/2014/main" id="{3C6953C3-DFF7-4744-836B-E37094CA0BE6}"/>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B96080E5-1937-974E-A25F-5ABE2B195A77}" type="slidenum">
              <a:rPr lang="en-US" altLang="en-US" sz="1400"/>
              <a:pPr algn="r" eaLnBrk="1">
                <a:lnSpc>
                  <a:spcPct val="95000"/>
                </a:lnSpc>
                <a:spcBef>
                  <a:spcPct val="0"/>
                </a:spcBef>
                <a:buClrTx/>
                <a:buFontTx/>
                <a:buNone/>
              </a:pPr>
              <a:t>15</a:t>
            </a:fld>
            <a:endParaRPr lang="en-US" altLang="en-US" sz="1400" dirty="0"/>
          </a:p>
        </p:txBody>
      </p:sp>
      <p:sp>
        <p:nvSpPr>
          <p:cNvPr id="33796" name="Text Box 2">
            <a:extLst>
              <a:ext uri="{FF2B5EF4-FFF2-40B4-BE49-F238E27FC236}">
                <a16:creationId xmlns:a16="http://schemas.microsoft.com/office/drawing/2014/main" id="{15E539A0-0F84-CF44-96A3-566FA2253431}"/>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7" name="Text Box 3">
            <a:extLst>
              <a:ext uri="{FF2B5EF4-FFF2-40B4-BE49-F238E27FC236}">
                <a16:creationId xmlns:a16="http://schemas.microsoft.com/office/drawing/2014/main" id="{EC7C7F58-3BD5-4144-986A-00CD8AEF6D88}"/>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725694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8">
            <a:extLst>
              <a:ext uri="{FF2B5EF4-FFF2-40B4-BE49-F238E27FC236}">
                <a16:creationId xmlns:a16="http://schemas.microsoft.com/office/drawing/2014/main" id="{B2D52434-43DA-0847-9FF9-6033355D887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0E1D1191-7D63-D44C-9DD6-73678656F57D}" type="slidenum">
              <a:rPr lang="en-US" altLang="en-US" sz="1400" smtClean="0"/>
              <a:pPr>
                <a:spcBef>
                  <a:spcPct val="0"/>
                </a:spcBef>
                <a:buClrTx/>
                <a:buFontTx/>
                <a:buNone/>
              </a:pPr>
              <a:t>16</a:t>
            </a:fld>
            <a:endParaRPr lang="en-US" altLang="en-US" sz="1400" dirty="0"/>
          </a:p>
        </p:txBody>
      </p:sp>
      <p:sp>
        <p:nvSpPr>
          <p:cNvPr id="35843" name="Text Box 1">
            <a:extLst>
              <a:ext uri="{FF2B5EF4-FFF2-40B4-BE49-F238E27FC236}">
                <a16:creationId xmlns:a16="http://schemas.microsoft.com/office/drawing/2014/main" id="{0E51FAAA-4647-FA49-8FF7-27C2D3B9B7FC}"/>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5519BAE3-3373-6841-9550-7E5972A0B55B}" type="slidenum">
              <a:rPr lang="en-US" altLang="en-US" sz="1400"/>
              <a:pPr algn="r" eaLnBrk="1">
                <a:lnSpc>
                  <a:spcPct val="95000"/>
                </a:lnSpc>
                <a:spcBef>
                  <a:spcPct val="0"/>
                </a:spcBef>
                <a:buClrTx/>
                <a:buFontTx/>
                <a:buNone/>
              </a:pPr>
              <a:t>16</a:t>
            </a:fld>
            <a:endParaRPr lang="en-US" altLang="en-US" sz="1400" dirty="0"/>
          </a:p>
        </p:txBody>
      </p:sp>
      <p:sp>
        <p:nvSpPr>
          <p:cNvPr id="35844" name="Text Box 2">
            <a:extLst>
              <a:ext uri="{FF2B5EF4-FFF2-40B4-BE49-F238E27FC236}">
                <a16:creationId xmlns:a16="http://schemas.microsoft.com/office/drawing/2014/main" id="{C446E403-AEB4-E24E-875E-B4BF4E7285FC}"/>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5" name="Text Box 3">
            <a:extLst>
              <a:ext uri="{FF2B5EF4-FFF2-40B4-BE49-F238E27FC236}">
                <a16:creationId xmlns:a16="http://schemas.microsoft.com/office/drawing/2014/main" id="{2D2D2C01-2A6E-6F4B-A21F-EDF7CDD82382}"/>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609162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18">
            <a:extLst>
              <a:ext uri="{FF2B5EF4-FFF2-40B4-BE49-F238E27FC236}">
                <a16:creationId xmlns:a16="http://schemas.microsoft.com/office/drawing/2014/main" id="{5060C78D-8EA7-5242-9FF4-CFE29242661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D594AD0B-C25F-E545-BB14-387818FE1F28}" type="slidenum">
              <a:rPr lang="en-US" altLang="en-US" sz="1400" smtClean="0"/>
              <a:pPr>
                <a:spcBef>
                  <a:spcPct val="0"/>
                </a:spcBef>
                <a:buClrTx/>
                <a:buFontTx/>
                <a:buNone/>
              </a:pPr>
              <a:t>17</a:t>
            </a:fld>
            <a:endParaRPr lang="en-US" altLang="en-US" sz="1400" dirty="0"/>
          </a:p>
        </p:txBody>
      </p:sp>
      <p:sp>
        <p:nvSpPr>
          <p:cNvPr id="37891" name="Text Box 1">
            <a:extLst>
              <a:ext uri="{FF2B5EF4-FFF2-40B4-BE49-F238E27FC236}">
                <a16:creationId xmlns:a16="http://schemas.microsoft.com/office/drawing/2014/main" id="{BA0F36FA-1FBE-6745-B053-B71821C4B6B3}"/>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AB92ADDD-A594-A940-B1B6-E64FDAE16C02}" type="slidenum">
              <a:rPr lang="en-US" altLang="en-US" sz="1400"/>
              <a:pPr algn="r" eaLnBrk="1">
                <a:lnSpc>
                  <a:spcPct val="95000"/>
                </a:lnSpc>
                <a:spcBef>
                  <a:spcPct val="0"/>
                </a:spcBef>
                <a:buClrTx/>
                <a:buFontTx/>
                <a:buNone/>
              </a:pPr>
              <a:t>17</a:t>
            </a:fld>
            <a:endParaRPr lang="en-US" altLang="en-US" sz="1400" dirty="0"/>
          </a:p>
        </p:txBody>
      </p:sp>
      <p:sp>
        <p:nvSpPr>
          <p:cNvPr id="37892" name="Text Box 2">
            <a:extLst>
              <a:ext uri="{FF2B5EF4-FFF2-40B4-BE49-F238E27FC236}">
                <a16:creationId xmlns:a16="http://schemas.microsoft.com/office/drawing/2014/main" id="{2C0865F6-522F-E34E-9DD6-36A808AB86ED}"/>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3" name="Text Box 3">
            <a:extLst>
              <a:ext uri="{FF2B5EF4-FFF2-40B4-BE49-F238E27FC236}">
                <a16:creationId xmlns:a16="http://schemas.microsoft.com/office/drawing/2014/main" id="{C488D4F1-C244-F344-A3B6-8AE75475CFB8}"/>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399168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18">
            <a:extLst>
              <a:ext uri="{FF2B5EF4-FFF2-40B4-BE49-F238E27FC236}">
                <a16:creationId xmlns:a16="http://schemas.microsoft.com/office/drawing/2014/main" id="{D6308257-4B69-C549-B49C-28D52614425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4DE43829-4F2F-FD49-985C-464C471A530A}" type="slidenum">
              <a:rPr lang="en-US" altLang="en-US" sz="1400" smtClean="0"/>
              <a:pPr>
                <a:spcBef>
                  <a:spcPct val="0"/>
                </a:spcBef>
                <a:buClrTx/>
                <a:buFontTx/>
                <a:buNone/>
              </a:pPr>
              <a:t>18</a:t>
            </a:fld>
            <a:endParaRPr lang="en-US" altLang="en-US" sz="1400" dirty="0"/>
          </a:p>
        </p:txBody>
      </p:sp>
      <p:sp>
        <p:nvSpPr>
          <p:cNvPr id="39939" name="Text Box 1">
            <a:extLst>
              <a:ext uri="{FF2B5EF4-FFF2-40B4-BE49-F238E27FC236}">
                <a16:creationId xmlns:a16="http://schemas.microsoft.com/office/drawing/2014/main" id="{35AA2A97-1117-F04C-B11C-CE808A697817}"/>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73AD8020-51E9-CC44-A826-BC9321C0EE5B}" type="slidenum">
              <a:rPr lang="en-US" altLang="en-US" sz="1400"/>
              <a:pPr algn="r" eaLnBrk="1">
                <a:lnSpc>
                  <a:spcPct val="95000"/>
                </a:lnSpc>
                <a:spcBef>
                  <a:spcPct val="0"/>
                </a:spcBef>
                <a:buClrTx/>
                <a:buFontTx/>
                <a:buNone/>
              </a:pPr>
              <a:t>18</a:t>
            </a:fld>
            <a:endParaRPr lang="en-US" altLang="en-US" sz="1400" dirty="0"/>
          </a:p>
        </p:txBody>
      </p:sp>
      <p:sp>
        <p:nvSpPr>
          <p:cNvPr id="39940" name="Text Box 2">
            <a:extLst>
              <a:ext uri="{FF2B5EF4-FFF2-40B4-BE49-F238E27FC236}">
                <a16:creationId xmlns:a16="http://schemas.microsoft.com/office/drawing/2014/main" id="{5DF70F44-C974-5546-AB76-4FDB70A3A973}"/>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41" name="Text Box 3">
            <a:extLst>
              <a:ext uri="{FF2B5EF4-FFF2-40B4-BE49-F238E27FC236}">
                <a16:creationId xmlns:a16="http://schemas.microsoft.com/office/drawing/2014/main" id="{AAEBADC6-B0D6-4C4A-98F9-41DDEFCBC859}"/>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2827351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18">
            <a:extLst>
              <a:ext uri="{FF2B5EF4-FFF2-40B4-BE49-F238E27FC236}">
                <a16:creationId xmlns:a16="http://schemas.microsoft.com/office/drawing/2014/main" id="{64CBAA60-621A-354D-93E3-6A500096A7E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AB85E9C3-7C54-E448-9B1E-AED57291B1BE}" type="slidenum">
              <a:rPr lang="en-US" altLang="en-US" sz="1400" smtClean="0"/>
              <a:pPr>
                <a:spcBef>
                  <a:spcPct val="0"/>
                </a:spcBef>
                <a:buClrTx/>
                <a:buFontTx/>
                <a:buNone/>
              </a:pPr>
              <a:t>19</a:t>
            </a:fld>
            <a:endParaRPr lang="en-US" altLang="en-US" sz="1400" dirty="0"/>
          </a:p>
        </p:txBody>
      </p:sp>
      <p:sp>
        <p:nvSpPr>
          <p:cNvPr id="41987" name="Text Box 1">
            <a:extLst>
              <a:ext uri="{FF2B5EF4-FFF2-40B4-BE49-F238E27FC236}">
                <a16:creationId xmlns:a16="http://schemas.microsoft.com/office/drawing/2014/main" id="{E8E83724-337C-AC4C-B493-EDD217E098B9}"/>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CB619D1D-0105-E149-A198-B727C989A5C3}" type="slidenum">
              <a:rPr lang="en-US" altLang="en-US" sz="1400"/>
              <a:pPr algn="r" eaLnBrk="1">
                <a:lnSpc>
                  <a:spcPct val="95000"/>
                </a:lnSpc>
                <a:spcBef>
                  <a:spcPct val="0"/>
                </a:spcBef>
                <a:buClrTx/>
                <a:buFontTx/>
                <a:buNone/>
              </a:pPr>
              <a:t>19</a:t>
            </a:fld>
            <a:endParaRPr lang="en-US" altLang="en-US" sz="1400" dirty="0"/>
          </a:p>
        </p:txBody>
      </p:sp>
      <p:sp>
        <p:nvSpPr>
          <p:cNvPr id="41988" name="Text Box 2">
            <a:extLst>
              <a:ext uri="{FF2B5EF4-FFF2-40B4-BE49-F238E27FC236}">
                <a16:creationId xmlns:a16="http://schemas.microsoft.com/office/drawing/2014/main" id="{53676865-0ED4-894E-AAEC-07875DECF7CA}"/>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9" name="Text Box 3">
            <a:extLst>
              <a:ext uri="{FF2B5EF4-FFF2-40B4-BE49-F238E27FC236}">
                <a16:creationId xmlns:a16="http://schemas.microsoft.com/office/drawing/2014/main" id="{CC6D252F-121B-E247-88F6-64DA468EC5EF}"/>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3403729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18">
            <a:extLst>
              <a:ext uri="{FF2B5EF4-FFF2-40B4-BE49-F238E27FC236}">
                <a16:creationId xmlns:a16="http://schemas.microsoft.com/office/drawing/2014/main" id="{332AF485-B902-8943-9E86-F8524AA8086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1C771DB0-3408-194F-ABBE-622A142BDEBA}" type="slidenum">
              <a:rPr lang="en-US" altLang="en-US" sz="1400" smtClean="0"/>
              <a:pPr>
                <a:spcBef>
                  <a:spcPct val="0"/>
                </a:spcBef>
                <a:buClrTx/>
                <a:buFontTx/>
                <a:buNone/>
              </a:pPr>
              <a:t>20</a:t>
            </a:fld>
            <a:endParaRPr lang="en-US" altLang="en-US" sz="1400" dirty="0"/>
          </a:p>
        </p:txBody>
      </p:sp>
      <p:sp>
        <p:nvSpPr>
          <p:cNvPr id="44035" name="Text Box 1">
            <a:extLst>
              <a:ext uri="{FF2B5EF4-FFF2-40B4-BE49-F238E27FC236}">
                <a16:creationId xmlns:a16="http://schemas.microsoft.com/office/drawing/2014/main" id="{F3DDDE05-18EA-8749-AA28-C78163A41358}"/>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00FF00E1-AB6A-CA48-AE53-23DA9FAF666F}" type="slidenum">
              <a:rPr lang="en-US" altLang="en-US" sz="1400"/>
              <a:pPr algn="r" eaLnBrk="1">
                <a:lnSpc>
                  <a:spcPct val="95000"/>
                </a:lnSpc>
                <a:spcBef>
                  <a:spcPct val="0"/>
                </a:spcBef>
                <a:buClrTx/>
                <a:buFontTx/>
                <a:buNone/>
              </a:pPr>
              <a:t>20</a:t>
            </a:fld>
            <a:endParaRPr lang="en-US" altLang="en-US" sz="1400" dirty="0"/>
          </a:p>
        </p:txBody>
      </p:sp>
      <p:sp>
        <p:nvSpPr>
          <p:cNvPr id="44036" name="Text Box 2">
            <a:extLst>
              <a:ext uri="{FF2B5EF4-FFF2-40B4-BE49-F238E27FC236}">
                <a16:creationId xmlns:a16="http://schemas.microsoft.com/office/drawing/2014/main" id="{07DEB761-352C-AA4D-9F5A-F3FB1272D186}"/>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7" name="Text Box 3">
            <a:extLst>
              <a:ext uri="{FF2B5EF4-FFF2-40B4-BE49-F238E27FC236}">
                <a16:creationId xmlns:a16="http://schemas.microsoft.com/office/drawing/2014/main" id="{94C9CC24-5478-EF49-A5A1-C590EA3C88C9}"/>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2481044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18">
            <a:extLst>
              <a:ext uri="{FF2B5EF4-FFF2-40B4-BE49-F238E27FC236}">
                <a16:creationId xmlns:a16="http://schemas.microsoft.com/office/drawing/2014/main" id="{095368D3-3A6A-1F42-8B97-6BEBB090040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spcBef>
                <a:spcPct val="0"/>
              </a:spcBef>
              <a:buClrTx/>
              <a:buFontTx/>
              <a:buNone/>
            </a:pPr>
            <a:fld id="{E12BBC14-0E19-EE4C-81C0-577EA6310068}" type="slidenum">
              <a:rPr lang="en-US" altLang="en-US" sz="1400" smtClean="0"/>
              <a:pPr>
                <a:spcBef>
                  <a:spcPct val="0"/>
                </a:spcBef>
                <a:buClrTx/>
                <a:buFontTx/>
                <a:buNone/>
              </a:pPr>
              <a:t>21</a:t>
            </a:fld>
            <a:endParaRPr lang="en-US" altLang="en-US" sz="1400" dirty="0"/>
          </a:p>
        </p:txBody>
      </p:sp>
      <p:sp>
        <p:nvSpPr>
          <p:cNvPr id="46083" name="Text Box 1">
            <a:extLst>
              <a:ext uri="{FF2B5EF4-FFF2-40B4-BE49-F238E27FC236}">
                <a16:creationId xmlns:a16="http://schemas.microsoft.com/office/drawing/2014/main" id="{E3F30F4D-555F-614C-9013-5769299971B7}"/>
              </a:ext>
            </a:extLst>
          </p:cNvPr>
          <p:cNvSpPr txBox="1">
            <a:spLocks noChangeArrowheads="1"/>
          </p:cNvSpPr>
          <p:nvPr/>
        </p:nvSpPr>
        <p:spPr bwMode="auto">
          <a:xfrm>
            <a:off x="4398963" y="9555163"/>
            <a:ext cx="336867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eaLnBrk="1">
              <a:lnSpc>
                <a:spcPct val="95000"/>
              </a:lnSpc>
              <a:spcBef>
                <a:spcPct val="0"/>
              </a:spcBef>
              <a:buClrTx/>
              <a:buFontTx/>
              <a:buNone/>
            </a:pPr>
            <a:fld id="{230666B6-EEBD-A34B-A797-14722C154A2E}" type="slidenum">
              <a:rPr lang="en-US" altLang="en-US" sz="1400"/>
              <a:pPr algn="r" eaLnBrk="1">
                <a:lnSpc>
                  <a:spcPct val="95000"/>
                </a:lnSpc>
                <a:spcBef>
                  <a:spcPct val="0"/>
                </a:spcBef>
                <a:buClrTx/>
                <a:buFontTx/>
                <a:buNone/>
              </a:pPr>
              <a:t>21</a:t>
            </a:fld>
            <a:endParaRPr lang="en-US" altLang="en-US" sz="1400" dirty="0"/>
          </a:p>
        </p:txBody>
      </p:sp>
      <p:sp>
        <p:nvSpPr>
          <p:cNvPr id="46084" name="Text Box 2">
            <a:extLst>
              <a:ext uri="{FF2B5EF4-FFF2-40B4-BE49-F238E27FC236}">
                <a16:creationId xmlns:a16="http://schemas.microsoft.com/office/drawing/2014/main" id="{C8080132-AF52-8643-A09C-7AC6F8060508}"/>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5" name="Text Box 3">
            <a:extLst>
              <a:ext uri="{FF2B5EF4-FFF2-40B4-BE49-F238E27FC236}">
                <a16:creationId xmlns:a16="http://schemas.microsoft.com/office/drawing/2014/main" id="{FA947C3D-9490-F840-B81C-B94D6C166B51}"/>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1837174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5588"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558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56405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2921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7188"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7188"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91341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4963"/>
            <a:ext cx="5399088" cy="4505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1088" y="1604963"/>
            <a:ext cx="5400675" cy="4505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2087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7187"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3788" y="1681163"/>
            <a:ext cx="51831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3788" y="2505075"/>
            <a:ext cx="51831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0534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13493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791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378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93820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3787"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454202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368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913" y="273050"/>
            <a:ext cx="2736850" cy="58372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3050"/>
            <a:ext cx="8062913" cy="58372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5516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52163" cy="1123950"/>
          </a:xfrm>
        </p:spPr>
        <p:txBody>
          <a:bodyPr/>
          <a:lstStyle/>
          <a:p>
            <a:r>
              <a:rPr lang="en-US"/>
              <a:t>Click to edit Master title style</a:t>
            </a:r>
          </a:p>
        </p:txBody>
      </p:sp>
    </p:spTree>
    <p:extLst>
      <p:ext uri="{BB962C8B-B14F-4D97-AF65-F5344CB8AC3E}">
        <p14:creationId xmlns:p14="http://schemas.microsoft.com/office/powerpoint/2010/main" val="1964252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5588"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558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48464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7116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7188"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7188"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243878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4963"/>
            <a:ext cx="5399088" cy="4505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1088" y="1604963"/>
            <a:ext cx="5400675" cy="4505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6178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7187"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3788" y="1681163"/>
            <a:ext cx="51831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3788" y="2505075"/>
            <a:ext cx="51831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35874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161363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95800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378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6762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3787"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188485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7208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913" y="273050"/>
            <a:ext cx="2736850" cy="58372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3050"/>
            <a:ext cx="8062913" cy="58372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2156977"/>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 Id="rId11" Type="http://schemas.openxmlformats.org/officeDocument/2006/relationships/slideLayout" Target="../slideLayouts/slideLayout23.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331FE102-7962-2340-9BA4-1E4C8C131B7D}"/>
              </a:ext>
            </a:extLst>
          </p:cNvPr>
          <p:cNvSpPr>
            <a:spLocks noChangeArrowheads="1"/>
          </p:cNvSpPr>
          <p:nvPr/>
        </p:nvSpPr>
        <p:spPr bwMode="auto">
          <a:xfrm>
            <a:off x="1524000" y="1509713"/>
            <a:ext cx="9142413" cy="671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n-US" altLang="en-US" dirty="0"/>
          </a:p>
        </p:txBody>
      </p:sp>
      <p:sp>
        <p:nvSpPr>
          <p:cNvPr id="1027" name="Rectangle 2">
            <a:extLst>
              <a:ext uri="{FF2B5EF4-FFF2-40B4-BE49-F238E27FC236}">
                <a16:creationId xmlns:a16="http://schemas.microsoft.com/office/drawing/2014/main" id="{7FAFC8F1-C450-F840-ABBD-28052164F04C}"/>
              </a:ext>
            </a:extLst>
          </p:cNvPr>
          <p:cNvSpPr>
            <a:spLocks noGrp="1" noChangeArrowheads="1"/>
          </p:cNvSpPr>
          <p:nvPr>
            <p:ph type="title"/>
          </p:nvPr>
        </p:nvSpPr>
        <p:spPr bwMode="auto">
          <a:xfrm>
            <a:off x="609600" y="273050"/>
            <a:ext cx="10952163" cy="1123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8" name="Rectangle 3">
            <a:extLst>
              <a:ext uri="{FF2B5EF4-FFF2-40B4-BE49-F238E27FC236}">
                <a16:creationId xmlns:a16="http://schemas.microsoft.com/office/drawing/2014/main" id="{8C74E336-05DB-6E4F-B61F-0E0F2A200825}"/>
              </a:ext>
            </a:extLst>
          </p:cNvPr>
          <p:cNvSpPr>
            <a:spLocks noGrp="1" noChangeArrowheads="1"/>
          </p:cNvSpPr>
          <p:nvPr>
            <p:ph type="body" idx="1"/>
          </p:nvPr>
        </p:nvSpPr>
        <p:spPr bwMode="auto">
          <a:xfrm>
            <a:off x="609600" y="1604963"/>
            <a:ext cx="10952163" cy="4505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08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9CBE83C1-2009-4244-A0FB-FD68C1615BF6}"/>
              </a:ext>
            </a:extLst>
          </p:cNvPr>
          <p:cNvSpPr>
            <a:spLocks noGrp="1" noChangeArrowheads="1"/>
          </p:cNvSpPr>
          <p:nvPr>
            <p:ph type="title"/>
          </p:nvPr>
        </p:nvSpPr>
        <p:spPr bwMode="auto">
          <a:xfrm>
            <a:off x="609600" y="273050"/>
            <a:ext cx="10952163" cy="1123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2051" name="Rectangle 2">
            <a:extLst>
              <a:ext uri="{FF2B5EF4-FFF2-40B4-BE49-F238E27FC236}">
                <a16:creationId xmlns:a16="http://schemas.microsoft.com/office/drawing/2014/main" id="{34575354-E7B7-9F4E-9FDA-3BB16000EA5F}"/>
              </a:ext>
            </a:extLst>
          </p:cNvPr>
          <p:cNvSpPr>
            <a:spLocks noGrp="1" noChangeArrowheads="1"/>
          </p:cNvSpPr>
          <p:nvPr>
            <p:ph type="body" idx="1"/>
          </p:nvPr>
        </p:nvSpPr>
        <p:spPr bwMode="auto">
          <a:xfrm>
            <a:off x="609600" y="1604963"/>
            <a:ext cx="10952163" cy="4505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08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 Id="rId3"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 Id="rId3"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 Id="rId3"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 Id="rId3" Type="http://schemas.openxmlformats.org/officeDocument/2006/relationships/image" Target="../media/image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 Id="rId3"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EF335E33-1B70-B340-8FE1-7FEC733004AC}"/>
              </a:ext>
            </a:extLst>
          </p:cNvPr>
          <p:cNvSpPr>
            <a:spLocks noGrp="1" noChangeArrowheads="1"/>
          </p:cNvSpPr>
          <p:nvPr>
            <p:ph type="title" idx="4294967295"/>
          </p:nvPr>
        </p:nvSpPr>
        <p:spPr bwMode="auto">
          <a:xfrm>
            <a:off x="1524000" y="498475"/>
            <a:ext cx="9142413" cy="10096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b"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ctr" defTabSz="457200" rtl="0" eaLnBrk="1" fontAlgn="base" latinLnBrk="0" hangingPunct="0">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6000" b="1" i="0" u="none" strike="noStrike" kern="1200" cap="none" spc="0" normalizeH="0" baseline="0" noProof="0" dirty="0">
                <a:ln>
                  <a:noFill/>
                </a:ln>
                <a:solidFill>
                  <a:schemeClr val="tx1"/>
                </a:solidFill>
                <a:effectLst/>
                <a:uLnTx/>
                <a:uFillTx/>
                <a:latin typeface="Calibri Light (Headings)"/>
                <a:cs typeface="+mn-cs"/>
              </a:rPr>
              <a:t>Grundvallaratriði fjármála</a:t>
            </a:r>
          </a:p>
        </p:txBody>
      </p:sp>
      <p:sp>
        <p:nvSpPr>
          <p:cNvPr id="4099" name="Rectangle 2">
            <a:extLst>
              <a:ext uri="{FF2B5EF4-FFF2-40B4-BE49-F238E27FC236}">
                <a16:creationId xmlns:a16="http://schemas.microsoft.com/office/drawing/2014/main" id="{06A8EC29-4B28-EE4F-A5AA-D3573BF1DDEC}"/>
              </a:ext>
            </a:extLst>
          </p:cNvPr>
          <p:cNvSpPr>
            <a:spLocks noChangeArrowheads="1"/>
          </p:cNvSpPr>
          <p:nvPr/>
        </p:nvSpPr>
        <p:spPr bwMode="auto">
          <a:xfrm>
            <a:off x="1524000" y="1509713"/>
            <a:ext cx="9142413" cy="442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algn="ctr" eaLnBrk="1">
              <a:lnSpc>
                <a:spcPct val="90000"/>
              </a:lnSpc>
              <a:spcBef>
                <a:spcPts val="1000"/>
              </a:spcBef>
              <a:spcAft>
                <a:spcPct val="0"/>
              </a:spcAft>
              <a:buClrTx/>
              <a:buFontTx/>
              <a:buNone/>
            </a:pPr>
            <a:r>
              <a:rPr lang="en-US" altLang="en-US" sz="2800" dirty="0">
                <a:solidFill>
                  <a:srgbClr val="1B1E3F"/>
                </a:solidFill>
                <a:latin typeface="Calibri (bODY)"/>
              </a:rPr>
              <a:t>18. kafli: Fjárhagsspár</a:t>
            </a:r>
            <a:r>
              <a:rPr lang="en-US" altLang="en-US" sz="2800" dirty="0">
                <a:solidFill>
                  <a:srgbClr val="1B1E3F"/>
                </a:solidFill>
                <a:latin typeface="Calibri" panose="020F0502020204030204" pitchFamily="34" charset="0"/>
              </a:rPr>
              <a:t> </a:t>
            </a:r>
          </a:p>
        </p:txBody>
      </p:sp>
      <p:pic>
        <p:nvPicPr>
          <p:cNvPr id="5" name="Picture Placeholder 6">
            <a:extLst>
              <a:ext uri="{FF2B5EF4-FFF2-40B4-BE49-F238E27FC236}">
                <a16:creationId xmlns:a16="http://schemas.microsoft.com/office/drawing/2014/main" id="{E772C019-137B-4707-B55A-59A9DF7D9C0A}"/>
              </a:ext>
              <a:ext uri="{C183D7F6-B498-43B3-948B-1728B52AA6E4}">
                <adec:decorative xmlns:adec="http://schemas.microsoft.com/office/drawing/2017/decorative" val="1"/>
              </a:ext>
            </a:extLst>
          </p:cNvPr>
          <p:cNvPicPr preferRelativeResize="0">
            <a:picLocks/>
          </p:cNvPicPr>
          <p:nvPr/>
        </p:nvPicPr>
        <p:blipFill>
          <a:blip r:embed="rId4">
            <a:extLst>
              <a:ext uri="{96DAC541-7B7A-43D3-8B79-37D633B846F1}">
                <asvg:svgBlip xmlns:asvg="http://schemas.microsoft.com/office/drawing/2016/SVG/main" r:embed="rId5"/>
              </a:ext>
            </a:extLst>
          </a:blip>
          <a:srcRect t="60" b="60"/>
          <a:stretch/>
        </p:blipFill>
        <p:spPr>
          <a:xfrm>
            <a:off x="5058411" y="2390620"/>
            <a:ext cx="2093976" cy="2706624"/>
          </a:xfrm>
          <a:prstGeom prst="rect">
            <a:avLst/>
          </a:prstGeom>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id="{A3341FCB-7470-D446-B084-5D22CB6D6B4B}"/>
              </a:ext>
            </a:extLst>
          </p:cNvPr>
          <p:cNvSpPr>
            <a:spLocks noGrp="1" noChangeArrowheads="1"/>
          </p:cNvSpPr>
          <p:nvPr>
            <p:ph type="title" idx="4294967295"/>
          </p:nvPr>
        </p:nvSpPr>
        <p:spPr bwMode="auto">
          <a:xfrm>
            <a:off x="560303" y="200073"/>
            <a:ext cx="9375775" cy="11239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18.1 Námsmarkmið 1: Fjalla um hvernig nota má reikningsskil við </a:t>
            </a:r>
            <a:b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b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gerð fjárhagsspár fyrir fyrirtæki.</a:t>
            </a:r>
          </a:p>
        </p:txBody>
      </p:sp>
      <p:sp>
        <p:nvSpPr>
          <p:cNvPr id="2" name="Rectangle 2">
            <a:extLst>
              <a:ext uri="{FF2B5EF4-FFF2-40B4-BE49-F238E27FC236}">
                <a16:creationId xmlns:a16="http://schemas.microsoft.com/office/drawing/2014/main" id="{F3B17235-CDB5-DB4D-81FB-F77EBF7A76CA}"/>
              </a:ext>
            </a:extLst>
          </p:cNvPr>
          <p:cNvSpPr>
            <a:spLocks noChangeArrowheads="1"/>
          </p:cNvSpPr>
          <p:nvPr/>
        </p:nvSpPr>
        <p:spPr bwMode="auto">
          <a:xfrm>
            <a:off x="595964" y="1608720"/>
            <a:ext cx="10788650" cy="4479925"/>
          </a:xfrm>
          <a:prstGeom prst="rect">
            <a:avLst/>
          </a:prstGeom>
          <a:noFill/>
          <a:ln>
            <a:noFill/>
          </a:ln>
          <a:effectLst/>
        </p:spPr>
        <p:txBody>
          <a:bodyPr lIns="90000" tIns="45000" rIns="90000" bIns="45000" anchor="t"/>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9pPr>
          </a:lstStyle>
          <a:p>
            <a:pPr>
              <a:buClr>
                <a:srgbClr val="000000"/>
              </a:buClr>
              <a:buSzPct val="45000"/>
              <a:buFont typeface="Times New Roman" panose="02020603050405020304" pitchFamily="18" charset="0"/>
              <a:buNone/>
              <a:defRPr/>
            </a:pPr>
            <a:r>
              <a:rPr lang="en-US" altLang="en-US" sz="2800" dirty="0">
                <a:solidFill>
                  <a:srgbClr val="464846"/>
                </a:solidFill>
                <a:latin typeface="Calibri (bODY)"/>
              </a:rPr>
              <a:t>Hagsmunaaðilar fylgjast með afkomu fyrirtækis með því að lesa og greina reikningsskil þess.</a:t>
            </a:r>
          </a:p>
          <a:p>
            <a:pPr marL="460375" lvl="1" indent="-223520">
              <a:buClr>
                <a:srgbClr val="000000"/>
              </a:buClr>
              <a:buSzPct val="100000"/>
              <a:buFont typeface="Arial" panose="020B0604020202020204" pitchFamily="34" charset="0"/>
              <a:buChar char="•"/>
              <a:tabLst>
                <a:tab pos="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altLang="en-US" sz="2000" dirty="0">
                <a:solidFill>
                  <a:srgbClr val="464846"/>
                </a:solidFill>
                <a:latin typeface="Calibri (bODY)"/>
                <a:ea typeface="Microsoft YaHei"/>
              </a:rPr>
              <a:t>Innan fyrirtækisins vilja stjórnendur og eigendur taka betri rekstrarlegar og stefnumótandi ákvarðanir.</a:t>
            </a:r>
          </a:p>
          <a:p>
            <a:pPr marL="460375" lvl="1" indent="-223520">
              <a:buClr>
                <a:srgbClr val="000000"/>
              </a:buClr>
              <a:buSzPct val="100000"/>
              <a:buFont typeface="Arial" panose="020B0604020202020204" pitchFamily="34" charset="0"/>
              <a:buChar char="•"/>
              <a:tabLst>
                <a:tab pos="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altLang="en-US" sz="2000" dirty="0">
                <a:solidFill>
                  <a:srgbClr val="464846"/>
                </a:solidFill>
                <a:latin typeface="Calibri (bODY)"/>
                <a:ea typeface="Microsoft YaHei"/>
              </a:rPr>
              <a:t>Ytri hagsmunaaðilar, svo sem lánardrottnar, fjárfestar, starfsfólk, opinberar stofnanir og nærsamfélagið, hafa ólík markmið.</a:t>
            </a:r>
          </a:p>
          <a:p>
            <a:pPr marL="920750" lvl="2" indent="-223520">
              <a:buClr>
                <a:srgbClr val="000000"/>
              </a:buClr>
              <a:buSzPct val="100000"/>
              <a:buFont typeface="Times New Roman" panose="02020603050405020304" pitchFamily="18" charset="0"/>
              <a:buChar char="•"/>
              <a:defRPr/>
            </a:pPr>
            <a:r>
              <a:rPr lang="en-US" altLang="en-US" dirty="0">
                <a:solidFill>
                  <a:srgbClr val="464846"/>
                </a:solidFill>
                <a:latin typeface="Calibri (bODY)"/>
                <a:ea typeface="Microsoft YaHei"/>
              </a:rPr>
              <a:t>Lánardrottnar vilja meta greiðslugetu fyrirtækisins, fjárfestar hvort verðmat þess sé sanngjarnt, starfsfólk hvort vinnustaðurinn sé traustur, stjórnvöld hvort lögum og reglum sé fylgt og nærsamfélagið hvort fyrirtækið sýni samfélagslega ábyrgð.</a:t>
            </a:r>
          </a:p>
          <a:p>
            <a:pPr marL="460375" indent="-287020">
              <a:buClr>
                <a:srgbClr val="000000"/>
              </a:buClr>
              <a:buSzPct val="45000"/>
              <a:buFont typeface="Wingdings" pitchFamily="2" charset="2"/>
              <a:buChar char=""/>
              <a:defRPr/>
            </a:pPr>
            <a:r>
              <a:rPr lang="en-US" altLang="en-US" sz="2000" dirty="0">
                <a:solidFill>
                  <a:srgbClr val="464846"/>
                </a:solidFill>
                <a:latin typeface="Calibri (bODY)"/>
                <a:ea typeface="Microsoft YaHei"/>
              </a:rPr>
              <a:t>Spár um framtíðarfjárhag fyrirtækisins gera þessum hagsmunaaðilum kleift að taka upplýstar ákvarðanir.</a:t>
            </a:r>
          </a:p>
          <a:p>
            <a:pPr marL="920750" lvl="1" indent="-349250">
              <a:buClr>
                <a:srgbClr val="000000"/>
              </a:buClr>
              <a:buSzPct val="100000"/>
              <a:buFont typeface="Arial" panose="020B0604020202020204" pitchFamily="34" charset="0"/>
              <a:buChar char="•"/>
              <a:tabLst>
                <a:tab pos="0" algn="l"/>
                <a:tab pos="684213"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altLang="en-US" dirty="0">
                <a:solidFill>
                  <a:srgbClr val="464846"/>
                </a:solidFill>
                <a:latin typeface="Calibri (bODY)"/>
                <a:ea typeface="Microsoft YaHei"/>
              </a:rPr>
              <a:t>Stjórnendur og eigendur fyrirtækis miða yfirleitt við tvö spátímabil:</a:t>
            </a:r>
          </a:p>
          <a:p>
            <a:pPr lvl="2">
              <a:buClr>
                <a:srgbClr val="000000"/>
              </a:buClr>
              <a:buSzPct val="100000"/>
              <a:buFont typeface="Times New Roman" panose="02020603050405020304" pitchFamily="18" charset="0"/>
              <a:buChar char="•"/>
              <a:defRPr/>
            </a:pPr>
            <a:r>
              <a:rPr lang="en-US" altLang="en-US" sz="1600" dirty="0">
                <a:solidFill>
                  <a:srgbClr val="464846"/>
                </a:solidFill>
                <a:latin typeface="Calibri (bODY)"/>
                <a:ea typeface="Microsoft YaHei"/>
              </a:rPr>
              <a:t>Lengra spátímabilið er tekið fyrir í stefnumótunaráætlun sem nær yfir nokkur komandi ár.</a:t>
            </a:r>
          </a:p>
          <a:p>
            <a:pPr lvl="2">
              <a:buClr>
                <a:srgbClr val="000000"/>
              </a:buClr>
              <a:buSzPct val="100000"/>
              <a:buFont typeface="Times New Roman" panose="02020603050405020304" pitchFamily="18" charset="0"/>
              <a:buChar char="•"/>
              <a:defRPr/>
            </a:pPr>
            <a:r>
              <a:rPr lang="en-US" altLang="en-US" sz="1600" dirty="0">
                <a:solidFill>
                  <a:srgbClr val="464846"/>
                </a:solidFill>
                <a:latin typeface="Calibri (bODY)"/>
                <a:ea typeface="Microsoft YaHei"/>
              </a:rPr>
              <a:t>Ársáætlun eða rekstraráætlun er skammtímaáætlun.</a:t>
            </a:r>
          </a:p>
          <a:p>
            <a:pPr>
              <a:buSzPct val="45000"/>
              <a:defRPr/>
            </a:pPr>
            <a:endParaRPr lang="en-US" altLang="en-US" sz="2400" dirty="0">
              <a:solidFill>
                <a:srgbClr val="464846"/>
              </a:solidFill>
              <a:latin typeface="Calibri" panose="020F0502020204030204" pitchFamily="34" charset="0"/>
            </a:endParaRPr>
          </a:p>
          <a:p>
            <a:pPr>
              <a:buSzPct val="45000"/>
              <a:defRPr/>
            </a:pPr>
            <a:r>
              <a:rPr lang="en-US" altLang="en-US" sz="2000" dirty="0">
                <a:solidFill>
                  <a:srgbClr val="464846"/>
                </a:solidFill>
                <a:latin typeface="Calibri" panose="020F0502020204030204" pitchFamily="34" charset="0"/>
              </a:rPr>
              <a:t>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9C420E57-F33E-AA4B-AEA3-2E94DCA483EC}"/>
              </a:ext>
            </a:extLst>
          </p:cNvPr>
          <p:cNvSpPr>
            <a:spLocks noGrp="1" noChangeArrowheads="1"/>
          </p:cNvSpPr>
          <p:nvPr>
            <p:ph type="title" idx="4294967295"/>
          </p:nvPr>
        </p:nvSpPr>
        <p:spPr bwMode="auto">
          <a:xfrm>
            <a:off x="601493" y="209253"/>
            <a:ext cx="9375775" cy="11239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1"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18.1 Námsmarkmið 2: Útskýra hvers vegna liðir efnahagsreiknings skipta máli við spá um fjárhagslega afkomu fyrirtækis. </a:t>
            </a:r>
          </a:p>
        </p:txBody>
      </p:sp>
      <p:sp>
        <p:nvSpPr>
          <p:cNvPr id="7170" name="Rectangle 2">
            <a:extLst>
              <a:ext uri="{FF2B5EF4-FFF2-40B4-BE49-F238E27FC236}">
                <a16:creationId xmlns:a16="http://schemas.microsoft.com/office/drawing/2014/main" id="{F146AA73-A1F3-1646-9E7D-C84ABE36CE68}"/>
              </a:ext>
            </a:extLst>
          </p:cNvPr>
          <p:cNvSpPr>
            <a:spLocks noChangeArrowheads="1"/>
          </p:cNvSpPr>
          <p:nvPr/>
        </p:nvSpPr>
        <p:spPr bwMode="auto">
          <a:xfrm>
            <a:off x="639763" y="1485900"/>
            <a:ext cx="10788650" cy="4479925"/>
          </a:xfrm>
          <a:prstGeom prst="rect">
            <a:avLst/>
          </a:prstGeom>
          <a:noFill/>
          <a:ln>
            <a:noFill/>
          </a:ln>
          <a:effectLst/>
        </p:spPr>
        <p:txBody>
          <a:bodyPr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9pPr>
          </a:lstStyle>
          <a:p>
            <a:pPr>
              <a:lnSpc>
                <a:spcPct val="90000"/>
              </a:lnSpc>
              <a:spcBef>
                <a:spcPts val="1000"/>
              </a:spcBef>
              <a:buClr>
                <a:srgbClr val="000000"/>
              </a:buClr>
              <a:buSzPct val="45000"/>
              <a:buFont typeface="Times New Roman" panose="02020603050405020304" pitchFamily="18" charset="0"/>
              <a:buNone/>
              <a:defRPr/>
            </a:pPr>
            <a:r>
              <a:rPr lang="en-US" altLang="en-US" sz="2800" dirty="0">
                <a:solidFill>
                  <a:srgbClr val="464846"/>
                </a:solidFill>
                <a:latin typeface="Calibri (bODY)"/>
              </a:rPr>
              <a:t>A </a:t>
            </a:r>
            <a:r>
              <a:rPr lang="en-US" altLang="en-US" sz="2800" b="1" dirty="0">
                <a:solidFill>
                  <a:srgbClr val="464846"/>
                </a:solidFill>
                <a:latin typeface="Calibri (bODY)"/>
              </a:rPr>
              <a:t>efnahagsreikningur </a:t>
            </a:r>
            <a:r>
              <a:rPr lang="en-US" altLang="en-US" sz="2800" dirty="0">
                <a:solidFill>
                  <a:srgbClr val="464846"/>
                </a:solidFill>
                <a:latin typeface="Calibri (bODY)"/>
              </a:rPr>
              <a:t>eða yfirlit um fjárhagsstöðu sýnir eignir fyrirtækisins (þau verðmæti sem það hefur til að afla tekna, hagnaðar og sjóðstreymis, vinstra megin) og skuldir þess og eigið fé hluthafa (fjármögnunarleiðir eignanna, hægra megin).</a:t>
            </a:r>
          </a:p>
          <a:p>
            <a:pPr marL="522288" lvl="1" indent="-285750">
              <a:lnSpc>
                <a:spcPct val="90000"/>
              </a:lnSpc>
              <a:spcBef>
                <a:spcPts val="10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Efnahagsreikningur sýnir fjárhagsstöðu fyrirtækis á tilteknum tímapunkti en rekstrarreikningur mælir starfsemi þess yfir ákveðið tímabil.</a:t>
            </a:r>
          </a:p>
          <a:p>
            <a:pPr marL="522288" indent="-285750">
              <a:lnSpc>
                <a:spcPct val="90000"/>
              </a:lnSpc>
              <a:spcBef>
                <a:spcPts val="1000"/>
              </a:spcBef>
              <a:buClr>
                <a:srgbClr val="000000"/>
              </a:buClr>
              <a:buSzPct val="45000"/>
              <a:buFont typeface="Wingdings" pitchFamily="2" charset="2"/>
              <a:buChar char=""/>
              <a:tabLst>
                <a:tab pos="0" algn="l"/>
                <a:tab pos="111125"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altLang="en-US" sz="2400" dirty="0">
                <a:solidFill>
                  <a:srgbClr val="464846"/>
                </a:solidFill>
                <a:latin typeface="Calibri (bODY)"/>
              </a:rPr>
              <a:t> Sögulegur efnahagsreikningur er yfirleitt framreiknaður með greiningaraðferðum.</a:t>
            </a:r>
          </a:p>
          <a:p>
            <a:pPr marL="800100" lvl="1" indent="-342900">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Algengast er að nota leitnigreiningu, kennitölugreiningu og hlutfallsgreiningu reikningsskila.</a:t>
            </a:r>
          </a:p>
          <a:p>
            <a:pPr>
              <a:buSzPct val="45000"/>
              <a:defRPr/>
            </a:pPr>
            <a:r>
              <a:rPr lang="en-US" altLang="en-US" sz="2400" dirty="0">
                <a:solidFill>
                  <a:srgbClr val="464846"/>
                </a:solidFill>
                <a:latin typeface="Calibri" panose="020F0502020204030204" pitchFamily="34" charset="0"/>
              </a:rPr>
              <a:t> </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66479832-AA12-9340-AFFD-88FE691CFE52}"/>
              </a:ext>
            </a:extLst>
          </p:cNvPr>
          <p:cNvSpPr>
            <a:spLocks noGrp="1" noChangeArrowheads="1"/>
          </p:cNvSpPr>
          <p:nvPr>
            <p:ph type="title" idx="4294967295"/>
          </p:nvPr>
        </p:nvSpPr>
        <p:spPr bwMode="auto">
          <a:xfrm>
            <a:off x="407988" y="228600"/>
            <a:ext cx="9375775" cy="11239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18.1 Námsmarkmið 3: Útskýra hvers vegna liðir rekstrarreiknings skipta máli við spá um fjárhagslega afkomu fyrirtækis.</a:t>
            </a:r>
          </a:p>
        </p:txBody>
      </p:sp>
      <p:sp>
        <p:nvSpPr>
          <p:cNvPr id="8194" name="Rectangle 2">
            <a:extLst>
              <a:ext uri="{FF2B5EF4-FFF2-40B4-BE49-F238E27FC236}">
                <a16:creationId xmlns:a16="http://schemas.microsoft.com/office/drawing/2014/main" id="{B50FA392-8B89-054A-8DE4-12408FADE759}"/>
              </a:ext>
            </a:extLst>
          </p:cNvPr>
          <p:cNvSpPr>
            <a:spLocks noChangeArrowheads="1"/>
          </p:cNvSpPr>
          <p:nvPr/>
        </p:nvSpPr>
        <p:spPr bwMode="auto">
          <a:xfrm>
            <a:off x="534988" y="1463675"/>
            <a:ext cx="10893425" cy="4514850"/>
          </a:xfrm>
          <a:prstGeom prst="rect">
            <a:avLst/>
          </a:prstGeom>
          <a:noFill/>
          <a:ln>
            <a:noFill/>
          </a:ln>
          <a:effectLst/>
        </p:spPr>
        <p:txBody>
          <a:bodyPr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9pPr>
          </a:lstStyle>
          <a:p>
            <a:pPr>
              <a:lnSpc>
                <a:spcPct val="90000"/>
              </a:lnSpc>
              <a:spcBef>
                <a:spcPts val="1000"/>
              </a:spcBef>
              <a:buClr>
                <a:srgbClr val="000000"/>
              </a:buClr>
              <a:buSzPct val="45000"/>
              <a:buFont typeface="Times New Roman" panose="02020603050405020304" pitchFamily="18" charset="0"/>
              <a:buNone/>
              <a:defRPr/>
            </a:pPr>
            <a:r>
              <a:rPr lang="en-US" altLang="en-US" sz="2800" dirty="0">
                <a:solidFill>
                  <a:srgbClr val="464846"/>
                </a:solidFill>
                <a:latin typeface="Calibri (bODY)"/>
              </a:rPr>
              <a:t>Í </a:t>
            </a:r>
            <a:r>
              <a:rPr lang="en-US" altLang="en-US" sz="2800" b="1" dirty="0">
                <a:solidFill>
                  <a:srgbClr val="464846"/>
                </a:solidFill>
                <a:latin typeface="Calibri (bODY)"/>
              </a:rPr>
              <a:t>rekstrarreikningi </a:t>
            </a:r>
            <a:r>
              <a:rPr lang="en-US" altLang="en-US" sz="2800" dirty="0">
                <a:solidFill>
                  <a:srgbClr val="464846"/>
                </a:solidFill>
                <a:latin typeface="Calibri (bODY)"/>
              </a:rPr>
              <a:t>eru tekju- og gjaldareikningar og hann mælir starfsemi fyrirtækis yfir ákveðið tímabil. </a:t>
            </a:r>
          </a:p>
          <a:p>
            <a:pPr marL="522288" lvl="1" indent="-236538">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Rekstrarreikningur sýnir hvort fyrirtæki hefur skilað hagnaði eða tapi, það er hvort rekstur þess sé arðbær.</a:t>
            </a:r>
          </a:p>
          <a:p>
            <a:pPr marL="522288" lvl="1" indent="-236538">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Hagnaður myndast þegar tekjur eru meiri en gjöld en tap þegar gjöld eru meiri en tekjur.</a:t>
            </a:r>
          </a:p>
          <a:p>
            <a:pPr>
              <a:lnSpc>
                <a:spcPct val="90000"/>
              </a:lnSpc>
              <a:spcBef>
                <a:spcPts val="1000"/>
              </a:spcBef>
              <a:buClr>
                <a:srgbClr val="000000"/>
              </a:buClr>
              <a:buSzPct val="45000"/>
              <a:buFont typeface="Times New Roman" panose="02020603050405020304" pitchFamily="18" charset="0"/>
              <a:buNone/>
              <a:defRPr/>
            </a:pPr>
            <a:r>
              <a:rPr lang="en-US" altLang="en-US" sz="2400" dirty="0">
                <a:solidFill>
                  <a:srgbClr val="464846"/>
                </a:solidFill>
                <a:latin typeface="Calibri (bODY)"/>
              </a:rPr>
              <a:t>Ljóst er að hagnaður er fyrirtæki æskilegur.</a:t>
            </a:r>
          </a:p>
          <a:p>
            <a:pPr marL="522288" lvl="1" indent="-411163">
              <a:lnSpc>
                <a:spcPct val="90000"/>
              </a:lnSpc>
              <a:spcBef>
                <a:spcPts val="1000"/>
              </a:spcBef>
              <a:buClr>
                <a:srgbClr val="000000"/>
              </a:buClr>
              <a:buSzPct val="100000"/>
              <a:buFont typeface="Arial" panose="020B0604020202020204" pitchFamily="34" charset="0"/>
              <a:buChar char="•"/>
              <a:tabLst>
                <a:tab pos="27305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altLang="en-US" sz="2400" dirty="0">
                <a:solidFill>
                  <a:srgbClr val="464846"/>
                </a:solidFill>
                <a:latin typeface="Calibri (bODY)"/>
              </a:rPr>
              <a:t>Gera þarf óarðbær fyrirtæki arðbær, enda er framtíð þeirra í húfi.</a:t>
            </a:r>
          </a:p>
          <a:p>
            <a:pPr marL="522288" lvl="1" indent="-411163">
              <a:lnSpc>
                <a:spcPct val="90000"/>
              </a:lnSpc>
              <a:spcBef>
                <a:spcPts val="1000"/>
              </a:spcBef>
              <a:buClr>
                <a:srgbClr val="000000"/>
              </a:buClr>
              <a:buSzPct val="100000"/>
              <a:buFont typeface="Arial" panose="020B0604020202020204" pitchFamily="34" charset="0"/>
              <a:buChar char="•"/>
              <a:tabLst>
                <a:tab pos="27305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altLang="en-US" sz="2400" dirty="0">
                <a:solidFill>
                  <a:srgbClr val="464846"/>
                </a:solidFill>
                <a:latin typeface="Calibri (bODY)"/>
              </a:rPr>
              <a:t>Arðbær fyrirtæki þurfa að viðhalda eða auka arðsemi sína.</a:t>
            </a:r>
          </a:p>
          <a:p>
            <a:pPr marL="522288" indent="-398463">
              <a:lnSpc>
                <a:spcPct val="90000"/>
              </a:lnSpc>
              <a:spcBef>
                <a:spcPts val="10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Spá um rekstrarreikning felst í að áætla tvo meginþætti: tekjur og gjöld. Algengast er að nota leitnigreiningu, kennitölugreiningu og hlutfallsgreiningu rekstrarreiknings.</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4099ED9F-BADB-F044-8A7D-171F6B2BE93D}"/>
              </a:ext>
            </a:extLst>
          </p:cNvPr>
          <p:cNvSpPr>
            <a:spLocks noGrp="1" noChangeArrowheads="1"/>
          </p:cNvSpPr>
          <p:nvPr>
            <p:ph type="title" idx="4294967295"/>
          </p:nvPr>
        </p:nvSpPr>
        <p:spPr bwMode="auto">
          <a:xfrm>
            <a:off x="854676" y="274507"/>
            <a:ext cx="8247063" cy="782638"/>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18.2 Námsmarkmið 1: Útskýra hvernig sala er megináhrifaþáttur fjárhagsspár.</a:t>
            </a:r>
          </a:p>
        </p:txBody>
      </p:sp>
      <p:sp>
        <p:nvSpPr>
          <p:cNvPr id="9219" name="Rectangle 3">
            <a:extLst>
              <a:ext uri="{FF2B5EF4-FFF2-40B4-BE49-F238E27FC236}">
                <a16:creationId xmlns:a16="http://schemas.microsoft.com/office/drawing/2014/main" id="{8FCB1C27-453C-C549-8F3E-CF091C212157}"/>
              </a:ext>
            </a:extLst>
          </p:cNvPr>
          <p:cNvSpPr>
            <a:spLocks noChangeArrowheads="1"/>
          </p:cNvSpPr>
          <p:nvPr/>
        </p:nvSpPr>
        <p:spPr bwMode="auto">
          <a:xfrm>
            <a:off x="1006475" y="1371600"/>
            <a:ext cx="10423525" cy="3560763"/>
          </a:xfrm>
          <a:prstGeom prst="rect">
            <a:avLst/>
          </a:prstGeom>
          <a:noFill/>
          <a:ln>
            <a:noFill/>
          </a:ln>
          <a:effectLst/>
        </p:spPr>
        <p:txBody>
          <a:bodyPr lIns="90000" tIns="45000" rIns="90000" bIns="45000"/>
          <a:lstStyle>
            <a:lvl1pPr marL="203200" indent="-20320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2pPr>
            <a:lvl3pPr>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3pPr>
            <a:lvl4pPr>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4pPr>
            <a:lvl5pPr>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9pPr>
          </a:lstStyle>
          <a:p>
            <a:pPr marL="0" indent="0">
              <a:buClr>
                <a:srgbClr val="000000"/>
              </a:buClr>
              <a:buSzPct val="45000"/>
              <a:buFont typeface="Times New Roman" panose="02020603050405020304" pitchFamily="18" charset="0"/>
              <a:buNone/>
              <a:defRPr/>
            </a:pPr>
            <a:r>
              <a:rPr lang="en-US" altLang="en-US" sz="2800" dirty="0">
                <a:solidFill>
                  <a:srgbClr val="464846"/>
                </a:solidFill>
                <a:latin typeface="Calibri (bODY)"/>
              </a:rPr>
              <a:t>Söluspá er fyrsta skrefið í gerð fjárhagsspár.</a:t>
            </a:r>
          </a:p>
          <a:p>
            <a:pPr marL="460375" lvl="1" indent="-274638">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Sala tengist umfangi starfsemi fyrirtækis og því er nauðsynlegt að áætla hana strax í upphafi.</a:t>
            </a:r>
          </a:p>
          <a:p>
            <a:pPr marL="460375" lvl="1" indent="-274638">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Breytileg gjöld sem ráðast beint af sölu hækka þegar salan eykst.</a:t>
            </a:r>
          </a:p>
          <a:p>
            <a:pPr marL="460375" lvl="1" indent="-274638">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Veltufjárliðir á borð við viðskiptakröfur, birgðir og viðskiptaskuldir tengjast einnig sölustarfsemi.</a:t>
            </a:r>
          </a:p>
          <a:p>
            <a:pPr marL="460375" lvl="1" indent="-274638">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Til lengri tíma kann að þurfa nýjar fjárfestingar í fastafjármunum vegna vaxtaráforma, en áætla verður þær sérstaklega.</a:t>
            </a:r>
          </a:p>
          <a:p>
            <a:pPr marL="201168" indent="-201168">
              <a:lnSpc>
                <a:spcPct val="90000"/>
              </a:lnSpc>
              <a:spcBef>
                <a:spcPts val="1000"/>
              </a:spcBef>
              <a:buClr>
                <a:srgbClr val="000000"/>
              </a:buClr>
              <a:buSzPct val="45000"/>
              <a:buFont typeface="Wingdings" pitchFamily="2" charset="2"/>
              <a:buChar char=""/>
              <a:defRPr/>
            </a:pPr>
            <a:r>
              <a:rPr lang="en-US" altLang="en-US" sz="2400" dirty="0">
                <a:solidFill>
                  <a:srgbClr val="464846"/>
                </a:solidFill>
                <a:latin typeface="Calibri (bODY)"/>
              </a:rPr>
              <a:t>Söluspár geta verið háðar árstíðasveiflum.</a:t>
            </a:r>
          </a:p>
          <a:p>
            <a:pPr marL="201168" indent="-201168">
              <a:lnSpc>
                <a:spcPct val="90000"/>
              </a:lnSpc>
              <a:spcBef>
                <a:spcPts val="1000"/>
              </a:spcBef>
              <a:buClr>
                <a:srgbClr val="000000"/>
              </a:buClr>
              <a:buSzPct val="45000"/>
              <a:buFont typeface="Wingdings" pitchFamily="2" charset="2"/>
              <a:buChar char=""/>
              <a:defRPr/>
            </a:pPr>
            <a:r>
              <a:rPr lang="en-US" altLang="en-US" sz="2400" dirty="0">
                <a:solidFill>
                  <a:srgbClr val="464846"/>
                </a:solidFill>
                <a:latin typeface="Calibri (bODY)"/>
              </a:rPr>
              <a:t>Söluspár ráðast einnig af efnahagsumhverfi, samkeppnisþrýstingi og áformum fyrirtækisins um viðbrögð við þessum ytri öflum.</a:t>
            </a:r>
          </a:p>
          <a:p>
            <a:pPr marL="428625" indent="-412750" eaLnBrk="1">
              <a:buSzPct val="45000"/>
              <a:defRPr/>
            </a:pPr>
            <a:endParaRPr lang="en-US" altLang="en-US" sz="2600" dirty="0">
              <a:solidFill>
                <a:srgbClr val="464846"/>
              </a:solidFill>
              <a:latin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04DF6F73-1322-B044-92F1-00E6717F2730}"/>
              </a:ext>
            </a:extLst>
          </p:cNvPr>
          <p:cNvSpPr>
            <a:spLocks noGrp="1" noChangeArrowheads="1"/>
          </p:cNvSpPr>
          <p:nvPr>
            <p:ph type="title" idx="4294967295"/>
          </p:nvPr>
        </p:nvSpPr>
        <p:spPr bwMode="auto">
          <a:xfrm>
            <a:off x="838200" y="299221"/>
            <a:ext cx="8247063" cy="782638"/>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18.2 Námsmarkmið 2: Velja sögulegt tímabil sem grundvöll fjárhagsspár.  </a:t>
            </a:r>
          </a:p>
        </p:txBody>
      </p:sp>
      <p:sp>
        <p:nvSpPr>
          <p:cNvPr id="14341" name="Text Box 4">
            <a:extLst>
              <a:ext uri="{FF2B5EF4-FFF2-40B4-BE49-F238E27FC236}">
                <a16:creationId xmlns:a16="http://schemas.microsoft.com/office/drawing/2014/main" id="{B330FEAB-5270-E04C-AAEB-A44474053FA8}"/>
              </a:ext>
            </a:extLst>
          </p:cNvPr>
          <p:cNvSpPr txBox="1">
            <a:spLocks noChangeArrowheads="1"/>
          </p:cNvSpPr>
          <p:nvPr/>
        </p:nvSpPr>
        <p:spPr bwMode="auto">
          <a:xfrm>
            <a:off x="1006475" y="1463675"/>
            <a:ext cx="10345738"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9pPr>
          </a:lstStyle>
          <a:p>
            <a:pPr>
              <a:lnSpc>
                <a:spcPct val="100000"/>
              </a:lnSpc>
              <a:spcAft>
                <a:spcPct val="0"/>
              </a:spcAft>
              <a:buClrTx/>
              <a:buFontTx/>
              <a:buNone/>
            </a:pPr>
            <a:r>
              <a:rPr lang="en-US" altLang="en-US" sz="1800" dirty="0">
                <a:solidFill>
                  <a:srgbClr val="FFFFFF"/>
                </a:solidFill>
                <a:latin typeface="Calibri" panose="020F0502020204030204" pitchFamily="34" charset="0"/>
                <a:cs typeface="Calibri" panose="020F0502020204030204" pitchFamily="34" charset="0"/>
              </a:rPr>
              <a:t> kallast markaðsáhætta. </a:t>
            </a:r>
          </a:p>
        </p:txBody>
      </p:sp>
      <p:sp>
        <p:nvSpPr>
          <p:cNvPr id="14342" name="Rectangle 5">
            <a:extLst>
              <a:ext uri="{FF2B5EF4-FFF2-40B4-BE49-F238E27FC236}">
                <a16:creationId xmlns:a16="http://schemas.microsoft.com/office/drawing/2014/main" id="{BAE0281F-EFCB-7B40-A11F-B7B41A22CE72}"/>
              </a:ext>
            </a:extLst>
          </p:cNvPr>
          <p:cNvSpPr>
            <a:spLocks noChangeArrowheads="1"/>
          </p:cNvSpPr>
          <p:nvPr/>
        </p:nvSpPr>
        <p:spPr bwMode="auto">
          <a:xfrm>
            <a:off x="822325" y="1463675"/>
            <a:ext cx="10698163" cy="4246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3200">
                <a:solidFill>
                  <a:srgbClr val="000000"/>
                </a:solidFill>
                <a:latin typeface="Arial" panose="020B0604020202020204" pitchFamily="34" charset="0"/>
                <a:ea typeface="Microsoft YaHei" panose="020B0503020204020204" pitchFamily="34" charset="-122"/>
              </a:defRPr>
            </a:lvl1pPr>
            <a:lvl2pPr marL="914400" indent="-457200">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9pPr>
          </a:lstStyle>
          <a:p>
            <a:pPr>
              <a:lnSpc>
                <a:spcPct val="100000"/>
              </a:lnSpc>
              <a:spcAft>
                <a:spcPct val="0"/>
              </a:spcAft>
              <a:buSzPct val="45000"/>
            </a:pPr>
            <a:r>
              <a:rPr lang="en-US" altLang="en-US" sz="2800" dirty="0">
                <a:solidFill>
                  <a:srgbClr val="464846"/>
                </a:solidFill>
                <a:latin typeface="Calibri (bODY)"/>
                <a:cs typeface="Calibri" panose="020F0502020204030204" pitchFamily="34" charset="0"/>
              </a:rPr>
              <a:t>Ekki er auðvelt að ákveða hversu langt aftur í tímann eigi að leita að sögulegum gögnum fyrir spágerð.</a:t>
            </a:r>
          </a:p>
          <a:p>
            <a:pPr lvl="1">
              <a:lnSpc>
                <a:spcPct val="90000"/>
              </a:lnSpc>
              <a:spcBef>
                <a:spcPts val="1000"/>
              </a:spcBef>
              <a:spcAft>
                <a:spcPct val="0"/>
              </a:spcAft>
              <a:buFont typeface="Arial" panose="020B0604020202020204" pitchFamily="34" charset="0"/>
              <a:buChar char="•"/>
            </a:pPr>
            <a:r>
              <a:rPr lang="en-US" altLang="en-US" sz="2400" dirty="0">
                <a:solidFill>
                  <a:srgbClr val="464846"/>
                </a:solidFill>
                <a:latin typeface="Calibri (bODY)"/>
                <a:cs typeface="Calibri" panose="020F0502020204030204" pitchFamily="34" charset="0"/>
              </a:rPr>
              <a:t>Besta svarið er: „Það fer eftir aðstæðum.“</a:t>
            </a:r>
          </a:p>
          <a:p>
            <a:pPr>
              <a:lnSpc>
                <a:spcPct val="100000"/>
              </a:lnSpc>
              <a:spcAft>
                <a:spcPct val="0"/>
              </a:spcAft>
              <a:buSzPct val="45000"/>
              <a:buFont typeface="Wingdings" pitchFamily="2" charset="2"/>
              <a:buNone/>
            </a:pPr>
            <a:endParaRPr lang="en-US" altLang="en-US" sz="2800" dirty="0">
              <a:solidFill>
                <a:srgbClr val="464846"/>
              </a:solidFill>
              <a:latin typeface="Calibri" panose="020F0502020204030204" pitchFamily="34" charset="0"/>
              <a:cs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id="{B85940DD-9FDB-904B-9E3B-F54A3E539436}"/>
              </a:ext>
            </a:extLst>
          </p:cNvPr>
          <p:cNvSpPr>
            <a:spLocks noGrp="1" noChangeArrowheads="1"/>
          </p:cNvSpPr>
          <p:nvPr>
            <p:ph type="title" idx="4294967295"/>
          </p:nvPr>
        </p:nvSpPr>
        <p:spPr bwMode="auto">
          <a:xfrm>
            <a:off x="497368" y="422246"/>
            <a:ext cx="9097963" cy="100012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br>
              <a:rPr kumimoji="0" lang="en-US" altLang="en-US" sz="1800" b="0" i="0" u="none" strike="noStrike" kern="1200" cap="none" spc="0" normalizeH="0" baseline="0" noProof="0" dirty="0">
                <a:ln>
                  <a:noFill/>
                </a:ln>
                <a:solidFill>
                  <a:schemeClr val="tx1"/>
                </a:solidFill>
                <a:effectLst/>
                <a:uLnTx/>
                <a:uFillTx/>
                <a:latin typeface="Arial" panose="020B0604020202020204" pitchFamily="34" charset="0"/>
                <a:ea typeface="Microsoft YaHei" panose="020B0503020204020204" pitchFamily="34" charset="-122"/>
                <a:cs typeface="+mn-cs"/>
              </a:rPr>
            </a:b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18.2 Námsmarkmið 3: Útskýra kosti og galla þess að nota söguleg gögn til að spá fyrir um fjárhagslega afkomu.</a:t>
            </a:r>
            <a:r>
              <a:rPr kumimoji="0" lang="en-US" altLang="en-US" sz="2800" b="0"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 </a:t>
            </a:r>
            <a:br>
              <a:rPr kumimoji="0" lang="en-US" altLang="en-US" sz="2800" b="0" i="0" u="none" strike="noStrike" kern="1200" cap="none" spc="0" normalizeH="0" baseline="0" noProof="0" dirty="0">
                <a:ln>
                  <a:noFill/>
                </a:ln>
                <a:solidFill>
                  <a:schemeClr val="tx1"/>
                </a:solidFill>
                <a:effectLst/>
                <a:uLnTx/>
                <a:uFillTx/>
                <a:latin typeface="Arial" panose="020B0604020202020204" pitchFamily="34" charset="0"/>
                <a:ea typeface="Microsoft YaHei" panose="020B0503020204020204" pitchFamily="34" charset="-122"/>
                <a:cs typeface="+mn-cs"/>
              </a:rPr>
            </a:br>
            <a:endParaRPr kumimoji="0" lang="en-US" altLang="en-US" sz="2800" b="0" i="0" u="none" strike="noStrike" kern="1200" cap="none" spc="0" normalizeH="0" baseline="0" noProof="0" dirty="0">
              <a:ln>
                <a:noFill/>
              </a:ln>
              <a:solidFill>
                <a:schemeClr val="tx1"/>
              </a:solidFill>
              <a:effectLst/>
              <a:uLnTx/>
              <a:uFillTx/>
              <a:latin typeface="Arial" panose="020B0604020202020204" pitchFamily="34" charset="0"/>
              <a:ea typeface="Microsoft YaHei" panose="020B0503020204020204" pitchFamily="34" charset="-122"/>
              <a:cs typeface="+mn-cs"/>
            </a:endParaRPr>
          </a:p>
        </p:txBody>
      </p:sp>
      <p:sp>
        <p:nvSpPr>
          <p:cNvPr id="11266" name="Rectangle 2">
            <a:extLst>
              <a:ext uri="{FF2B5EF4-FFF2-40B4-BE49-F238E27FC236}">
                <a16:creationId xmlns:a16="http://schemas.microsoft.com/office/drawing/2014/main" id="{F7A63DB0-B4F4-7E4F-9ED0-53258D628C56}"/>
              </a:ext>
            </a:extLst>
          </p:cNvPr>
          <p:cNvSpPr>
            <a:spLocks noChangeArrowheads="1"/>
          </p:cNvSpPr>
          <p:nvPr/>
        </p:nvSpPr>
        <p:spPr bwMode="auto">
          <a:xfrm>
            <a:off x="752247" y="1638154"/>
            <a:ext cx="10698163" cy="4246562"/>
          </a:xfrm>
          <a:prstGeom prst="rect">
            <a:avLst/>
          </a:prstGeom>
          <a:noFill/>
          <a:ln>
            <a:noFill/>
          </a:ln>
          <a:effectLst/>
        </p:spPr>
        <p:txBody>
          <a:bodyPr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9pPr>
          </a:lstStyle>
          <a:p>
            <a:pPr>
              <a:lnSpc>
                <a:spcPct val="90000"/>
              </a:lnSpc>
              <a:spcBef>
                <a:spcPts val="1000"/>
              </a:spcBef>
              <a:buClr>
                <a:srgbClr val="000000"/>
              </a:buClr>
              <a:buSzPct val="45000"/>
              <a:buFont typeface="Times New Roman" panose="02020603050405020304" pitchFamily="18" charset="0"/>
              <a:buNone/>
              <a:defRPr/>
            </a:pPr>
            <a:r>
              <a:rPr lang="en-US" altLang="en-US" sz="2800" dirty="0">
                <a:solidFill>
                  <a:srgbClr val="464846"/>
                </a:solidFill>
                <a:latin typeface="Calibri (bODY)"/>
                <a:cs typeface="Calibri" panose="020F0502020204030204" pitchFamily="34" charset="0"/>
              </a:rPr>
              <a:t>Þótt óvissa og óstöðugleiki einkenni samtímann er betra að gera einhvers konar áætlun en enga.</a:t>
            </a:r>
          </a:p>
          <a:p>
            <a:pPr marL="522288" lvl="1">
              <a:lnSpc>
                <a:spcPct val="90000"/>
              </a:lnSpc>
              <a:spcBef>
                <a:spcPts val="1000"/>
              </a:spcBef>
              <a:buClr>
                <a:srgbClr val="000000"/>
              </a:buClr>
              <a:buSzPct val="45000"/>
              <a:buFont typeface="Wingdings" pitchFamily="2" charset="2"/>
              <a:buChar char=""/>
              <a:tabLst>
                <a:tab pos="0" algn="l"/>
                <a:tab pos="223838"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altLang="en-US" sz="2400" dirty="0">
                <a:solidFill>
                  <a:srgbClr val="464846"/>
                </a:solidFill>
                <a:latin typeface="Calibri (bODY)"/>
                <a:cs typeface="Calibri" panose="020F0502020204030204" pitchFamily="34" charset="0"/>
              </a:rPr>
              <a:t>Viðbragðsáætlun, eða að hafa „varaáætlun“ til taks, kann að vera besta leiðin til að mæta óvissunni.</a:t>
            </a:r>
            <a:r>
              <a:rPr lang="en-US" altLang="en-US" sz="2400" dirty="0">
                <a:solidFill>
                  <a:srgbClr val="464846"/>
                </a:solidFill>
                <a:latin typeface="Calibri (bODY)"/>
              </a:rPr>
              <a:t> </a:t>
            </a:r>
            <a:r>
              <a:rPr lang="en-US" altLang="en-US" sz="2400" dirty="0">
                <a:solidFill>
                  <a:srgbClr val="464846"/>
                </a:solidFill>
                <a:latin typeface="Calibri (bODY)"/>
                <a:cs typeface="Calibri" panose="020F0502020204030204" pitchFamily="34" charset="0"/>
              </a:rPr>
              <a:t> </a:t>
            </a:r>
          </a:p>
          <a:p>
            <a:pPr marL="522288" indent="-284163">
              <a:lnSpc>
                <a:spcPct val="90000"/>
              </a:lnSpc>
              <a:spcBef>
                <a:spcPts val="1000"/>
              </a:spcBef>
              <a:buClr>
                <a:srgbClr val="000000"/>
              </a:buClr>
              <a:buSzPct val="45000"/>
              <a:buFont typeface="Wingdings" pitchFamily="2" charset="2"/>
              <a:buChar char=""/>
              <a:tabLst>
                <a:tab pos="0" algn="l"/>
                <a:tab pos="223838"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altLang="en-US" sz="2400" dirty="0">
                <a:solidFill>
                  <a:srgbClr val="464846"/>
                </a:solidFill>
                <a:latin typeface="Calibri (bODY)"/>
                <a:cs typeface="Calibri" panose="020F0502020204030204" pitchFamily="34" charset="0"/>
              </a:rPr>
              <a:t>Fortíðin segir ekki alltaf áreiðanlega fyrir um framtíðina, en oft eru söguleg gögn einu upplýsingarnar sem hægt er að byggja spár á.</a:t>
            </a:r>
          </a:p>
          <a:p>
            <a:pPr marL="920750" lvl="1" indent="-223838">
              <a:lnSpc>
                <a:spcPct val="90000"/>
              </a:lnSpc>
              <a:spcBef>
                <a:spcPts val="1000"/>
              </a:spcBef>
              <a:buClr>
                <a:srgbClr val="000000"/>
              </a:buClr>
              <a:buSzPct val="45000"/>
              <a:buFont typeface="Wingdings" pitchFamily="2" charset="2"/>
              <a:buChar char=""/>
              <a:defRPr/>
            </a:pPr>
            <a:r>
              <a:rPr lang="en-US" altLang="en-US" sz="2000" dirty="0">
                <a:solidFill>
                  <a:srgbClr val="464846"/>
                </a:solidFill>
                <a:latin typeface="Calibri (bODY)"/>
                <a:cs typeface="Calibri" panose="020F0502020204030204" pitchFamily="34" charset="0"/>
              </a:rPr>
              <a:t>Söguleg gögn um leitni, kennitölur og hlutfallslega stærð veita að minnsta kosti innsýn í þróun reikningsskila og fyrri tengsl helstu reikningsskilaliða.</a:t>
            </a:r>
          </a:p>
          <a:p>
            <a:pPr marL="920750" lvl="1" indent="-223838">
              <a:lnSpc>
                <a:spcPct val="90000"/>
              </a:lnSpc>
              <a:spcBef>
                <a:spcPts val="1000"/>
              </a:spcBef>
              <a:buClr>
                <a:srgbClr val="000000"/>
              </a:buClr>
              <a:buSzPct val="45000"/>
              <a:buFont typeface="Wingdings" pitchFamily="2" charset="2"/>
              <a:buChar char=""/>
              <a:defRPr/>
            </a:pPr>
            <a:r>
              <a:rPr lang="en-US" altLang="en-US" sz="2000" dirty="0">
                <a:solidFill>
                  <a:srgbClr val="464846"/>
                </a:solidFill>
                <a:latin typeface="Calibri (bODY)"/>
                <a:cs typeface="Calibri" panose="020F0502020204030204" pitchFamily="34" charset="0"/>
              </a:rPr>
              <a:t>Að lokum þarf að beita faglegu mati, því aðstæður geta breyst óvænt. Enginn hefði til dæmis séð COVID-19-faraldurinn fyrir árið 2020.</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BB41D633-A512-0D4B-8FA0-B333ED1E324D}"/>
              </a:ext>
            </a:extLst>
          </p:cNvPr>
          <p:cNvSpPr>
            <a:spLocks noGrp="1" noChangeArrowheads="1"/>
          </p:cNvSpPr>
          <p:nvPr>
            <p:ph type="title" idx="4294967295"/>
          </p:nvPr>
        </p:nvSpPr>
        <p:spPr bwMode="auto">
          <a:xfrm>
            <a:off x="593725" y="201657"/>
            <a:ext cx="9097963" cy="100012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br>
              <a:rPr kumimoji="0" lang="en-US" altLang="en-US" sz="1800" b="0" i="0" u="none" strike="noStrike" kern="1200" cap="none" spc="0" normalizeH="0" baseline="0" noProof="0" dirty="0">
                <a:ln>
                  <a:noFill/>
                </a:ln>
                <a:solidFill>
                  <a:schemeClr val="tx1"/>
                </a:solidFill>
                <a:effectLst/>
                <a:uLnTx/>
                <a:uFillTx/>
                <a:latin typeface="Arial" panose="020B0604020202020204" pitchFamily="34" charset="0"/>
                <a:ea typeface="Microsoft YaHei" panose="020B0503020204020204" pitchFamily="34" charset="-122"/>
                <a:cs typeface="+mn-cs"/>
              </a:rPr>
            </a:b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18.2 Námsmarkmið 4: Reikna meðaltöl sögulegs söluvaxtar.</a:t>
            </a:r>
            <a:r>
              <a:rPr kumimoji="0" lang="en-US" altLang="en-US" sz="2800" b="0"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 </a:t>
            </a:r>
            <a:br>
              <a:rPr kumimoji="0" lang="en-US" altLang="en-US" sz="2800" b="0"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br>
            <a:endParaRPr kumimoji="0" lang="en-US" altLang="en-US" sz="2800" b="0"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endParaRPr>
          </a:p>
        </p:txBody>
      </p:sp>
      <p:sp>
        <p:nvSpPr>
          <p:cNvPr id="18435" name="Rectangle 2">
            <a:extLst>
              <a:ext uri="{FF2B5EF4-FFF2-40B4-BE49-F238E27FC236}">
                <a16:creationId xmlns:a16="http://schemas.microsoft.com/office/drawing/2014/main" id="{5FD1C51C-E4F6-B14D-B5B8-E6283131F088}"/>
              </a:ext>
            </a:extLst>
          </p:cNvPr>
          <p:cNvSpPr>
            <a:spLocks noChangeArrowheads="1"/>
          </p:cNvSpPr>
          <p:nvPr/>
        </p:nvSpPr>
        <p:spPr bwMode="auto">
          <a:xfrm>
            <a:off x="822325" y="1187450"/>
            <a:ext cx="10698163" cy="4522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3200">
                <a:solidFill>
                  <a:srgbClr val="000000"/>
                </a:solidFill>
                <a:latin typeface="Arial" panose="020B0604020202020204" pitchFamily="34" charset="0"/>
                <a:ea typeface="Microsoft YaHei" panose="020B0503020204020204" pitchFamily="34" charset="-122"/>
              </a:defRPr>
            </a:lvl1pPr>
            <a:lvl2pPr marL="914400" indent="-457200">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sz="2000">
                <a:solidFill>
                  <a:srgbClr val="000000"/>
                </a:solidFill>
                <a:latin typeface="Arial" panose="020B0604020202020204" pitchFamily="34" charset="0"/>
                <a:ea typeface="Microsoft YaHei" panose="020B0503020204020204" pitchFamily="34" charset="-122"/>
              </a:defRPr>
            </a:lvl9pPr>
          </a:lstStyle>
          <a:p>
            <a:pPr>
              <a:lnSpc>
                <a:spcPct val="100000"/>
              </a:lnSpc>
              <a:spcAft>
                <a:spcPct val="0"/>
              </a:spcAft>
              <a:buSzPct val="45000"/>
            </a:pPr>
            <a:r>
              <a:rPr lang="en-US" altLang="en-US" sz="2800" dirty="0">
                <a:solidFill>
                  <a:srgbClr val="464846"/>
                </a:solidFill>
                <a:latin typeface="Calibri (bODY)"/>
              </a:rPr>
              <a:t>Sögulegur söluvöxtur milli ára getur nýst við mat á langtímaþróun söluvaxtar.</a:t>
            </a:r>
          </a:p>
          <a:p>
            <a:pPr lvl="1">
              <a:lnSpc>
                <a:spcPct val="90000"/>
              </a:lnSpc>
              <a:spcBef>
                <a:spcPts val="1000"/>
              </a:spcBef>
              <a:spcAft>
                <a:spcPct val="0"/>
              </a:spcAft>
              <a:buFont typeface="Arial" panose="020B0604020202020204" pitchFamily="34" charset="0"/>
              <a:buChar char="•"/>
            </a:pPr>
            <a:r>
              <a:rPr lang="en-US" altLang="en-US" sz="2400" dirty="0">
                <a:solidFill>
                  <a:srgbClr val="464846"/>
                </a:solidFill>
                <a:latin typeface="Calibri (bODY)"/>
              </a:rPr>
              <a:t>Ef undirliggjandi þróun á mörkuðum fyrirtækisins er tiltölulega stöðug má nota þessar upplýsingar við spágerð.</a:t>
            </a:r>
          </a:p>
          <a:p>
            <a:pPr lvl="1">
              <a:lnSpc>
                <a:spcPct val="90000"/>
              </a:lnSpc>
              <a:spcBef>
                <a:spcPts val="1000"/>
              </a:spcBef>
              <a:spcAft>
                <a:spcPct val="0"/>
              </a:spcAft>
              <a:buFont typeface="Arial" panose="020B0604020202020204" pitchFamily="34" charset="0"/>
              <a:buChar char="•"/>
            </a:pPr>
            <a:r>
              <a:rPr lang="en-US" altLang="en-US" sz="2400" dirty="0">
                <a:solidFill>
                  <a:srgbClr val="464846"/>
                </a:solidFill>
                <a:latin typeface="Calibri (bODY)"/>
              </a:rPr>
              <a:t>Ef verðbólga, samkeppnisumhverfi eða tæknilegir þættir hafa gerbreyst kann fyrri þróun söluvaxtar að vera óáreiðanleg og þá þarf að endurmeta söluþróun fyrirtækisins.</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93CBB4A5-E1E0-C140-A9B2-4C089BABDB9E}"/>
              </a:ext>
            </a:extLst>
          </p:cNvPr>
          <p:cNvSpPr>
            <a:spLocks noGrp="1" noChangeArrowheads="1"/>
          </p:cNvSpPr>
          <p:nvPr>
            <p:ph type="title" idx="4294967295"/>
          </p:nvPr>
        </p:nvSpPr>
        <p:spPr bwMode="auto">
          <a:xfrm>
            <a:off x="651391" y="179087"/>
            <a:ext cx="9097963" cy="100012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br>
              <a:rPr kumimoji="0" lang="en-US" altLang="en-US" sz="1800" b="0" i="0" u="none" strike="noStrike" kern="1200" cap="none" spc="0" normalizeH="0" baseline="0" noProof="0" dirty="0">
                <a:ln>
                  <a:noFill/>
                </a:ln>
                <a:solidFill>
                  <a:schemeClr val="tx1"/>
                </a:solidFill>
                <a:effectLst/>
                <a:uLnTx/>
                <a:uFillTx/>
                <a:latin typeface="Arial" panose="020B0604020202020204" pitchFamily="34" charset="0"/>
                <a:ea typeface="Microsoft YaHei" panose="020B0503020204020204" pitchFamily="34" charset="-122"/>
                <a:cs typeface="+mn-cs"/>
              </a:rPr>
            </a:b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18.2 Námsmarkmið 5: Rökstyðja breytingar á forsendutengslum við spá um fjárhagslega afkomu.</a:t>
            </a:r>
            <a:r>
              <a:rPr kumimoji="0" lang="en-US" altLang="en-US" sz="2800" b="0"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 </a:t>
            </a:r>
          </a:p>
        </p:txBody>
      </p:sp>
      <p:sp>
        <p:nvSpPr>
          <p:cNvPr id="13314" name="Rectangle 2">
            <a:extLst>
              <a:ext uri="{FF2B5EF4-FFF2-40B4-BE49-F238E27FC236}">
                <a16:creationId xmlns:a16="http://schemas.microsoft.com/office/drawing/2014/main" id="{25249369-A081-564A-BC29-8EFBA0AE5E77}"/>
              </a:ext>
            </a:extLst>
          </p:cNvPr>
          <p:cNvSpPr>
            <a:spLocks noChangeArrowheads="1"/>
          </p:cNvSpPr>
          <p:nvPr/>
        </p:nvSpPr>
        <p:spPr bwMode="auto">
          <a:xfrm>
            <a:off x="822325" y="1463675"/>
            <a:ext cx="10698163" cy="4246563"/>
          </a:xfrm>
          <a:prstGeom prst="rect">
            <a:avLst/>
          </a:prstGeom>
          <a:noFill/>
          <a:ln>
            <a:noFill/>
          </a:ln>
          <a:effectLst/>
        </p:spPr>
        <p:txBody>
          <a:bodyPr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9pPr>
          </a:lstStyle>
          <a:p>
            <a:pPr>
              <a:buClr>
                <a:srgbClr val="000000"/>
              </a:buClr>
              <a:buSzPct val="45000"/>
              <a:buFont typeface="Times New Roman" panose="02020603050405020304" pitchFamily="18" charset="0"/>
              <a:buNone/>
              <a:defRPr/>
            </a:pPr>
            <a:r>
              <a:rPr lang="en-US" altLang="en-US" sz="2800" dirty="0">
                <a:solidFill>
                  <a:srgbClr val="464846"/>
                </a:solidFill>
                <a:latin typeface="Calibri (bODY)"/>
              </a:rPr>
              <a:t>Meta þarf samkeppnisumhverfi fyrirtækis í heild til að spá fyrir um fjárhagslega afkomu þess.</a:t>
            </a:r>
          </a:p>
          <a:p>
            <a:pPr marL="522288" indent="-223838">
              <a:lnSpc>
                <a:spcPct val="90000"/>
              </a:lnSpc>
              <a:spcBef>
                <a:spcPts val="1000"/>
              </a:spcBef>
              <a:buClr>
                <a:srgbClr val="000000"/>
              </a:buClr>
              <a:buSzPct val="45000"/>
              <a:buFont typeface="Wingdings" pitchFamily="2" charset="2"/>
              <a:buChar char=""/>
              <a:tabLst>
                <a:tab pos="0" algn="l"/>
                <a:tab pos="223838"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pPr>
            <a:r>
              <a:rPr lang="en-US" altLang="en-US" sz="2400" dirty="0">
                <a:solidFill>
                  <a:srgbClr val="464846"/>
                </a:solidFill>
                <a:latin typeface="Calibri (bODY)"/>
              </a:rPr>
              <a:t> Fyrirtæki búa sjaldnast við stöðugt samkeppnis- og efnahagsumhverfi.</a:t>
            </a:r>
          </a:p>
          <a:p>
            <a:pPr marL="925513" lvl="1" indent="-342900">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Vandaðar fjárhagsáætlanir verða að taka mið af áætluðum breytingum á efnahagsumhverfi og samkeppnisstöðu fyrirtækisins.</a:t>
            </a:r>
          </a:p>
          <a:p>
            <a:pPr marL="641350" indent="-342900">
              <a:lnSpc>
                <a:spcPct val="90000"/>
              </a:lnSpc>
              <a:spcBef>
                <a:spcPts val="1000"/>
              </a:spcBef>
              <a:buClr>
                <a:srgbClr val="000000"/>
              </a:buClr>
              <a:buSzPct val="45000"/>
              <a:buFont typeface="Wingdings" pitchFamily="2" charset="2"/>
              <a:buChar char=""/>
              <a:defRPr/>
            </a:pPr>
            <a:r>
              <a:rPr lang="en-US" altLang="en-US" sz="2400" dirty="0">
                <a:solidFill>
                  <a:srgbClr val="464846"/>
                </a:solidFill>
                <a:latin typeface="Calibri (bODY)"/>
              </a:rPr>
              <a:t> COVID-19-faraldurinn hefur valdið truflunum í aðfangakeðjum og verðbólgu í tilteknum atvinnugreinum og afhjúpað skort á vinnuafli.</a:t>
            </a:r>
          </a:p>
          <a:p>
            <a:pPr marL="925513" lvl="1">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Flestum fyrirtækjum hefur reynst erfitt að gera áætlanir vegna svo umfangsmikillar röskunar.</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Rectangle 1">
            <a:extLst>
              <a:ext uri="{FF2B5EF4-FFF2-40B4-BE49-F238E27FC236}">
                <a16:creationId xmlns:a16="http://schemas.microsoft.com/office/drawing/2014/main" id="{180BBF8A-3254-CC45-9299-B6DD50C317D5}"/>
              </a:ext>
            </a:extLst>
          </p:cNvPr>
          <p:cNvSpPr>
            <a:spLocks noGrp="1" noChangeArrowheads="1"/>
          </p:cNvSpPr>
          <p:nvPr>
            <p:ph type="title" idx="4294967295"/>
          </p:nvPr>
        </p:nvSpPr>
        <p:spPr bwMode="auto">
          <a:xfrm>
            <a:off x="838200" y="228600"/>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18.3 Námsmarkmið 1: Skilgreina pro forma í samhengi fjárhagsspár.  </a:t>
            </a:r>
          </a:p>
        </p:txBody>
      </p:sp>
      <p:sp>
        <p:nvSpPr>
          <p:cNvPr id="14338" name="Rectangle 2">
            <a:extLst>
              <a:ext uri="{FF2B5EF4-FFF2-40B4-BE49-F238E27FC236}">
                <a16:creationId xmlns:a16="http://schemas.microsoft.com/office/drawing/2014/main" id="{41A2EC2A-C2D2-334B-9DD3-2C4E0B918760}"/>
              </a:ext>
            </a:extLst>
          </p:cNvPr>
          <p:cNvSpPr>
            <a:spLocks noChangeArrowheads="1"/>
          </p:cNvSpPr>
          <p:nvPr/>
        </p:nvSpPr>
        <p:spPr bwMode="auto">
          <a:xfrm>
            <a:off x="1006475" y="1279525"/>
            <a:ext cx="10426700" cy="5370513"/>
          </a:xfrm>
          <a:prstGeom prst="rect">
            <a:avLst/>
          </a:prstGeom>
          <a:noFill/>
          <a:ln>
            <a:noFill/>
          </a:ln>
          <a:effectLst/>
        </p:spPr>
        <p:txBody>
          <a:bodyPr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9pPr>
          </a:lstStyle>
          <a:p>
            <a:pPr>
              <a:lnSpc>
                <a:spcPct val="90000"/>
              </a:lnSpc>
              <a:spcBef>
                <a:spcPts val="1000"/>
              </a:spcBef>
              <a:buClr>
                <a:srgbClr val="000000"/>
              </a:buClr>
              <a:buSzPct val="45000"/>
              <a:buFont typeface="Times New Roman" panose="02020603050405020304" pitchFamily="18" charset="0"/>
              <a:buNone/>
              <a:defRPr/>
            </a:pPr>
            <a:r>
              <a:rPr lang="en-US" altLang="en-US" sz="2800" b="1" dirty="0">
                <a:solidFill>
                  <a:srgbClr val="464846"/>
                </a:solidFill>
                <a:latin typeface="Calibri (bODY)"/>
              </a:rPr>
              <a:t>Pro forma </a:t>
            </a:r>
            <a:r>
              <a:rPr lang="en-US" altLang="en-US" sz="2800" dirty="0">
                <a:solidFill>
                  <a:srgbClr val="464846"/>
                </a:solidFill>
                <a:latin typeface="Calibri (bODY)"/>
              </a:rPr>
              <a:t>reikningsskil, eða framvirk reikningsskil, eru lykiltæki við stjórnun sjóðstreymis fyrirtækis og stuðla að áframhaldandi rekstri þess og getu til að ná langtímamarkmiðum.</a:t>
            </a:r>
          </a:p>
          <a:p>
            <a:pPr marL="522288" indent="-284163">
              <a:lnSpc>
                <a:spcPct val="90000"/>
              </a:lnSpc>
              <a:spcBef>
                <a:spcPts val="1000"/>
              </a:spcBef>
              <a:buClr>
                <a:srgbClr val="000000"/>
              </a:buClr>
              <a:buSzPct val="45000"/>
              <a:buFont typeface="Wingdings" pitchFamily="2" charset="2"/>
              <a:buChar char=""/>
              <a:defRPr/>
            </a:pPr>
            <a:r>
              <a:rPr lang="en-US" altLang="en-US" sz="2600" dirty="0">
                <a:solidFill>
                  <a:srgbClr val="464846"/>
                </a:solidFill>
                <a:latin typeface="Calibri (bODY)"/>
              </a:rPr>
              <a:t> </a:t>
            </a:r>
            <a:r>
              <a:rPr lang="en-US" altLang="en-US" sz="2400" dirty="0">
                <a:solidFill>
                  <a:srgbClr val="464846"/>
                </a:solidFill>
                <a:latin typeface="Calibri (bODY)"/>
              </a:rPr>
              <a:t>Hagnaður og sjóðstreymi eru ekki það sama.</a:t>
            </a:r>
          </a:p>
          <a:p>
            <a:pPr marL="925513" lvl="1">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Fyrirtæki falla ekki endilega vegna skorts á arðsemi, heldur vegna þess að þau geta ekki greitt reikninga sína — það er sjóðstreymisvandi.</a:t>
            </a:r>
          </a:p>
          <a:p>
            <a:pPr marL="925513" lvl="1">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Meginmarkmið áætlaðra reikningsskila er að greina fjármögnunarþörf fyrir fram svo bregðast megi við henni tímanlega, áður en starfsemi fyrirtækisins stöðvast.</a:t>
            </a:r>
          </a:p>
          <a:p>
            <a:pPr marL="641350" indent="-342900">
              <a:lnSpc>
                <a:spcPct val="90000"/>
              </a:lnSpc>
              <a:spcBef>
                <a:spcPts val="1000"/>
              </a:spcBef>
              <a:buClr>
                <a:srgbClr val="000000"/>
              </a:buClr>
              <a:buSzPct val="45000"/>
              <a:buFont typeface="Wingdings" pitchFamily="2" charset="2"/>
              <a:buChar char=""/>
              <a:tabLst>
                <a:tab pos="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pPr>
            <a:r>
              <a:rPr lang="en-US" altLang="en-US" sz="2400" dirty="0">
                <a:solidFill>
                  <a:srgbClr val="464846"/>
                </a:solidFill>
                <a:latin typeface="Calibri (bODY)"/>
              </a:rPr>
              <a:t>Stýring sjóðstreymis stuðlar einnig að því að fyrirtækið nái langtímamarkmiðum sínum um verðmætasköpun.</a:t>
            </a:r>
          </a:p>
          <a:p>
            <a:pPr marL="925513" lvl="1" indent="-342900">
              <a:lnSpc>
                <a:spcPct val="90000"/>
              </a:lnSpc>
              <a:spcBef>
                <a:spcPts val="1000"/>
              </a:spcBef>
              <a:buClr>
                <a:srgbClr val="000000"/>
              </a:buClr>
              <a:buSzPct val="100000"/>
              <a:buFont typeface="Arial" panose="020B0604020202020204" pitchFamily="34" charset="0"/>
              <a:buChar char="•"/>
              <a:tabLst>
                <a:tab pos="0" algn="l"/>
                <a:tab pos="627063"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pPr>
            <a:r>
              <a:rPr lang="en-US" altLang="en-US" sz="2000" dirty="0">
                <a:solidFill>
                  <a:srgbClr val="464846"/>
                </a:solidFill>
                <a:latin typeface="Calibri (bODY)"/>
              </a:rPr>
              <a:t>Virði fyrirtækis ræðst af getu þess til að skapa frjálst sjóðstreymi.</a:t>
            </a:r>
            <a:r>
              <a:rPr lang="en-US" altLang="en-US" sz="2400" dirty="0">
                <a:solidFill>
                  <a:srgbClr val="464846"/>
                </a:solidFill>
                <a:latin typeface="Calibri (bODY)"/>
              </a:rPr>
              <a:t> </a:t>
            </a:r>
          </a:p>
          <a:p>
            <a:pPr marL="228600" indent="-212725" eaLnBrk="1">
              <a:lnSpc>
                <a:spcPct val="90000"/>
              </a:lnSpc>
              <a:spcBef>
                <a:spcPts val="1000"/>
              </a:spcBef>
              <a:buSzPct val="45000"/>
              <a:defRPr/>
            </a:pPr>
            <a:endParaRPr lang="en-US" altLang="en-US" sz="2400" dirty="0">
              <a:solidFill>
                <a:srgbClr val="464846"/>
              </a:solidFill>
              <a:latin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Rectangle 1">
            <a:extLst>
              <a:ext uri="{FF2B5EF4-FFF2-40B4-BE49-F238E27FC236}">
                <a16:creationId xmlns:a16="http://schemas.microsoft.com/office/drawing/2014/main" id="{CA3B3DA2-10C3-944D-9CDD-8E4D190C8440}"/>
              </a:ext>
            </a:extLst>
          </p:cNvPr>
          <p:cNvSpPr>
            <a:spLocks noGrp="1" noChangeArrowheads="1"/>
          </p:cNvSpPr>
          <p:nvPr>
            <p:ph type="title" idx="4294967295"/>
          </p:nvPr>
        </p:nvSpPr>
        <p:spPr bwMode="auto">
          <a:xfrm>
            <a:off x="846438" y="214999"/>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18.3 Námsmarkmið 2: Lýsa þeim þáttum sem hafa áhrif á tímabil fjárhagsspár.</a:t>
            </a:r>
          </a:p>
        </p:txBody>
      </p:sp>
      <p:sp>
        <p:nvSpPr>
          <p:cNvPr id="24579" name="Rectangle 2">
            <a:extLst>
              <a:ext uri="{FF2B5EF4-FFF2-40B4-BE49-F238E27FC236}">
                <a16:creationId xmlns:a16="http://schemas.microsoft.com/office/drawing/2014/main" id="{9422065D-C357-3D45-9AA9-4C2F67E0AFC2}"/>
              </a:ext>
            </a:extLst>
          </p:cNvPr>
          <p:cNvSpPr>
            <a:spLocks noChangeArrowheads="1"/>
          </p:cNvSpPr>
          <p:nvPr/>
        </p:nvSpPr>
        <p:spPr bwMode="auto">
          <a:xfrm>
            <a:off x="794401" y="1324290"/>
            <a:ext cx="10499725" cy="537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3200">
                <a:solidFill>
                  <a:srgbClr val="000000"/>
                </a:solidFill>
                <a:latin typeface="Arial" panose="020B0604020202020204" pitchFamily="34" charset="0"/>
                <a:ea typeface="Microsoft YaHei" panose="020B0503020204020204" pitchFamily="34" charset="-122"/>
              </a:defRPr>
            </a:lvl1pPr>
            <a:lvl2pPr marL="522288" indent="-344488">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9pPr>
          </a:lstStyle>
          <a:p>
            <a:pPr>
              <a:lnSpc>
                <a:spcPct val="90000"/>
              </a:lnSpc>
              <a:spcBef>
                <a:spcPts val="1000"/>
              </a:spcBef>
              <a:spcAft>
                <a:spcPct val="0"/>
              </a:spcAft>
              <a:buSzPct val="45000"/>
            </a:pPr>
            <a:r>
              <a:rPr lang="en-US" altLang="en-US" sz="2800" b="1" dirty="0">
                <a:solidFill>
                  <a:srgbClr val="464846"/>
                </a:solidFill>
                <a:latin typeface="Calibri (bODY)"/>
              </a:rPr>
              <a:t>Fjárhagsspár </a:t>
            </a:r>
            <a:r>
              <a:rPr lang="en-US" altLang="en-US" sz="2800" dirty="0">
                <a:solidFill>
                  <a:srgbClr val="464846"/>
                </a:solidFill>
                <a:latin typeface="Calibri (bODY)"/>
              </a:rPr>
              <a:t>ættu að ná eins langt fram í tímann og talið er unnt að spá með viðunandi hætti.</a:t>
            </a:r>
          </a:p>
          <a:p>
            <a:pPr lvl="1">
              <a:lnSpc>
                <a:spcPct val="90000"/>
              </a:lnSpc>
              <a:spcBef>
                <a:spcPts val="1000"/>
              </a:spcBef>
              <a:spcAft>
                <a:spcPct val="0"/>
              </a:spcAft>
              <a:buFont typeface="Arial" panose="020B0604020202020204" pitchFamily="34" charset="0"/>
              <a:buChar char="•"/>
            </a:pPr>
            <a:r>
              <a:rPr lang="en-US" altLang="en-US" sz="2400" dirty="0">
                <a:solidFill>
                  <a:srgbClr val="464846"/>
                </a:solidFill>
                <a:latin typeface="Calibri (bODY)"/>
              </a:rPr>
              <a:t>Þetta er huglægt mat en ekki hlutlægur mælikvarði.</a:t>
            </a:r>
          </a:p>
          <a:p>
            <a:pPr lvl="1">
              <a:lnSpc>
                <a:spcPct val="90000"/>
              </a:lnSpc>
              <a:spcBef>
                <a:spcPts val="1000"/>
              </a:spcBef>
              <a:spcAft>
                <a:spcPct val="0"/>
              </a:spcAft>
              <a:buFont typeface="Arial" panose="020B0604020202020204" pitchFamily="34" charset="0"/>
              <a:buChar char="•"/>
            </a:pPr>
            <a:r>
              <a:rPr lang="en-US" altLang="en-US" sz="2400" dirty="0">
                <a:solidFill>
                  <a:srgbClr val="464846"/>
                </a:solidFill>
                <a:latin typeface="Calibri (bODY)"/>
              </a:rPr>
              <a:t>Hvert fyrirtæki verður sjálft að ákveða hversu langt fram í tímann það getur áætlað afkomu sína.</a:t>
            </a:r>
          </a:p>
          <a:p>
            <a:pPr lvl="1">
              <a:lnSpc>
                <a:spcPct val="90000"/>
              </a:lnSpc>
              <a:spcBef>
                <a:spcPts val="1000"/>
              </a:spcBef>
              <a:spcAft>
                <a:spcPct val="0"/>
              </a:spcAft>
              <a:buFont typeface="Arial" panose="020B0604020202020204" pitchFamily="34" charset="0"/>
              <a:buChar char="•"/>
            </a:pPr>
            <a:r>
              <a:rPr lang="en-US" altLang="en-US" sz="2400" dirty="0">
                <a:solidFill>
                  <a:srgbClr val="464846"/>
                </a:solidFill>
                <a:latin typeface="Calibri (bODY)"/>
              </a:rPr>
              <a:t>Í þroskuðum og stöðugum atvinnugreinum, þar sem samkeppnisumhverfi og undirliggjandi efnahagsþættir breytast lítið, geta fjárhagsspár náð langt fram í tímann.</a:t>
            </a:r>
          </a:p>
          <a:p>
            <a:pPr lvl="1">
              <a:lnSpc>
                <a:spcPct val="90000"/>
              </a:lnSpc>
              <a:spcBef>
                <a:spcPts val="1000"/>
              </a:spcBef>
              <a:spcAft>
                <a:spcPct val="0"/>
              </a:spcAft>
              <a:buFont typeface="Arial" panose="020B0604020202020204" pitchFamily="34" charset="0"/>
              <a:buChar char="•"/>
            </a:pPr>
            <a:r>
              <a:rPr lang="en-US" altLang="en-US" sz="2400" dirty="0">
                <a:solidFill>
                  <a:srgbClr val="464846"/>
                </a:solidFill>
                <a:latin typeface="Calibri (bODY)"/>
              </a:rPr>
              <a:t>Í atvinnugreinum þar sem tæknin breytist hratt getur verið erfitt að gera spá sem nær lengra en tvö til þrjú ár.</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E0CE4890-7EE0-F548-8A2B-841625C7C4ED}"/>
              </a:ext>
            </a:extLst>
          </p:cNvPr>
          <p:cNvSpPr>
            <a:spLocks noGrp="1" noChangeArrowheads="1"/>
          </p:cNvSpPr>
          <p:nvPr>
            <p:ph type="title" idx="4294967295"/>
          </p:nvPr>
        </p:nvSpPr>
        <p:spPr bwMode="auto">
          <a:xfrm>
            <a:off x="838200" y="231004"/>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algn="l">
              <a:lnSpc>
                <a:spcPct val="100000"/>
              </a:lnSpc>
              <a:spcAft>
                <a:spcPct val="0"/>
              </a:spcAft>
              <a:buClrTx/>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a:cs typeface="+mn-cs"/>
              </a:rPr>
              <a:t>18.3 Námsmarkmið 3: Útskýra áhættu sem fylgir fjárhagsspám.</a:t>
            </a:r>
            <a:r>
              <a:rPr lang="en-US" altLang="en-US" sz="2800" b="1" dirty="0">
                <a:solidFill>
                  <a:schemeClr val="tx1"/>
                </a:solidFill>
                <a:latin typeface="Calibri Light (Headings)"/>
                <a:ea typeface="Microsoft YaHei"/>
                <a:cs typeface="+mn-cs"/>
              </a:rPr>
              <a:t>  </a:t>
            </a:r>
            <a:endParaRPr kumimoji="0" lang="en-US" altLang="en-US" sz="2800" b="1" i="0" u="none" strike="noStrike" kern="1200" cap="none" spc="0" normalizeH="0" baseline="0" noProof="0" dirty="0">
              <a:ln>
                <a:noFill/>
              </a:ln>
              <a:solidFill>
                <a:schemeClr val="tx1"/>
              </a:solidFill>
              <a:effectLst/>
              <a:uLnTx/>
              <a:uFillTx/>
              <a:latin typeface="Calibri Light (Headings)"/>
              <a:cs typeface="+mn-cs"/>
            </a:endParaRPr>
          </a:p>
        </p:txBody>
      </p:sp>
      <p:sp>
        <p:nvSpPr>
          <p:cNvPr id="16386" name="Rectangle 2">
            <a:extLst>
              <a:ext uri="{FF2B5EF4-FFF2-40B4-BE49-F238E27FC236}">
                <a16:creationId xmlns:a16="http://schemas.microsoft.com/office/drawing/2014/main" id="{0E51C017-0807-8743-B8AD-2DDA943FC545}"/>
              </a:ext>
            </a:extLst>
          </p:cNvPr>
          <p:cNvSpPr>
            <a:spLocks noChangeArrowheads="1"/>
          </p:cNvSpPr>
          <p:nvPr/>
        </p:nvSpPr>
        <p:spPr bwMode="auto">
          <a:xfrm>
            <a:off x="838200" y="1189038"/>
            <a:ext cx="10499725" cy="5429250"/>
          </a:xfrm>
          <a:prstGeom prst="rect">
            <a:avLst/>
          </a:prstGeom>
          <a:noFill/>
          <a:ln>
            <a:noFill/>
          </a:ln>
          <a:effectLst/>
        </p:spPr>
        <p:txBody>
          <a:bodyPr lIns="90000" tIns="45000" rIns="90000" bIns="45000"/>
          <a:lstStyle>
            <a:lvl1pPr marL="228600" indent="-227013">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2pPr>
            <a:lvl3pP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3pPr>
            <a:lvl4pP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4pPr>
            <a:lvl5pP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9pPr>
          </a:lstStyle>
          <a:p>
            <a:pPr marL="1587" indent="0" eaLnBrk="1">
              <a:lnSpc>
                <a:spcPct val="90000"/>
              </a:lnSpc>
              <a:spcBef>
                <a:spcPts val="1000"/>
              </a:spcBef>
              <a:buClr>
                <a:srgbClr val="464846"/>
              </a:buClr>
              <a:buSzPct val="45000"/>
              <a:buFont typeface="Times New Roman" panose="02020603050405020304" pitchFamily="18" charset="0"/>
              <a:buNone/>
              <a:defRPr/>
            </a:pPr>
            <a:r>
              <a:rPr lang="en-US" altLang="en-US" sz="2800" dirty="0">
                <a:solidFill>
                  <a:srgbClr val="464846"/>
                </a:solidFill>
                <a:latin typeface="Calibri (bODY)"/>
              </a:rPr>
              <a:t>Áreiðanleg fjárhagsspá byggist á getu greinandans til að afla viðeigandi gagna úr öllum tiltækum heimildum og taka tillit til þeirra í spánni.</a:t>
            </a:r>
          </a:p>
          <a:p>
            <a:pPr marL="461963" lvl="1" eaLnBrk="1">
              <a:lnSpc>
                <a:spcPct val="90000"/>
              </a:lnSpc>
              <a:spcBef>
                <a:spcPts val="8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Kortlagning markaðar og greining samkeppnisumhverfis</a:t>
            </a:r>
          </a:p>
          <a:p>
            <a:pPr marL="461963" lvl="1" eaLnBrk="1">
              <a:lnSpc>
                <a:spcPct val="90000"/>
              </a:lnSpc>
              <a:spcBef>
                <a:spcPts val="8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Mat á efnahagsþróun</a:t>
            </a:r>
          </a:p>
          <a:p>
            <a:pPr marL="461963" lvl="1" eaLnBrk="1">
              <a:lnSpc>
                <a:spcPct val="90000"/>
              </a:lnSpc>
              <a:spcBef>
                <a:spcPts val="8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Mat á tækniþróun</a:t>
            </a:r>
          </a:p>
          <a:p>
            <a:pPr marL="461963" lvl="1" eaLnBrk="1">
              <a:lnSpc>
                <a:spcPct val="90000"/>
              </a:lnSpc>
              <a:spcBef>
                <a:spcPts val="8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Allt annað sem gæti haft áhrif á eftirspurn, verðlagningu vörunnar, aðfangakostnað o.s.frv.</a:t>
            </a:r>
          </a:p>
          <a:p>
            <a:pPr marL="238125" indent="0" eaLnBrk="1">
              <a:lnSpc>
                <a:spcPct val="90000"/>
              </a:lnSpc>
              <a:spcBef>
                <a:spcPts val="800"/>
              </a:spcBef>
              <a:buClr>
                <a:srgbClr val="464846"/>
              </a:buClr>
              <a:buSzPct val="45000"/>
              <a:defRPr/>
            </a:pPr>
            <a:r>
              <a:rPr lang="en-US" altLang="en-US" sz="2400" dirty="0">
                <a:solidFill>
                  <a:srgbClr val="464846"/>
                </a:solidFill>
                <a:latin typeface="Calibri (bODY)"/>
              </a:rPr>
              <a:t>Við búum við óstöðugleika og óvissu og spá sem gerð er í dag mun nær örugglega ekki ganga nákvæmlega eftir.</a:t>
            </a:r>
          </a:p>
          <a:p>
            <a:pPr marL="800100" lvl="1" indent="-342900" eaLnBrk="1">
              <a:lnSpc>
                <a:spcPct val="90000"/>
              </a:lnSpc>
              <a:spcBef>
                <a:spcPts val="8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Lykillinn er að vera með varaáætlun tilbúna.</a:t>
            </a:r>
          </a:p>
          <a:p>
            <a:pPr marL="800100" lvl="1" indent="-342900" eaLnBrk="1">
              <a:lnSpc>
                <a:spcPct val="90000"/>
              </a:lnSpc>
              <a:spcBef>
                <a:spcPts val="8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Líta ber á áætlanir sem lifandi skjöl sem þarf að endurskoða og uppfæra reglulega, en ekki sem árleg skjöl sem eru lögð til hliðar fram að næsta ári.</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Rectangle 1">
            <a:extLst>
              <a:ext uri="{FF2B5EF4-FFF2-40B4-BE49-F238E27FC236}">
                <a16:creationId xmlns:a16="http://schemas.microsoft.com/office/drawing/2014/main" id="{C03214EC-70BE-8D4D-9C01-3773A98E051D}"/>
              </a:ext>
            </a:extLst>
          </p:cNvPr>
          <p:cNvSpPr>
            <a:spLocks noGrp="1" noChangeArrowheads="1"/>
          </p:cNvSpPr>
          <p:nvPr>
            <p:ph type="title" idx="4294967295"/>
          </p:nvPr>
        </p:nvSpPr>
        <p:spPr bwMode="auto">
          <a:xfrm>
            <a:off x="680524" y="482971"/>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18.4 Námsmarkmið 1: Gera áætlaðan rekstrarreikning sem tekur mið af viðeigandi sölu-, rekstrar- og stefnuþáttum.</a:t>
            </a:r>
          </a:p>
        </p:txBody>
      </p:sp>
      <p:sp>
        <p:nvSpPr>
          <p:cNvPr id="17410" name="Rectangle 2">
            <a:extLst>
              <a:ext uri="{FF2B5EF4-FFF2-40B4-BE49-F238E27FC236}">
                <a16:creationId xmlns:a16="http://schemas.microsoft.com/office/drawing/2014/main" id="{C29EC6D2-856B-8D4A-A8A0-261D75441B91}"/>
              </a:ext>
            </a:extLst>
          </p:cNvPr>
          <p:cNvSpPr>
            <a:spLocks noChangeArrowheads="1"/>
          </p:cNvSpPr>
          <p:nvPr/>
        </p:nvSpPr>
        <p:spPr bwMode="auto">
          <a:xfrm>
            <a:off x="834170" y="1785963"/>
            <a:ext cx="10361612" cy="5716588"/>
          </a:xfrm>
          <a:prstGeom prst="rect">
            <a:avLst/>
          </a:prstGeom>
          <a:noFill/>
          <a:ln>
            <a:noFill/>
          </a:ln>
          <a:effectLst/>
        </p:spPr>
        <p:txBody>
          <a:bodyPr lIns="90000" tIns="45000" rIns="90000" bIns="45000"/>
          <a:lstStyle>
            <a:lvl1pPr marL="228600" indent="-227013">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2pPr>
            <a:lvl3pP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3pPr>
            <a:lvl4pP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4pPr>
            <a:lvl5pP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 pos="9601200" algn="l"/>
                <a:tab pos="10058400" algn="l"/>
              </a:tabLst>
              <a:defRPr>
                <a:solidFill>
                  <a:srgbClr val="FFFFFF"/>
                </a:solidFill>
                <a:latin typeface="Arial" panose="020B0604020202020204" pitchFamily="34" charset="0"/>
                <a:ea typeface="Microsoft YaHei" panose="020B0503020204020204" pitchFamily="34" charset="-122"/>
              </a:defRPr>
            </a:lvl9pPr>
          </a:lstStyle>
          <a:p>
            <a:pPr marL="1587" indent="0" eaLnBrk="1">
              <a:lnSpc>
                <a:spcPct val="90000"/>
              </a:lnSpc>
              <a:spcBef>
                <a:spcPts val="1000"/>
              </a:spcBef>
              <a:buClr>
                <a:srgbClr val="464846"/>
              </a:buClr>
              <a:buSzPct val="45000"/>
              <a:buFont typeface="Times New Roman" panose="02020603050405020304" pitchFamily="18" charset="0"/>
              <a:buNone/>
              <a:defRPr/>
            </a:pPr>
            <a:r>
              <a:rPr lang="en-US" altLang="en-US" sz="2800" dirty="0">
                <a:solidFill>
                  <a:srgbClr val="464846"/>
                </a:solidFill>
                <a:latin typeface="Calibri (bODY)"/>
              </a:rPr>
              <a:t>A </a:t>
            </a:r>
            <a:r>
              <a:rPr lang="en-US" altLang="en-US" sz="2800" b="1" dirty="0">
                <a:solidFill>
                  <a:srgbClr val="464846"/>
                </a:solidFill>
                <a:latin typeface="Calibri (bODY)"/>
              </a:rPr>
              <a:t>áætlaður rekstrarreikningur </a:t>
            </a:r>
            <a:r>
              <a:rPr lang="en-US" altLang="en-US" sz="2800" dirty="0">
                <a:solidFill>
                  <a:srgbClr val="464846"/>
                </a:solidFill>
                <a:latin typeface="Calibri (bODY)"/>
              </a:rPr>
              <a:t>hefst á söluspá, enda gefur hún til kynna umfang starfsemi fyrirtækisins á árinu.</a:t>
            </a:r>
          </a:p>
          <a:p>
            <a:pPr marL="457200" indent="-279400" eaLnBrk="1">
              <a:lnSpc>
                <a:spcPct val="90000"/>
              </a:lnSpc>
              <a:spcBef>
                <a:spcPts val="1000"/>
              </a:spcBef>
              <a:buClr>
                <a:srgbClr val="464846"/>
              </a:buClr>
              <a:buSzPct val="100000"/>
              <a:buFont typeface="Arial" panose="020B0604020202020204" pitchFamily="34" charset="0"/>
              <a:buChar char="•"/>
              <a:defRPr/>
            </a:pPr>
            <a:r>
              <a:rPr lang="en-US" altLang="en-US" sz="2400" dirty="0">
                <a:solidFill>
                  <a:srgbClr val="464846"/>
                </a:solidFill>
                <a:latin typeface="Calibri (bODY)"/>
              </a:rPr>
              <a:t>Næsta skref er að bæta við þeim kostnaði sem tengist söluspánni.</a:t>
            </a:r>
          </a:p>
          <a:p>
            <a:pPr marL="914400" lvl="1" indent="-457200" eaLnBrk="1">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Kostnaðarverð seldra vara er einn helsti kostnaðarliðurinn.</a:t>
            </a:r>
          </a:p>
          <a:p>
            <a:pPr marL="914400" lvl="1" indent="-457200" eaLnBrk="1">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Annar rekstrarkostnaður skiptist almennt í tvo flokka:</a:t>
            </a:r>
          </a:p>
          <a:p>
            <a:pPr lvl="2" eaLnBrk="1">
              <a:lnSpc>
                <a:spcPct val="90000"/>
              </a:lnSpc>
              <a:spcBef>
                <a:spcPts val="1000"/>
              </a:spcBef>
              <a:buClr>
                <a:srgbClr val="000000"/>
              </a:buClr>
              <a:buSzPct val="100000"/>
              <a:buFont typeface="Times New Roman" panose="02020603050405020304" pitchFamily="18" charset="0"/>
              <a:buChar char="•"/>
              <a:defRPr/>
            </a:pPr>
            <a:r>
              <a:rPr lang="en-US" altLang="en-US" dirty="0">
                <a:solidFill>
                  <a:srgbClr val="464846"/>
                </a:solidFill>
                <a:latin typeface="Calibri (bODY)"/>
              </a:rPr>
              <a:t>Breytilegur kostnaður, sem breytist í beinu hlutfalli við sölumagn</a:t>
            </a:r>
          </a:p>
          <a:p>
            <a:pPr lvl="2" eaLnBrk="1">
              <a:lnSpc>
                <a:spcPct val="90000"/>
              </a:lnSpc>
              <a:spcBef>
                <a:spcPts val="1000"/>
              </a:spcBef>
              <a:buClr>
                <a:srgbClr val="000000"/>
              </a:buClr>
              <a:buSzPct val="100000"/>
              <a:buFont typeface="Times New Roman" panose="02020603050405020304" pitchFamily="18" charset="0"/>
              <a:buChar char="•"/>
              <a:defRPr/>
            </a:pPr>
            <a:r>
              <a:rPr lang="en-US" altLang="en-US" dirty="0">
                <a:solidFill>
                  <a:srgbClr val="464846"/>
                </a:solidFill>
                <a:latin typeface="Calibri (bODY)"/>
              </a:rPr>
              <a:t>Fastur kostnaður, sem breytist ekki í beinu hlutfalli við sölumagn</a:t>
            </a:r>
          </a:p>
          <a:p>
            <a:pPr marL="461963" indent="-223838" eaLnBrk="1">
              <a:lnSpc>
                <a:spcPct val="90000"/>
              </a:lnSpc>
              <a:spcBef>
                <a:spcPts val="1000"/>
              </a:spcBef>
              <a:buClr>
                <a:srgbClr val="464846"/>
              </a:buClr>
              <a:buSzPct val="100000"/>
              <a:buFont typeface="Arial" panose="020B0604020202020204" pitchFamily="34" charset="0"/>
              <a:buChar char="•"/>
              <a:defRPr/>
            </a:pPr>
            <a:r>
              <a:rPr lang="en-US" altLang="en-US" sz="2400" dirty="0">
                <a:solidFill>
                  <a:srgbClr val="464846"/>
                </a:solidFill>
                <a:latin typeface="Calibri (bODY)"/>
              </a:rPr>
              <a:t>Söluspáin og kostnaðarspáin mynda síðan grunn að spá um hreinar tekjur.</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Rectangle 1">
            <a:extLst>
              <a:ext uri="{FF2B5EF4-FFF2-40B4-BE49-F238E27FC236}">
                <a16:creationId xmlns:a16="http://schemas.microsoft.com/office/drawing/2014/main" id="{6F870C51-4C8C-F243-A3A8-073FEA38FBE3}"/>
              </a:ext>
            </a:extLst>
          </p:cNvPr>
          <p:cNvSpPr>
            <a:spLocks noGrp="1" noChangeArrowheads="1"/>
          </p:cNvSpPr>
          <p:nvPr>
            <p:ph type="title" idx="4294967295"/>
          </p:nvPr>
        </p:nvSpPr>
        <p:spPr bwMode="auto">
          <a:xfrm>
            <a:off x="838200" y="198523"/>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18.4 Námsmarkmið 2: Gera áætlaðan efnahagsreikning.</a:t>
            </a:r>
          </a:p>
        </p:txBody>
      </p:sp>
      <p:sp>
        <p:nvSpPr>
          <p:cNvPr id="18434" name="Rectangle 2">
            <a:extLst>
              <a:ext uri="{FF2B5EF4-FFF2-40B4-BE49-F238E27FC236}">
                <a16:creationId xmlns:a16="http://schemas.microsoft.com/office/drawing/2014/main" id="{687DDAC7-1FB7-B84C-80B4-4B5816F397EE}"/>
              </a:ext>
            </a:extLst>
          </p:cNvPr>
          <p:cNvSpPr>
            <a:spLocks noChangeArrowheads="1"/>
          </p:cNvSpPr>
          <p:nvPr/>
        </p:nvSpPr>
        <p:spPr bwMode="auto">
          <a:xfrm>
            <a:off x="914400" y="1088725"/>
            <a:ext cx="10607675" cy="5303837"/>
          </a:xfrm>
          <a:prstGeom prst="rect">
            <a:avLst/>
          </a:prstGeom>
          <a:noFill/>
          <a:ln>
            <a:noFill/>
          </a:ln>
          <a:effectLst/>
        </p:spPr>
        <p:txBody>
          <a:bodyPr lIns="90000" tIns="45000" rIns="90000" bIns="45000"/>
          <a:lstStyle>
            <a:lvl1pPr marL="457200" indent="-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2pPr>
            <a:lvl3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3pPr>
            <a:lvl4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4pPr>
            <a:lvl5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defRPr>
                <a:solidFill>
                  <a:srgbClr val="FFFFFF"/>
                </a:solidFill>
                <a:latin typeface="Arial" panose="020B0604020202020204" pitchFamily="34" charset="0"/>
                <a:ea typeface="Microsoft YaHei" panose="020B0503020204020204" pitchFamily="34" charset="-122"/>
              </a:defRPr>
            </a:lvl9pPr>
          </a:lstStyle>
          <a:p>
            <a:pPr marL="0" indent="0" eaLnBrk="1">
              <a:lnSpc>
                <a:spcPct val="90000"/>
              </a:lnSpc>
              <a:spcBef>
                <a:spcPts val="1000"/>
              </a:spcBef>
              <a:buClr>
                <a:srgbClr val="000000"/>
              </a:buClr>
              <a:buSzPct val="100000"/>
              <a:buFont typeface="Times New Roman" panose="02020603050405020304" pitchFamily="18" charset="0"/>
              <a:buNone/>
              <a:defRPr/>
            </a:pPr>
            <a:r>
              <a:rPr lang="en-US" altLang="en-US" sz="2400" dirty="0">
                <a:solidFill>
                  <a:srgbClr val="464846"/>
                </a:solidFill>
                <a:latin typeface="Calibri (bODY)"/>
              </a:rPr>
              <a:t>Veltufjárliðir efnahagsreikningsins, einkum viðskiptakröfur og birgðir, ráðast að mestu af söluspánni.</a:t>
            </a:r>
          </a:p>
          <a:p>
            <a:pPr marL="522288" lvl="1" eaLnBrk="1">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Viðskiptaskuldir, sem einnig teljast til veltufjárliða, tengjast kostnaðarverði seldra vara og því eru tengsl þeirra við söluspána óbein.</a:t>
            </a:r>
          </a:p>
          <a:p>
            <a:pPr marL="522288" lvl="1" eaLnBrk="1">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Áfallinn kostnað og aðrar skuldir má áætla út frá sögulegu hlutfalli þeirra af heildareignum í hlutfallsgreindum efnahagsreikningi.</a:t>
            </a:r>
          </a:p>
          <a:p>
            <a:pPr marL="522288" indent="-284163" eaLnBrk="1">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Fastafjármunir í efnahagsreikningi tengjast áætluðum fjárfestingarútgjöldum að frádregnum uppsöfnuðum afskriftum.</a:t>
            </a:r>
          </a:p>
          <a:p>
            <a:pPr marL="925513" lvl="1" indent="-342900" eaLnBrk="1">
              <a:lnSpc>
                <a:spcPct val="90000"/>
              </a:lnSpc>
              <a:spcBef>
                <a:spcPts val="1000"/>
              </a:spcBef>
              <a:buClr>
                <a:srgbClr val="000000"/>
              </a:buClr>
              <a:buSzPct val="100000"/>
              <a:buFont typeface="Arial" panose="020B0604020202020204" pitchFamily="34" charset="0"/>
              <a:buChar char="•"/>
              <a:defRPr/>
            </a:pPr>
            <a:r>
              <a:rPr lang="en-US" altLang="en-US" dirty="0">
                <a:solidFill>
                  <a:srgbClr val="464846"/>
                </a:solidFill>
                <a:latin typeface="Calibri (bODY)"/>
              </a:rPr>
              <a:t>Afskriftakostnaður ársins færist inn í rekstrarreikninginn.</a:t>
            </a:r>
          </a:p>
          <a:p>
            <a:pPr marL="521208" indent="-283464" eaLnBrk="1">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Aðrar skuldir efnahagsreikningsins en þær sem þegar hafa verið nefndar ráðast af fjármögnunarþörf fyrirtækisins.</a:t>
            </a:r>
          </a:p>
          <a:p>
            <a:pPr marL="925513" lvl="1" indent="-342900" eaLnBrk="1">
              <a:lnSpc>
                <a:spcPct val="90000"/>
              </a:lnSpc>
              <a:spcBef>
                <a:spcPts val="1000"/>
              </a:spcBef>
              <a:buClr>
                <a:srgbClr val="000000"/>
              </a:buClr>
              <a:buSzPct val="100000"/>
              <a:buFont typeface="Arial" panose="020B0604020202020204" pitchFamily="34" charset="0"/>
              <a:buChar char="•"/>
              <a:defRPr/>
            </a:pPr>
            <a:r>
              <a:rPr lang="en-US" altLang="en-US" dirty="0">
                <a:solidFill>
                  <a:srgbClr val="464846"/>
                </a:solidFill>
                <a:latin typeface="Calibri (bODY)"/>
              </a:rPr>
              <a:t>Einnig er mögulegt að eigendur mæti sjóðstreymishalla með eiginfjárframlagi.</a:t>
            </a:r>
          </a:p>
          <a:p>
            <a:pPr marL="522288" indent="-284163" eaLnBrk="1">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Megin­tengsl efnahagsreiknings og rekstrarreiknings liggja í gegnum hreinar tekjur og yfirlit um óráðstafað eigið fé.</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2770" name="Rectangle 1">
            <a:extLst>
              <a:ext uri="{FF2B5EF4-FFF2-40B4-BE49-F238E27FC236}">
                <a16:creationId xmlns:a16="http://schemas.microsoft.com/office/drawing/2014/main" id="{E6BB2BCB-1D43-9B4F-926A-DC87C05F9AE5}"/>
              </a:ext>
            </a:extLst>
          </p:cNvPr>
          <p:cNvSpPr>
            <a:spLocks noGrp="1" noChangeArrowheads="1"/>
          </p:cNvSpPr>
          <p:nvPr>
            <p:ph type="title" idx="4294967295"/>
          </p:nvPr>
        </p:nvSpPr>
        <p:spPr bwMode="auto">
          <a:xfrm>
            <a:off x="750602" y="563782"/>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18.4 Námsmarkmið 3: Tengja saman spár um efnahagsreikning og rekstrarreikning með viðeigandi gagnkvæmum tengslum.</a:t>
            </a:r>
          </a:p>
        </p:txBody>
      </p:sp>
      <p:sp>
        <p:nvSpPr>
          <p:cNvPr id="32771" name="Rectangle 2">
            <a:extLst>
              <a:ext uri="{FF2B5EF4-FFF2-40B4-BE49-F238E27FC236}">
                <a16:creationId xmlns:a16="http://schemas.microsoft.com/office/drawing/2014/main" id="{93B78657-E969-C449-96E1-6AF72C276DA5}"/>
              </a:ext>
            </a:extLst>
          </p:cNvPr>
          <p:cNvSpPr>
            <a:spLocks noChangeArrowheads="1"/>
          </p:cNvSpPr>
          <p:nvPr/>
        </p:nvSpPr>
        <p:spPr bwMode="auto">
          <a:xfrm>
            <a:off x="965567" y="1713186"/>
            <a:ext cx="10331450" cy="438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25"/>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 pos="9601200" algn="l"/>
                <a:tab pos="10058400" algn="l"/>
              </a:tabLst>
              <a:defRPr sz="3200">
                <a:solidFill>
                  <a:srgbClr val="000000"/>
                </a:solidFill>
                <a:latin typeface="Arial" panose="020B0604020202020204" pitchFamily="34" charset="0"/>
                <a:ea typeface="Microsoft YaHei" panose="020B0503020204020204" pitchFamily="34" charset="-122"/>
              </a:defRPr>
            </a:lvl1pPr>
            <a:lvl2pPr marL="431800" indent="-215900">
              <a:lnSpc>
                <a:spcPct val="93000"/>
              </a:lnSpc>
              <a:spcAft>
                <a:spcPts val="1138"/>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 pos="9601200" algn="l"/>
                <a:tab pos="100584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 pos="9601200" algn="l"/>
                <a:tab pos="100584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215900" algn="l"/>
                <a:tab pos="673100" algn="l"/>
                <a:tab pos="1130300" algn="l"/>
                <a:tab pos="1587500" algn="l"/>
                <a:tab pos="2044700" algn="l"/>
                <a:tab pos="2501900" algn="l"/>
                <a:tab pos="2959100" algn="l"/>
                <a:tab pos="3416300" algn="l"/>
                <a:tab pos="3873500" algn="l"/>
                <a:tab pos="4330700" algn="l"/>
                <a:tab pos="4787900" algn="l"/>
                <a:tab pos="5245100" algn="l"/>
                <a:tab pos="5702300" algn="l"/>
                <a:tab pos="6159500" algn="l"/>
                <a:tab pos="6616700" algn="l"/>
                <a:tab pos="7073900" algn="l"/>
                <a:tab pos="7531100" algn="l"/>
                <a:tab pos="7988300" algn="l"/>
                <a:tab pos="8445500" algn="l"/>
                <a:tab pos="8902700" algn="l"/>
                <a:tab pos="93599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9pPr>
          </a:lstStyle>
          <a:p>
            <a:pPr>
              <a:lnSpc>
                <a:spcPct val="100000"/>
              </a:lnSpc>
              <a:spcAft>
                <a:spcPct val="0"/>
              </a:spcAft>
              <a:buSzPct val="45000"/>
            </a:pPr>
            <a:r>
              <a:rPr lang="en-US" altLang="en-US" sz="2800" dirty="0">
                <a:solidFill>
                  <a:srgbClr val="464846"/>
                </a:solidFill>
                <a:latin typeface="Calibri (bODY)"/>
              </a:rPr>
              <a:t>Megin­tengsl efnahagsreiknings og rekstrarreiknings liggja í gegnum hreinar tekjur og yfirlit um óráðstafað eigið fé.</a:t>
            </a:r>
          </a:p>
          <a:p>
            <a:pPr lvl="1">
              <a:lnSpc>
                <a:spcPct val="90000"/>
              </a:lnSpc>
              <a:spcBef>
                <a:spcPts val="1000"/>
              </a:spcBef>
              <a:spcAft>
                <a:spcPct val="0"/>
              </a:spcAft>
              <a:buSzPct val="45000"/>
              <a:buFont typeface="Wingdings" pitchFamily="2" charset="2"/>
              <a:buChar char=""/>
            </a:pPr>
            <a:r>
              <a:rPr lang="en-US" altLang="en-US" sz="2400" dirty="0">
                <a:solidFill>
                  <a:srgbClr val="464846"/>
                </a:solidFill>
                <a:latin typeface="Calibri (bODY)"/>
              </a:rPr>
              <a:t>Önnur tengsl eru einnig fyrir hendi, svo sem milli afskriftakostnaðar og uppsafnaðra afskrifta, en framangreind tengsl eru mikilvægust.</a:t>
            </a:r>
          </a:p>
          <a:p>
            <a:pPr lvl="1">
              <a:lnSpc>
                <a:spcPct val="90000"/>
              </a:lnSpc>
              <a:spcBef>
                <a:spcPts val="1000"/>
              </a:spcBef>
              <a:spcAft>
                <a:spcPct val="0"/>
              </a:spcAft>
              <a:buSzPct val="45000"/>
              <a:buFont typeface="Wingdings" pitchFamily="2" charset="2"/>
              <a:buChar char=""/>
            </a:pPr>
            <a:r>
              <a:rPr lang="en-US" altLang="en-US" sz="2400" dirty="0">
                <a:solidFill>
                  <a:srgbClr val="464846"/>
                </a:solidFill>
                <a:latin typeface="Calibri (bODY)"/>
              </a:rPr>
              <a:t>Eins og áður kom fram ráða tekjuspár einnig að miklu leyti áætluðum stöðum veltufjárliða í efnahagsreikningi.</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8" name="Rectangle 1">
            <a:extLst>
              <a:ext uri="{FF2B5EF4-FFF2-40B4-BE49-F238E27FC236}">
                <a16:creationId xmlns:a16="http://schemas.microsoft.com/office/drawing/2014/main" id="{E70A9F60-88BA-9946-BD59-5D386243F531}"/>
              </a:ext>
            </a:extLst>
          </p:cNvPr>
          <p:cNvSpPr>
            <a:spLocks noGrp="1" noChangeArrowheads="1"/>
          </p:cNvSpPr>
          <p:nvPr>
            <p:ph type="title" idx="4294967295"/>
          </p:nvPr>
        </p:nvSpPr>
        <p:spPr bwMode="auto">
          <a:xfrm>
            <a:off x="812073" y="206761"/>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18.5 Námsmarkmið 1: Gera sjóðstreymisspá.</a:t>
            </a:r>
          </a:p>
        </p:txBody>
      </p:sp>
      <p:sp>
        <p:nvSpPr>
          <p:cNvPr id="20482" name="Rectangle 2">
            <a:extLst>
              <a:ext uri="{FF2B5EF4-FFF2-40B4-BE49-F238E27FC236}">
                <a16:creationId xmlns:a16="http://schemas.microsoft.com/office/drawing/2014/main" id="{A33E8522-A3DB-7548-B249-E8144CB2BEFC}"/>
              </a:ext>
            </a:extLst>
          </p:cNvPr>
          <p:cNvSpPr>
            <a:spLocks noChangeArrowheads="1"/>
          </p:cNvSpPr>
          <p:nvPr/>
        </p:nvSpPr>
        <p:spPr bwMode="auto">
          <a:xfrm>
            <a:off x="838200" y="1189038"/>
            <a:ext cx="10590213" cy="5394325"/>
          </a:xfrm>
          <a:prstGeom prst="rect">
            <a:avLst/>
          </a:prstGeom>
          <a:noFill/>
          <a:ln>
            <a:noFill/>
          </a:ln>
          <a:effectLst/>
        </p:spPr>
        <p:txBody>
          <a:bodyPr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9pPr>
          </a:lstStyle>
          <a:p>
            <a:pPr>
              <a:buClr>
                <a:srgbClr val="000000"/>
              </a:buClr>
              <a:buSzPct val="45000"/>
              <a:buFont typeface="Times New Roman" panose="02020603050405020304" pitchFamily="18" charset="0"/>
              <a:buNone/>
              <a:defRPr/>
            </a:pPr>
            <a:r>
              <a:rPr lang="en-US" altLang="en-US" sz="2800" dirty="0">
                <a:solidFill>
                  <a:srgbClr val="464846"/>
                </a:solidFill>
                <a:latin typeface="Calibri (bODY)"/>
              </a:rPr>
              <a:t>Þetta </a:t>
            </a:r>
            <a:r>
              <a:rPr lang="en-US" altLang="en-US" sz="2800" b="1" dirty="0">
                <a:solidFill>
                  <a:srgbClr val="464846"/>
                </a:solidFill>
                <a:latin typeface="Calibri (bODY)"/>
              </a:rPr>
              <a:t>sjóðstreymisyfirlit </a:t>
            </a:r>
            <a:r>
              <a:rPr lang="en-US" altLang="en-US" sz="2800" dirty="0">
                <a:solidFill>
                  <a:srgbClr val="464846"/>
                </a:solidFill>
                <a:latin typeface="Calibri (bODY)"/>
              </a:rPr>
              <a:t>skiptist í þrjá hluta:</a:t>
            </a:r>
          </a:p>
          <a:p>
            <a:pPr marL="461963" lvl="1">
              <a:lnSpc>
                <a:spcPct val="90000"/>
              </a:lnSpc>
              <a:spcBef>
                <a:spcPts val="1000"/>
              </a:spcBef>
              <a:buClr>
                <a:srgbClr val="000000"/>
              </a:buClr>
              <a:buSzPct val="100000"/>
              <a:buFont typeface="Arial" panose="020B0604020202020204" pitchFamily="34" charset="0"/>
              <a:buChar char="•"/>
              <a:tabLst>
                <a:tab pos="0" algn="l"/>
                <a:tab pos="566738"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pPr>
            <a:r>
              <a:rPr lang="en-US" altLang="en-US" sz="2400" dirty="0">
                <a:solidFill>
                  <a:srgbClr val="464846"/>
                </a:solidFill>
                <a:latin typeface="Calibri (bODY)"/>
              </a:rPr>
              <a:t>Handbært fé frá rekstri: hreinar tekjur að viðbættum gjöldum sem hafa ekki áhrif á handbært fé (afskriftum) og að frádregnum breytingum á veltufé</a:t>
            </a:r>
          </a:p>
          <a:p>
            <a:pPr marL="461963" lvl="1">
              <a:lnSpc>
                <a:spcPct val="90000"/>
              </a:lnSpc>
              <a:spcBef>
                <a:spcPts val="1000"/>
              </a:spcBef>
              <a:buClr>
                <a:srgbClr val="000000"/>
              </a:buClr>
              <a:buSzPct val="100000"/>
              <a:buFont typeface="Arial" panose="020B0604020202020204" pitchFamily="34" charset="0"/>
              <a:buChar char="•"/>
              <a:tabLst>
                <a:tab pos="0" algn="l"/>
                <a:tab pos="566738"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pPr>
            <a:r>
              <a:rPr lang="en-US" altLang="en-US" sz="2400" dirty="0">
                <a:solidFill>
                  <a:srgbClr val="464846"/>
                </a:solidFill>
                <a:latin typeface="Calibri (bODY)"/>
              </a:rPr>
              <a:t>Handbært fé til fjárfestingarhreyfinga: einkum fjárfestingarútgjöld vegna nýrra fastafjármuna</a:t>
            </a:r>
          </a:p>
          <a:p>
            <a:pPr marL="461963" lvl="1">
              <a:lnSpc>
                <a:spcPct val="90000"/>
              </a:lnSpc>
              <a:spcBef>
                <a:spcPts val="1000"/>
              </a:spcBef>
              <a:buClr>
                <a:srgbClr val="000000"/>
              </a:buClr>
              <a:buSzPct val="100000"/>
              <a:buFont typeface="Arial" panose="020B0604020202020204" pitchFamily="34" charset="0"/>
              <a:buChar char="•"/>
              <a:tabLst>
                <a:tab pos="0" algn="l"/>
                <a:tab pos="566738"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pPr>
            <a:r>
              <a:rPr lang="en-US" altLang="en-US" sz="2400" dirty="0">
                <a:solidFill>
                  <a:srgbClr val="464846"/>
                </a:solidFill>
                <a:latin typeface="Calibri (bODY)"/>
              </a:rPr>
              <a:t>Handbært fé frá fjármögnunarhreyfingum: fjármögnun frá lánardrottnum og eigendum</a:t>
            </a:r>
          </a:p>
          <a:p>
            <a:pPr>
              <a:buClr>
                <a:srgbClr val="000000"/>
              </a:buClr>
              <a:buSzPct val="45000"/>
              <a:buFont typeface="Times New Roman" panose="02020603050405020304" pitchFamily="18" charset="0"/>
              <a:buNone/>
              <a:defRPr/>
            </a:pPr>
            <a:endParaRPr lang="en-US" altLang="en-US" sz="2800" dirty="0">
              <a:solidFill>
                <a:srgbClr val="464846"/>
              </a:solidFill>
              <a:latin typeface="Calibri (bODY)"/>
            </a:endParaRPr>
          </a:p>
          <a:p>
            <a:pPr>
              <a:buClr>
                <a:srgbClr val="000000"/>
              </a:buClr>
              <a:buSzPct val="45000"/>
              <a:buFont typeface="Times New Roman" panose="02020603050405020304" pitchFamily="18" charset="0"/>
              <a:buNone/>
              <a:defRPr/>
            </a:pPr>
            <a:r>
              <a:rPr lang="en-US" altLang="en-US" sz="2800" dirty="0">
                <a:solidFill>
                  <a:srgbClr val="464846"/>
                </a:solidFill>
                <a:latin typeface="Calibri (bODY)"/>
              </a:rPr>
              <a:t>Hér að framan er lýst þeim hlutum sem mynda sjóðstreymisyfirlit samkvæmt kröfum reikningsskila.</a:t>
            </a:r>
          </a:p>
          <a:p>
            <a:pPr marL="522288" lvl="1" indent="-463550">
              <a:lnSpc>
                <a:spcPct val="90000"/>
              </a:lnSpc>
              <a:spcBef>
                <a:spcPts val="1000"/>
              </a:spcBef>
              <a:buClr>
                <a:srgbClr val="000000"/>
              </a:buClr>
              <a:buSzPct val="100000"/>
              <a:buFont typeface="Arial" panose="020B0604020202020204" pitchFamily="34" charset="0"/>
              <a:buChar char="•"/>
              <a:tabLst>
                <a:tab pos="163513"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pPr>
            <a:r>
              <a:rPr lang="en-US" altLang="en-US" sz="2400" dirty="0">
                <a:solidFill>
                  <a:srgbClr val="464846"/>
                </a:solidFill>
                <a:latin typeface="Calibri (bODY)"/>
              </a:rPr>
              <a:t>Þetta framsetningarform kallast óbeina aðferðin við gerð sjóðstreymisyfirlits; hinn kosturinn er beina aðferðin.</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Rectangle 1">
            <a:extLst>
              <a:ext uri="{FF2B5EF4-FFF2-40B4-BE49-F238E27FC236}">
                <a16:creationId xmlns:a16="http://schemas.microsoft.com/office/drawing/2014/main" id="{1FCD46AF-219C-644C-B0E7-7CB341C8ECA3}"/>
              </a:ext>
            </a:extLst>
          </p:cNvPr>
          <p:cNvSpPr>
            <a:spLocks noGrp="1" noChangeArrowheads="1"/>
          </p:cNvSpPr>
          <p:nvPr>
            <p:ph type="title" idx="4294967295"/>
          </p:nvPr>
        </p:nvSpPr>
        <p:spPr bwMode="auto">
          <a:xfrm>
            <a:off x="838200" y="231475"/>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18.5 Námsmarkmið 2: Meta sjóðstreymisspá til að ákvarða framtíðarfjármögnunarþörf.</a:t>
            </a:r>
          </a:p>
        </p:txBody>
      </p:sp>
      <p:sp>
        <p:nvSpPr>
          <p:cNvPr id="21506" name="Rectangle 2">
            <a:extLst>
              <a:ext uri="{FF2B5EF4-FFF2-40B4-BE49-F238E27FC236}">
                <a16:creationId xmlns:a16="http://schemas.microsoft.com/office/drawing/2014/main" id="{494158E3-E946-2D40-8CAC-DBB18F1A26D6}"/>
              </a:ext>
            </a:extLst>
          </p:cNvPr>
          <p:cNvSpPr>
            <a:spLocks noChangeArrowheads="1"/>
          </p:cNvSpPr>
          <p:nvPr/>
        </p:nvSpPr>
        <p:spPr bwMode="auto">
          <a:xfrm>
            <a:off x="872189" y="1337935"/>
            <a:ext cx="10512425" cy="5394325"/>
          </a:xfrm>
          <a:prstGeom prst="rect">
            <a:avLst/>
          </a:prstGeom>
          <a:noFill/>
          <a:ln>
            <a:noFill/>
          </a:ln>
          <a:effectLst/>
        </p:spPr>
        <p:txBody>
          <a:bodyPr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9pPr>
          </a:lstStyle>
          <a:p>
            <a:pPr>
              <a:buClr>
                <a:srgbClr val="000000"/>
              </a:buClr>
              <a:buSzPct val="45000"/>
              <a:buFont typeface="Times New Roman" panose="02020603050405020304" pitchFamily="18" charset="0"/>
              <a:buNone/>
              <a:defRPr/>
            </a:pPr>
            <a:r>
              <a:rPr lang="en-US" altLang="en-US" sz="2800" dirty="0">
                <a:solidFill>
                  <a:srgbClr val="464846"/>
                </a:solidFill>
                <a:latin typeface="Calibri (bODY)"/>
              </a:rPr>
              <a:t>Þegar sjóðstreymisspáin liggur fyrir er mikilvægt að greina fjármögnunargöt, þ.e. tímabil þegar áætlaðar innborganir eru lægri en áætlaðar útborganir.</a:t>
            </a:r>
          </a:p>
          <a:p>
            <a:pPr marL="522288" lvl="1">
              <a:lnSpc>
                <a:spcPct val="90000"/>
              </a:lnSpc>
              <a:spcBef>
                <a:spcPts val="10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Fyrirtæki sem getur ekki greitt reikninga sína getur ekki haldið eðlilegri starfsemi áfram og verður að hætta rekstri.</a:t>
            </a:r>
          </a:p>
          <a:p>
            <a:pPr lvl="2">
              <a:lnSpc>
                <a:spcPct val="90000"/>
              </a:lnSpc>
              <a:spcBef>
                <a:spcPts val="1000"/>
              </a:spcBef>
              <a:buClr>
                <a:srgbClr val="000000"/>
              </a:buClr>
              <a:buSzPct val="100000"/>
              <a:buFont typeface="Times New Roman" panose="02020603050405020304" pitchFamily="18" charset="0"/>
              <a:buChar char="•"/>
              <a:defRPr/>
            </a:pPr>
            <a:r>
              <a:rPr lang="en-US" altLang="en-US" sz="2000" dirty="0">
                <a:solidFill>
                  <a:srgbClr val="464846"/>
                </a:solidFill>
                <a:latin typeface="Calibri (bODY)"/>
              </a:rPr>
              <a:t>Birgjar afhenda ekki vörur fái þeir ekki greitt, rafveitan lokar fyrir rafmagnið og starfsfólk mætir ekki til vinnu ef laun eru ógreidd.</a:t>
            </a:r>
          </a:p>
          <a:p>
            <a:pPr marL="522288" lvl="1" indent="-344488">
              <a:lnSpc>
                <a:spcPct val="90000"/>
              </a:lnSpc>
              <a:spcBef>
                <a:spcPts val="1000"/>
              </a:spcBef>
              <a:buClr>
                <a:srgbClr val="000000"/>
              </a:buClr>
              <a:buSzPct val="100000"/>
              <a:buFont typeface="Arial" panose="020B0604020202020204" pitchFamily="34" charset="0"/>
              <a:buChar char="•"/>
              <a:tabLst>
                <a:tab pos="2238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pPr>
            <a:r>
              <a:rPr lang="en-US" altLang="en-US" sz="2400" dirty="0">
                <a:solidFill>
                  <a:srgbClr val="464846"/>
                </a:solidFill>
                <a:latin typeface="Calibri (bODY)"/>
              </a:rPr>
              <a:t>Til að forðast rekstrarstöðvun þarf fyrirtækið annaðhvort að eiga nægilegt handbært fé eða geta nýtt lánalínur.</a:t>
            </a:r>
          </a:p>
          <a:p>
            <a:pPr>
              <a:buClr>
                <a:srgbClr val="000000"/>
              </a:buClr>
              <a:buSzPct val="45000"/>
              <a:buFont typeface="Times New Roman" panose="02020603050405020304" pitchFamily="18" charset="0"/>
              <a:buNone/>
              <a:defRPr/>
            </a:pPr>
            <a:endParaRPr lang="en-US" altLang="en-US" sz="2400" dirty="0">
              <a:solidFill>
                <a:srgbClr val="464846"/>
              </a:solidFill>
              <a:latin typeface="Calibri (bODY)"/>
            </a:endParaRPr>
          </a:p>
          <a:p>
            <a:pPr>
              <a:buClr>
                <a:srgbClr val="000000"/>
              </a:buClr>
              <a:buSzPct val="45000"/>
              <a:buFont typeface="Times New Roman" panose="02020603050405020304" pitchFamily="18" charset="0"/>
              <a:buNone/>
              <a:defRPr/>
            </a:pPr>
            <a:r>
              <a:rPr lang="en-US" altLang="en-US" sz="2400" dirty="0">
                <a:solidFill>
                  <a:srgbClr val="464846"/>
                </a:solidFill>
                <a:latin typeface="Calibri (bODY)"/>
              </a:rPr>
              <a:t>Verkefnið er að ákvarða hversu mikið fjármagn þarf og til hve langs tíma.</a:t>
            </a:r>
          </a:p>
          <a:p>
            <a:pPr marL="800100" lvl="1" indent="-342900">
              <a:lnSpc>
                <a:spcPct val="90000"/>
              </a:lnSpc>
              <a:spcBef>
                <a:spcPts val="10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Nákvæm og raunhæf áætlun um inn- og útstreymi handbærs fjár leiðir þessar upplýsingar í ljós.</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8914" name="Rectangle 1">
            <a:extLst>
              <a:ext uri="{FF2B5EF4-FFF2-40B4-BE49-F238E27FC236}">
                <a16:creationId xmlns:a16="http://schemas.microsoft.com/office/drawing/2014/main" id="{5AD3D79D-081B-E245-B4EF-858A9ABDACB9}"/>
              </a:ext>
            </a:extLst>
          </p:cNvPr>
          <p:cNvSpPr>
            <a:spLocks noGrp="1" noChangeArrowheads="1"/>
          </p:cNvSpPr>
          <p:nvPr>
            <p:ph type="title" idx="4294967295"/>
          </p:nvPr>
        </p:nvSpPr>
        <p:spPr bwMode="auto">
          <a:xfrm>
            <a:off x="706804" y="379330"/>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18.5 Námsmarkmið 3: Nota áætluð reikningsskil og sjóðstreymisspár til að meta virði vaxtar fyrir fyrirtækið.</a:t>
            </a:r>
          </a:p>
        </p:txBody>
      </p:sp>
      <p:sp>
        <p:nvSpPr>
          <p:cNvPr id="22530" name="Rectangle 2">
            <a:extLst>
              <a:ext uri="{FF2B5EF4-FFF2-40B4-BE49-F238E27FC236}">
                <a16:creationId xmlns:a16="http://schemas.microsoft.com/office/drawing/2014/main" id="{244B6C77-6CBB-A94C-A842-73CA221970ED}"/>
              </a:ext>
            </a:extLst>
          </p:cNvPr>
          <p:cNvSpPr>
            <a:spLocks noChangeArrowheads="1"/>
          </p:cNvSpPr>
          <p:nvPr/>
        </p:nvSpPr>
        <p:spPr bwMode="auto">
          <a:xfrm>
            <a:off x="733083" y="1528126"/>
            <a:ext cx="10590213" cy="5394325"/>
          </a:xfrm>
          <a:prstGeom prst="rect">
            <a:avLst/>
          </a:prstGeom>
          <a:noFill/>
          <a:ln>
            <a:noFill/>
          </a:ln>
          <a:effectLst/>
        </p:spPr>
        <p:txBody>
          <a:bodyPr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rgbClr val="FFFFFF"/>
                </a:solidFill>
                <a:latin typeface="Arial" panose="020B0604020202020204" pitchFamily="34" charset="0"/>
                <a:ea typeface="Microsoft YaHei" panose="020B0503020204020204" pitchFamily="34" charset="-122"/>
              </a:defRPr>
            </a:lvl9pPr>
          </a:lstStyle>
          <a:p>
            <a:pPr>
              <a:buClr>
                <a:srgbClr val="000000"/>
              </a:buClr>
              <a:buSzPct val="45000"/>
              <a:buFont typeface="Times New Roman" panose="02020603050405020304" pitchFamily="18" charset="0"/>
              <a:buNone/>
              <a:defRPr/>
            </a:pPr>
            <a:r>
              <a:rPr lang="en-US" altLang="en-US" sz="2800" dirty="0">
                <a:solidFill>
                  <a:srgbClr val="464846"/>
                </a:solidFill>
                <a:latin typeface="Calibri (bODY)"/>
              </a:rPr>
              <a:t>Með fáeinum breytingum má umbreyta áætluðum sjóðstreymisyfirlitum fyrirtækis í líkan fyrir áætlað frjálst sjóðstreymi og ákvarða virði fyrirtækisins með fyrirtækisvirðislíkani.</a:t>
            </a:r>
          </a:p>
          <a:p>
            <a:pPr marL="800100" lvl="1" indent="-342900">
              <a:lnSpc>
                <a:spcPct val="90000"/>
              </a:lnSpc>
              <a:spcBef>
                <a:spcPts val="10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Þetta er </a:t>
            </a:r>
            <a:r>
              <a:rPr lang="en-US" altLang="en-US" sz="2400" b="1" dirty="0">
                <a:solidFill>
                  <a:srgbClr val="464846"/>
                </a:solidFill>
                <a:latin typeface="Calibri (bODY)"/>
              </a:rPr>
              <a:t>afvaxtað sjóðstreymis</a:t>
            </a:r>
            <a:r>
              <a:rPr lang="en-US" altLang="en-US" sz="2400" dirty="0">
                <a:solidFill>
                  <a:srgbClr val="464846"/>
                </a:solidFill>
                <a:latin typeface="Calibri (bODY)"/>
              </a:rPr>
              <a:t>líkanið til að meta virði fyrirtækis.</a:t>
            </a:r>
          </a:p>
          <a:p>
            <a:pPr>
              <a:buClr>
                <a:srgbClr val="000000"/>
              </a:buClr>
              <a:buSzPct val="45000"/>
              <a:buFont typeface="Wingdings" pitchFamily="2" charset="2"/>
              <a:buChar char=""/>
              <a:defRPr/>
            </a:pPr>
            <a:endParaRPr lang="en-US" altLang="en-US" sz="2400" dirty="0">
              <a:solidFill>
                <a:srgbClr val="464846"/>
              </a:solidFill>
              <a:latin typeface="Calibri (bODY)"/>
            </a:endParaRPr>
          </a:p>
          <a:p>
            <a:pPr>
              <a:buClr>
                <a:srgbClr val="000000"/>
              </a:buClr>
              <a:buSzPct val="45000"/>
              <a:defRPr/>
            </a:pPr>
            <a:r>
              <a:rPr lang="en-US" altLang="en-US" sz="2400" dirty="0">
                <a:solidFill>
                  <a:srgbClr val="464846"/>
                </a:solidFill>
                <a:latin typeface="Calibri (bODY)"/>
              </a:rPr>
              <a:t> Áætluðu frjálsu sjóðstreymi innan spátímabils fyrirtækisins er raðað á tímalínu sjóðstreymis og afvaxtað til núvirðis með WACC. Núvirðin eru síðan lögð saman.</a:t>
            </a:r>
          </a:p>
          <a:p>
            <a:pPr marL="806450" lvl="1" indent="-344488">
              <a:lnSpc>
                <a:spcPct val="90000"/>
              </a:lnSpc>
              <a:spcBef>
                <a:spcPts val="10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Samanlögð niðurstaða er </a:t>
            </a:r>
            <a:r>
              <a:rPr lang="en-US" altLang="en-US" sz="2400" b="1" dirty="0">
                <a:solidFill>
                  <a:srgbClr val="464846"/>
                </a:solidFill>
                <a:latin typeface="Calibri (bODY)"/>
              </a:rPr>
              <a:t>heildarvirði </a:t>
            </a:r>
            <a:r>
              <a:rPr lang="en-US" altLang="en-US" sz="2400" dirty="0">
                <a:solidFill>
                  <a:srgbClr val="464846"/>
                </a:solidFill>
                <a:latin typeface="Calibri (bODY)"/>
              </a:rPr>
              <a:t>fyrirtækisins.</a:t>
            </a:r>
          </a:p>
          <a:p>
            <a:pPr marL="806450" lvl="1" indent="-344488">
              <a:lnSpc>
                <a:spcPct val="90000"/>
              </a:lnSpc>
              <a:spcBef>
                <a:spcPts val="10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Með því að skilja hvaða þættir ráða þessu verðmati geta fyrirtæki greint hvaða skref þau þurfa að taka til að skapa verðmæti.</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62" name="Rectangle 1">
            <a:extLst>
              <a:ext uri="{FF2B5EF4-FFF2-40B4-BE49-F238E27FC236}">
                <a16:creationId xmlns:a16="http://schemas.microsoft.com/office/drawing/2014/main" id="{BFF986BD-0329-094E-A246-47F3FB543192}"/>
              </a:ext>
            </a:extLst>
          </p:cNvPr>
          <p:cNvSpPr>
            <a:spLocks noGrp="1" noChangeArrowheads="1"/>
          </p:cNvSpPr>
          <p:nvPr>
            <p:ph type="title" idx="4294967295"/>
          </p:nvPr>
        </p:nvSpPr>
        <p:spPr bwMode="auto">
          <a:xfrm>
            <a:off x="838200" y="208008"/>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18.6 Námsmarkmið 1: Gera spá um reikningsskil með töflureikni. </a:t>
            </a:r>
          </a:p>
        </p:txBody>
      </p:sp>
      <p:sp>
        <p:nvSpPr>
          <p:cNvPr id="23554" name="Rectangle 2">
            <a:extLst>
              <a:ext uri="{FF2B5EF4-FFF2-40B4-BE49-F238E27FC236}">
                <a16:creationId xmlns:a16="http://schemas.microsoft.com/office/drawing/2014/main" id="{F5ED7D71-324E-1148-B835-A5C0FEFA8B6A}"/>
              </a:ext>
            </a:extLst>
          </p:cNvPr>
          <p:cNvSpPr>
            <a:spLocks noChangeArrowheads="1"/>
          </p:cNvSpPr>
          <p:nvPr/>
        </p:nvSpPr>
        <p:spPr bwMode="auto">
          <a:xfrm>
            <a:off x="838200" y="1371600"/>
            <a:ext cx="10591800" cy="5027613"/>
          </a:xfrm>
          <a:prstGeom prst="rect">
            <a:avLst/>
          </a:prstGeom>
          <a:noFill/>
          <a:ln>
            <a:noFill/>
          </a:ln>
          <a:effectLst/>
        </p:spPr>
        <p:txBody>
          <a:bodyPr lIns="90000" tIns="45000" rIns="90000" bIns="45000"/>
          <a:lstStyle>
            <a:lvl1pPr marL="203200" indent="-20320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2pPr>
            <a:lvl3pPr>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3pPr>
            <a:lvl4pPr>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4pPr>
            <a:lvl5pPr>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9pPr>
          </a:lstStyle>
          <a:p>
            <a:pPr marL="0" indent="0">
              <a:buClr>
                <a:srgbClr val="000000"/>
              </a:buClr>
              <a:buSzPct val="45000"/>
              <a:buFont typeface="Times New Roman" panose="02020603050405020304" pitchFamily="18" charset="0"/>
              <a:buNone/>
              <a:defRPr/>
            </a:pPr>
            <a:r>
              <a:rPr lang="en-US" altLang="en-US" sz="2800" dirty="0">
                <a:solidFill>
                  <a:srgbClr val="464846"/>
                </a:solidFill>
                <a:latin typeface="Calibri (bODY)"/>
              </a:rPr>
              <a:t>Töflureiknar auðvelda gerð fjárhagsspáa.</a:t>
            </a:r>
          </a:p>
          <a:p>
            <a:pPr marL="461963" indent="-223838">
              <a:lnSpc>
                <a:spcPct val="90000"/>
              </a:lnSpc>
              <a:spcBef>
                <a:spcPts val="1000"/>
              </a:spcBef>
              <a:buClr>
                <a:srgbClr val="000000"/>
              </a:buClr>
              <a:buSzPct val="45000"/>
              <a:buFont typeface="Wingdings" pitchFamily="2" charset="2"/>
              <a:buChar char=""/>
              <a:tabLst>
                <a:tab pos="203200" algn="l"/>
                <a:tab pos="790575"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pPr>
            <a:r>
              <a:rPr lang="en-US" altLang="en-US" sz="2400" dirty="0">
                <a:solidFill>
                  <a:srgbClr val="464846"/>
                </a:solidFill>
                <a:latin typeface="Calibri (bODY)"/>
              </a:rPr>
              <a:t>Rekstrarreikningur og efnahagsreikningur tengjast í gegnum þá efnahagsreikningsliði sem ráðast af áætlunum um sölu og gjöld.</a:t>
            </a:r>
          </a:p>
          <a:p>
            <a:pPr marL="461963" indent="-223838">
              <a:lnSpc>
                <a:spcPct val="90000"/>
              </a:lnSpc>
              <a:spcBef>
                <a:spcPts val="1000"/>
              </a:spcBef>
              <a:buClr>
                <a:srgbClr val="000000"/>
              </a:buClr>
              <a:buSzPct val="45000"/>
              <a:buFont typeface="Wingdings" pitchFamily="2" charset="2"/>
              <a:buChar char=""/>
              <a:tabLst>
                <a:tab pos="203200" algn="l"/>
                <a:tab pos="790575"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pPr>
            <a:r>
              <a:rPr lang="en-US" altLang="en-US" sz="2400" dirty="0">
                <a:solidFill>
                  <a:srgbClr val="464846"/>
                </a:solidFill>
                <a:latin typeface="Calibri (bODY)"/>
              </a:rPr>
              <a:t>Rekstrarreikningurinn og efnahagsreikningurinn tengjast sjóðstreymisyfirlitinu.</a:t>
            </a:r>
          </a:p>
          <a:p>
            <a:pPr marL="695325" lvl="1" indent="-173038">
              <a:lnSpc>
                <a:spcPct val="90000"/>
              </a:lnSpc>
              <a:spcBef>
                <a:spcPts val="1000"/>
              </a:spcBef>
              <a:buClr>
                <a:srgbClr val="000000"/>
              </a:buClr>
              <a:buSzPct val="100000"/>
              <a:buFont typeface="Arial" panose="020B0604020202020204" pitchFamily="34" charset="0"/>
              <a:buChar char="•"/>
              <a:tabLst>
                <a:tab pos="203200" algn="l"/>
                <a:tab pos="790575"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pPr>
            <a:r>
              <a:rPr lang="en-US" altLang="en-US" sz="2000" dirty="0">
                <a:solidFill>
                  <a:srgbClr val="464846"/>
                </a:solidFill>
                <a:latin typeface="Calibri (bODY)"/>
              </a:rPr>
              <a:t>Aðeins eitt sjóðstreymisyfirlit getur tengt reikningana tvo saman.</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3010" name="Rectangle 1">
            <a:extLst>
              <a:ext uri="{FF2B5EF4-FFF2-40B4-BE49-F238E27FC236}">
                <a16:creationId xmlns:a16="http://schemas.microsoft.com/office/drawing/2014/main" id="{16A55405-E15C-AD44-8B8E-92D91E3EC018}"/>
              </a:ext>
            </a:extLst>
          </p:cNvPr>
          <p:cNvSpPr>
            <a:spLocks noGrp="1" noChangeArrowheads="1"/>
          </p:cNvSpPr>
          <p:nvPr>
            <p:ph type="title" idx="4294967295"/>
          </p:nvPr>
        </p:nvSpPr>
        <p:spPr bwMode="auto">
          <a:xfrm>
            <a:off x="838200" y="239713"/>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18.6 Námsmarkmið 2: Tengja efnahagsreikning og rekstrarreikning með viðeigandi tilvísunum í formúlum. </a:t>
            </a:r>
          </a:p>
        </p:txBody>
      </p:sp>
      <p:sp>
        <p:nvSpPr>
          <p:cNvPr id="24578" name="Rectangle 2">
            <a:extLst>
              <a:ext uri="{FF2B5EF4-FFF2-40B4-BE49-F238E27FC236}">
                <a16:creationId xmlns:a16="http://schemas.microsoft.com/office/drawing/2014/main" id="{7DC021E1-80F3-FB4F-A6C0-18DABD01BE26}"/>
              </a:ext>
            </a:extLst>
          </p:cNvPr>
          <p:cNvSpPr>
            <a:spLocks noChangeArrowheads="1"/>
          </p:cNvSpPr>
          <p:nvPr/>
        </p:nvSpPr>
        <p:spPr bwMode="auto">
          <a:xfrm>
            <a:off x="838200" y="1446923"/>
            <a:ext cx="10591800" cy="5180013"/>
          </a:xfrm>
          <a:prstGeom prst="rect">
            <a:avLst/>
          </a:prstGeom>
          <a:noFill/>
          <a:ln>
            <a:noFill/>
          </a:ln>
          <a:effectLst/>
        </p:spPr>
        <p:txBody>
          <a:bodyPr lIns="90000" tIns="45000" rIns="90000" bIns="45000"/>
          <a:lstStyle>
            <a:lvl1pPr marL="203200" indent="-20320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1pPr>
            <a:lvl2pPr marL="741363" indent="-284163">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2pPr>
            <a:lvl3pPr>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3pPr>
            <a:lvl4pPr>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4pPr>
            <a:lvl5pPr>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a:solidFill>
                  <a:srgbClr val="FFFFFF"/>
                </a:solidFill>
                <a:latin typeface="Arial" panose="020B0604020202020204" pitchFamily="34" charset="0"/>
                <a:ea typeface="Microsoft YaHei" panose="020B0503020204020204" pitchFamily="34" charset="-122"/>
              </a:defRPr>
            </a:lvl9pPr>
          </a:lstStyle>
          <a:p>
            <a:pPr marL="0" indent="0">
              <a:buClr>
                <a:srgbClr val="000000"/>
              </a:buClr>
              <a:buSzPct val="45000"/>
              <a:buFont typeface="Times New Roman" panose="02020603050405020304" pitchFamily="18" charset="0"/>
              <a:buNone/>
              <a:defRPr/>
            </a:pPr>
            <a:r>
              <a:rPr lang="en-US" altLang="en-US" sz="2800" dirty="0">
                <a:solidFill>
                  <a:srgbClr val="464846"/>
                </a:solidFill>
                <a:latin typeface="Calibri (bODY)"/>
              </a:rPr>
              <a:t>Mikilvægasta tengingin milli efnahagsreiknings og rekstrarreiknings liggur í gegnum yfirlit um óráðstafað eigið fé.</a:t>
            </a:r>
          </a:p>
          <a:p>
            <a:pPr marL="461963" lvl="1" indent="-223838">
              <a:lnSpc>
                <a:spcPct val="90000"/>
              </a:lnSpc>
              <a:spcBef>
                <a:spcPts val="1000"/>
              </a:spcBef>
              <a:buClr>
                <a:srgbClr val="000000"/>
              </a:buClr>
              <a:buSzPct val="100000"/>
              <a:buFont typeface="Arial" panose="020B0604020202020204" pitchFamily="34" charset="0"/>
              <a:buChar char="•"/>
              <a:defRPr/>
            </a:pPr>
            <a:r>
              <a:rPr lang="en-US" altLang="en-US" sz="2400" dirty="0">
                <a:solidFill>
                  <a:srgbClr val="464846"/>
                </a:solidFill>
                <a:latin typeface="Calibri (bODY)"/>
              </a:rPr>
              <a:t>Hreinar tekjur af rekstrarreikningi færast á óráðstafað eigið fé, sem þarf að koma fram svo efnahagsreikningurinn standist.</a:t>
            </a:r>
          </a:p>
          <a:p>
            <a:pPr marL="461963" lvl="1" indent="-223838">
              <a:buClr>
                <a:srgbClr val="000000"/>
              </a:buClr>
              <a:buSzPct val="100000"/>
              <a:buFont typeface="Arial" panose="020B0604020202020204" pitchFamily="34" charset="0"/>
              <a:buChar char="•"/>
              <a:defRPr/>
            </a:pPr>
            <a:endParaRPr lang="en-US" altLang="en-US" sz="2600" dirty="0">
              <a:solidFill>
                <a:srgbClr val="464846"/>
              </a:solidFill>
              <a:latin typeface="Calibri (bODY)"/>
            </a:endParaRPr>
          </a:p>
          <a:p>
            <a:pPr marL="14288" lvl="1" indent="0">
              <a:buClr>
                <a:srgbClr val="000000"/>
              </a:buClr>
              <a:buSzPct val="100000"/>
              <a:buFont typeface="Times New Roman" panose="02020603050405020304" pitchFamily="18" charset="0"/>
              <a:buNone/>
              <a:defRPr/>
            </a:pPr>
            <a:r>
              <a:rPr lang="en-US" altLang="en-US" sz="2400" dirty="0">
                <a:solidFill>
                  <a:srgbClr val="464846"/>
                </a:solidFill>
                <a:latin typeface="Calibri (bODY)"/>
              </a:rPr>
              <a:t>Aðrar tengingar eru einnig fyrir hendi, svo sem milli afskriftagjalda og uppsafnaðra afskrifta.</a:t>
            </a:r>
          </a:p>
          <a:p>
            <a:pPr marL="461963" indent="-193675">
              <a:lnSpc>
                <a:spcPct val="90000"/>
              </a:lnSpc>
              <a:spcBef>
                <a:spcPts val="1000"/>
              </a:spcBef>
              <a:buClr>
                <a:srgbClr val="000000"/>
              </a:buClr>
              <a:buSzPct val="45000"/>
              <a:buFont typeface="Wingdings" pitchFamily="2" charset="2"/>
              <a:buChar char=""/>
              <a:defRPr/>
            </a:pPr>
            <a:r>
              <a:rPr lang="en-US" altLang="en-US" sz="2400" dirty="0">
                <a:solidFill>
                  <a:srgbClr val="464846"/>
                </a:solidFill>
                <a:latin typeface="Calibri (bODY)"/>
              </a:rPr>
              <a:t>Þá eru tengingar milli veltufjárliða og rekstrarreiknings, einkum við sölutekjur og kostnaðarverð seldra vara.</a:t>
            </a:r>
          </a:p>
          <a:p>
            <a:pPr marL="914400" lvl="1" indent="-457200">
              <a:lnSpc>
                <a:spcPct val="90000"/>
              </a:lnSpc>
              <a:spcBef>
                <a:spcPts val="1000"/>
              </a:spcBef>
              <a:buClr>
                <a:srgbClr val="000000"/>
              </a:buClr>
              <a:buSzPct val="100000"/>
              <a:buFont typeface="Arial" panose="020B0604020202020204" pitchFamily="34" charset="0"/>
              <a:buChar char="•"/>
              <a:defRPr/>
            </a:pPr>
            <a:r>
              <a:rPr lang="en-US" altLang="en-US" sz="2000" dirty="0">
                <a:solidFill>
                  <a:srgbClr val="464846"/>
                </a:solidFill>
                <a:latin typeface="Calibri (bODY)"/>
              </a:rPr>
              <a:t>Þeir veltufjárliðir sem verða fyrir áhrifum eru viðskiptakröfur, birgðir og viðskiptaskuldir.</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5058" name="Rectangle 1">
            <a:extLst>
              <a:ext uri="{FF2B5EF4-FFF2-40B4-BE49-F238E27FC236}">
                <a16:creationId xmlns:a16="http://schemas.microsoft.com/office/drawing/2014/main" id="{ED4543A7-5057-EC40-A71A-6058D203F50B}"/>
              </a:ext>
            </a:extLst>
          </p:cNvPr>
          <p:cNvSpPr>
            <a:spLocks noGrp="1" noChangeArrowheads="1"/>
          </p:cNvSpPr>
          <p:nvPr>
            <p:ph type="title" idx="4294967295"/>
          </p:nvPr>
        </p:nvSpPr>
        <p:spPr bwMode="auto">
          <a:xfrm>
            <a:off x="838200" y="280903"/>
            <a:ext cx="8945563" cy="8572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marL="0" marR="0" lvl="0" indent="0" algn="l" defTabSz="457200" rtl="0" eaLnBrk="0" fontAlgn="base" latinLnBrk="0" hangingPunct="0">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18.6 Námsmarkmið 3: Nota föll í töflureikni til að framkvæma </a:t>
            </a:r>
            <a:b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br>
            <a:r>
              <a:rPr kumimoji="0" lang="en-US" altLang="en-US" sz="2800" b="1" i="0" u="none" strike="noStrike" kern="1200" cap="none" spc="0" normalizeH="0" baseline="0" noProof="0" dirty="0">
                <a:ln>
                  <a:noFill/>
                </a:ln>
                <a:solidFill>
                  <a:schemeClr val="tx1"/>
                </a:solidFill>
                <a:effectLst/>
                <a:uLnTx/>
                <a:uFillTx/>
                <a:latin typeface="Calibri Light (Headings)"/>
                <a:ea typeface="Microsoft YaHei" panose="020B0503020204020204" pitchFamily="34" charset="-122"/>
                <a:cs typeface="+mn-cs"/>
              </a:rPr>
              <a:t>viðeigandi ítrekanir þar til fjárhagsspár standast. </a:t>
            </a:r>
          </a:p>
        </p:txBody>
      </p:sp>
      <p:sp>
        <p:nvSpPr>
          <p:cNvPr id="45059" name="Rectangle 2">
            <a:extLst>
              <a:ext uri="{FF2B5EF4-FFF2-40B4-BE49-F238E27FC236}">
                <a16:creationId xmlns:a16="http://schemas.microsoft.com/office/drawing/2014/main" id="{3E12441A-5166-2D42-8A8C-804B5D0DD6E0}"/>
              </a:ext>
            </a:extLst>
          </p:cNvPr>
          <p:cNvSpPr>
            <a:spLocks noChangeArrowheads="1"/>
          </p:cNvSpPr>
          <p:nvPr/>
        </p:nvSpPr>
        <p:spPr bwMode="auto">
          <a:xfrm>
            <a:off x="838200" y="1581807"/>
            <a:ext cx="10591800" cy="5027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spcAft>
                <a:spcPts val="1425"/>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sz="3200">
                <a:solidFill>
                  <a:srgbClr val="000000"/>
                </a:solidFill>
                <a:latin typeface="Arial" panose="020B0604020202020204" pitchFamily="34" charset="0"/>
                <a:ea typeface="Microsoft YaHei" panose="020B0503020204020204" pitchFamily="34" charset="-122"/>
              </a:defRPr>
            </a:lvl1pPr>
            <a:lvl2pPr marL="741363" indent="-284163">
              <a:lnSpc>
                <a:spcPct val="93000"/>
              </a:lnSpc>
              <a:spcAft>
                <a:spcPts val="1138"/>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203200" algn="l"/>
                <a:tab pos="660400" algn="l"/>
                <a:tab pos="1117600" algn="l"/>
                <a:tab pos="1574800" algn="l"/>
                <a:tab pos="2032000" algn="l"/>
                <a:tab pos="2489200" algn="l"/>
                <a:tab pos="2946400" algn="l"/>
                <a:tab pos="3403600" algn="l"/>
                <a:tab pos="3860800" algn="l"/>
                <a:tab pos="4318000" algn="l"/>
                <a:tab pos="4775200" algn="l"/>
                <a:tab pos="5232400" algn="l"/>
                <a:tab pos="5689600" algn="l"/>
                <a:tab pos="6146800" algn="l"/>
                <a:tab pos="6604000" algn="l"/>
                <a:tab pos="7061200" algn="l"/>
                <a:tab pos="7518400" algn="l"/>
                <a:tab pos="7975600" algn="l"/>
                <a:tab pos="8432800" algn="l"/>
                <a:tab pos="8890000" algn="l"/>
                <a:tab pos="9347200" algn="l"/>
                <a:tab pos="9601200" algn="l"/>
                <a:tab pos="10058400" algn="l"/>
              </a:tabLst>
              <a:defRPr sz="2000">
                <a:solidFill>
                  <a:srgbClr val="000000"/>
                </a:solidFill>
                <a:latin typeface="Arial" panose="020B0604020202020204" pitchFamily="34" charset="0"/>
                <a:ea typeface="Microsoft YaHei" panose="020B0503020204020204" pitchFamily="34" charset="-122"/>
              </a:defRPr>
            </a:lvl9pPr>
          </a:lstStyle>
          <a:p>
            <a:pPr>
              <a:lnSpc>
                <a:spcPct val="100000"/>
              </a:lnSpc>
              <a:spcAft>
                <a:spcPct val="0"/>
              </a:spcAft>
              <a:buSzPct val="45000"/>
            </a:pPr>
            <a:r>
              <a:rPr lang="en-US" altLang="en-US" sz="2800" dirty="0">
                <a:solidFill>
                  <a:srgbClr val="464846"/>
                </a:solidFill>
                <a:latin typeface="Calibri (bODY)"/>
              </a:rPr>
              <a:t>Tengingin milli rekstrarreiknings og efnahagsreiknings virkar þannig: </a:t>
            </a:r>
          </a:p>
          <a:p>
            <a:pPr lvl="1">
              <a:lnSpc>
                <a:spcPct val="90000"/>
              </a:lnSpc>
              <a:spcBef>
                <a:spcPts val="500"/>
              </a:spcBef>
              <a:spcAft>
                <a:spcPct val="0"/>
              </a:spcAft>
              <a:buSzPct val="45000"/>
              <a:buFont typeface="Wingdings" pitchFamily="2" charset="2"/>
              <a:buChar char=""/>
            </a:pPr>
            <a:r>
              <a:rPr lang="en-US" altLang="en-US" sz="2400" dirty="0">
                <a:solidFill>
                  <a:srgbClr val="464846"/>
                </a:solidFill>
                <a:latin typeface="Calibri (bODY)"/>
              </a:rPr>
              <a:t>Vaxtagjöld ráðast af skuldastöðu fyrirtækisins.</a:t>
            </a:r>
          </a:p>
          <a:p>
            <a:pPr lvl="1">
              <a:lnSpc>
                <a:spcPct val="90000"/>
              </a:lnSpc>
              <a:spcBef>
                <a:spcPts val="500"/>
              </a:spcBef>
              <a:spcAft>
                <a:spcPct val="0"/>
              </a:spcAft>
              <a:buSzPct val="45000"/>
              <a:buFont typeface="Wingdings" pitchFamily="2" charset="2"/>
              <a:buChar char=""/>
            </a:pPr>
            <a:r>
              <a:rPr lang="en-US" altLang="en-US" sz="2400" dirty="0">
                <a:solidFill>
                  <a:srgbClr val="464846"/>
                </a:solidFill>
                <a:latin typeface="Calibri (bODY)"/>
              </a:rPr>
              <a:t>Hærri vaxtagjöld lækka hreinar tekjur.</a:t>
            </a:r>
          </a:p>
          <a:p>
            <a:pPr lvl="1">
              <a:lnSpc>
                <a:spcPct val="90000"/>
              </a:lnSpc>
              <a:spcBef>
                <a:spcPts val="500"/>
              </a:spcBef>
              <a:spcAft>
                <a:spcPct val="0"/>
              </a:spcAft>
              <a:buSzPct val="45000"/>
              <a:buFont typeface="Wingdings" pitchFamily="2" charset="2"/>
              <a:buChar char=""/>
            </a:pPr>
            <a:r>
              <a:rPr lang="en-US" altLang="en-US" sz="2400" dirty="0">
                <a:solidFill>
                  <a:srgbClr val="464846"/>
                </a:solidFill>
                <a:latin typeface="Calibri (bODY)"/>
              </a:rPr>
              <a:t>Lægri hreinar tekjur lækka óráðstafað eigið fé.</a:t>
            </a:r>
          </a:p>
          <a:p>
            <a:pPr lvl="1">
              <a:lnSpc>
                <a:spcPct val="90000"/>
              </a:lnSpc>
              <a:spcBef>
                <a:spcPts val="500"/>
              </a:spcBef>
              <a:spcAft>
                <a:spcPct val="0"/>
              </a:spcAft>
              <a:buSzPct val="45000"/>
              <a:buFont typeface="Wingdings" pitchFamily="2" charset="2"/>
              <a:buChar char=""/>
            </a:pPr>
            <a:r>
              <a:rPr lang="en-US" altLang="en-US" sz="2400" dirty="0">
                <a:solidFill>
                  <a:srgbClr val="464846"/>
                </a:solidFill>
                <a:latin typeface="Calibri (bODY)"/>
              </a:rPr>
              <a:t>Lægra óráðstafað eigið fé lækkar eigið fé hluthafa.</a:t>
            </a:r>
          </a:p>
          <a:p>
            <a:pPr lvl="1">
              <a:lnSpc>
                <a:spcPct val="90000"/>
              </a:lnSpc>
              <a:spcBef>
                <a:spcPts val="500"/>
              </a:spcBef>
              <a:spcAft>
                <a:spcPct val="0"/>
              </a:spcAft>
              <a:buSzPct val="45000"/>
              <a:buFont typeface="Wingdings" pitchFamily="2" charset="2"/>
              <a:buChar char=""/>
            </a:pPr>
            <a:r>
              <a:rPr lang="en-US" altLang="en-US" sz="2400" dirty="0">
                <a:solidFill>
                  <a:srgbClr val="464846"/>
                </a:solidFill>
                <a:latin typeface="Calibri (bODY)"/>
              </a:rPr>
              <a:t>Lægra eigið fé hluthafa veldur því að fyrirtækið þarf að taka lán svo efnahagsreikningurinn standist, en auknar skuldir hækka vaxtagjöld. </a:t>
            </a:r>
          </a:p>
          <a:p>
            <a:pPr lvl="1">
              <a:lnSpc>
                <a:spcPct val="90000"/>
              </a:lnSpc>
              <a:spcBef>
                <a:spcPts val="500"/>
              </a:spcBef>
              <a:spcAft>
                <a:spcPct val="0"/>
              </a:spcAft>
              <a:buSzPct val="45000"/>
              <a:buFont typeface="Wingdings" pitchFamily="2" charset="2"/>
              <a:buChar char=""/>
            </a:pPr>
            <a:r>
              <a:rPr lang="en-US" altLang="en-US" sz="2400" dirty="0">
                <a:solidFill>
                  <a:srgbClr val="464846"/>
                </a:solidFill>
                <a:latin typeface="Calibri (bODY)"/>
              </a:rPr>
              <a:t>Hærri vaxtagjöld lækka hreinar tekjur og útreikningurinn endurtekur sig því í hring þar til skuldastaðan sem fyrirtækið þarfnast nálgast ákveðið jafnvægisgildi. </a:t>
            </a:r>
          </a:p>
        </p:txBody>
      </p:sp>
      <p:sp>
        <p:nvSpPr>
          <p:cNvPr id="45062" name="Rectangle 4">
            <a:extLst>
              <a:ext uri="{FF2B5EF4-FFF2-40B4-BE49-F238E27FC236}">
                <a16:creationId xmlns:a16="http://schemas.microsoft.com/office/drawing/2014/main" id="{C60EAC96-0F05-2D44-A944-DA0B5CC39FAF}"/>
              </a:ext>
            </a:extLst>
          </p:cNvPr>
          <p:cNvSpPr>
            <a:spLocks noChangeArrowheads="1"/>
          </p:cNvSpPr>
          <p:nvPr/>
        </p:nvSpPr>
        <p:spPr bwMode="auto">
          <a:xfrm>
            <a:off x="1524794" y="6218238"/>
            <a:ext cx="9144000"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lnSpc>
                <a:spcPct val="93000"/>
              </a:lnSpc>
              <a:spcAft>
                <a:spcPts val="142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Aft>
                <a:spcPts val="113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Aft>
                <a:spcPts val="85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Aft>
                <a:spcPts val="575"/>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lvl="0" defTabSz="914400" eaLnBrk="1" fontAlgn="auto" hangingPunct="1">
              <a:lnSpc>
                <a:spcPct val="100000"/>
              </a:lnSpc>
              <a:spcBef>
                <a:spcPts val="0"/>
              </a:spcBef>
              <a:spcAft>
                <a:spcPts val="0"/>
              </a:spcAft>
              <a:buClrTx/>
              <a:buSzTx/>
              <a:tabLst/>
              <a:defRPr/>
            </a:pPr>
            <a:r>
              <a:rPr lang="en-US" sz="1200" dirty="0">
                <a:solidFill>
                  <a:srgbClr val="1F2328"/>
                </a:solidFill>
                <a:latin typeface="Monaspace Neon"/>
              </a:rPr>
              <a:t>Þetta ítarefni frá OpenStax er © Rice University og gefið út samkvæmt alþjóðlega CC BY-NC-SA 4.0 leyfinu. Heimilt er að afrita það eða breyta því eingöngu í óviðskiptalegum tilgangi, en geta verður OpenStax og Rice University sem höfunda og tilgreina allar breytingar. Öll aðlöguð verk skulu gefin út með sams konar leyfi.</a:t>
            </a:r>
            <a:endParaRPr lang="en-US" sz="1200" dirty="0">
              <a:solidFill>
                <a:srgbClr val="464846"/>
              </a:solidFill>
              <a:latin typeface="Calibri" panose="020F0502020204030204"/>
            </a:endParaRP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9790904F9C249408A7CA3B9D08A7BE0" ma:contentTypeVersion="15" ma:contentTypeDescription="Create a new document." ma:contentTypeScope="" ma:versionID="3faa8c4be13b69a65cf005e6211115d0">
  <xsd:schema xmlns:xsd="http://www.w3.org/2001/XMLSchema" xmlns:xs="http://www.w3.org/2001/XMLSchema" xmlns:p="http://schemas.microsoft.com/office/2006/metadata/properties" xmlns:ns1="http://schemas.microsoft.com/sharepoint/v3" xmlns:ns2="a8548590-7e4a-4f13-9011-3aa7430d70cc" xmlns:ns3="fadfa398-53e0-4fcc-b85c-39c0430739bf" targetNamespace="http://schemas.microsoft.com/office/2006/metadata/properties" ma:root="true" ma:fieldsID="ca921f9196639a82221f7115a976e604" ns1:_="" ns2:_="" ns3:_="">
    <xsd:import namespace="http://schemas.microsoft.com/sharepoint/v3"/>
    <xsd:import namespace="a8548590-7e4a-4f13-9011-3aa7430d70cc"/>
    <xsd:import namespace="fadfa398-53e0-4fcc-b85c-39c0430739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548590-7e4a-4f13-9011-3aa7430d70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dfa398-53e0-4fcc-b85c-39c0430739b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5BCC73-28CB-4BA9-BC05-60570906BCE9}">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0825CE50-853A-4C42-B9EB-55C6FFF30535}">
  <ds:schemaRefs>
    <ds:schemaRef ds:uri="http://schemas.microsoft.com/sharepoint/v3/contenttype/forms"/>
  </ds:schemaRefs>
</ds:datastoreItem>
</file>

<file path=customXml/itemProps3.xml><?xml version="1.0" encoding="utf-8"?>
<ds:datastoreItem xmlns:ds="http://schemas.openxmlformats.org/officeDocument/2006/customXml" ds:itemID="{00BBABFF-5B45-4C9D-AA0F-A449CF5D85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8548590-7e4a-4f13-9011-3aa7430d70cc"/>
    <ds:schemaRef ds:uri="fadfa398-53e0-4fcc-b85c-39c043073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36525</TotalTime>
  <Words>2695</Words>
  <Application>Microsoft Macintosh PowerPoint</Application>
  <PresentationFormat>Custom</PresentationFormat>
  <Paragraphs>184</Paragraphs>
  <Slides>21</Slides>
  <Notes>21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Arial</vt:lpstr>
      <vt:lpstr>Calibri</vt:lpstr>
      <vt:lpstr>Calibri (bODY)</vt:lpstr>
      <vt:lpstr>Calibri Light (Headings)</vt:lpstr>
      <vt:lpstr>Monaspace Neon</vt:lpstr>
      <vt:lpstr>Times New Roman</vt:lpstr>
      <vt:lpstr>Wingdings</vt:lpstr>
      <vt:lpstr>Office Theme</vt:lpstr>
      <vt:lpstr>Office Theme</vt:lpstr>
      <vt:lpstr>Principles of Finance</vt:lpstr>
      <vt:lpstr>18.1 LO 1: Discuss how to use financial statements in  forecasting firm financials.</vt:lpstr>
      <vt:lpstr>18.1 LO 2: Explain why balance sheet items are important in forecasting a firm’s financial result. </vt:lpstr>
      <vt:lpstr>18.1 LO 3: Explain why income statement items are important in forecasting a firm’s financial result.</vt:lpstr>
      <vt:lpstr>18.2 LO 1: Explain how sales are the main driver for a financial forecast.</vt:lpstr>
      <vt:lpstr>18.2 LO 2: Determine a past time period to formulate the basis for a financial forecast.  </vt:lpstr>
      <vt:lpstr> 18.2 LO 3: Explain the advantages and disadvantages of using past data to forecast future financial performance.  </vt:lpstr>
      <vt:lpstr> 18.2 LO 4: Calculate past sales growth averages.  </vt:lpstr>
      <vt:lpstr> 18.2 LO 5: Justify adjusting relationships when forecasting future financial performance. </vt:lpstr>
      <vt:lpstr>18.3 LO 1: Define pro forma in the context of a financial forecast.  </vt:lpstr>
      <vt:lpstr>18.3 LO 2: Describe the factors that impact the length of a financial forecast.  </vt:lpstr>
      <vt:lpstr>18.3 LO 3: Explain the risks associated with a financial forecast.  </vt:lpstr>
      <vt:lpstr>18.4 LO 1:  Generate a forecasted income statement that incorporates pertinent sales, functional, and policy variables.</vt:lpstr>
      <vt:lpstr>18.4 LO 2: Generate a forecasted balance sheet. </vt:lpstr>
      <vt:lpstr>18.4 LO 3: Connect the balance sheet and income statement forecasts with appropriate feedback linkages. </vt:lpstr>
      <vt:lpstr>18.5 LO 1: Generate a cash flow forecast.</vt:lpstr>
      <vt:lpstr>18.5 LO 2: Assess a cash flow forecast to determine future cash funding needs.</vt:lpstr>
      <vt:lpstr>18.5 LO 3: Use pro forma financial statements and cash flow forecasts to assess the value of growth to the firm.</vt:lpstr>
      <vt:lpstr>18.6 LO 1:  Generate a financial statement forecast using spreadsheet tools. </vt:lpstr>
      <vt:lpstr>18.6 LO 2:  Connect the balance sheet and income statement using appropriate formula referencing. </vt:lpstr>
      <vt:lpstr>18.6 LO 3:  Use spreadsheet functions to generate  appropriate iterations that balance financial forecasts.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Raul</dc:creator>
  <cp:lastModifiedBy>Theresa Masciale</cp:lastModifiedBy>
  <cp:revision>183</cp:revision>
  <cp:lastPrinted>1601-01-01T00:00:00Z</cp:lastPrinted>
  <dcterms:created xsi:type="dcterms:W3CDTF">1601-01-01T00:00:00Z</dcterms:created>
  <dcterms:modified xsi:type="dcterms:W3CDTF">2026-02-26T20:13:03Z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0x01010009790904F9C249408A7CA3B9D08A7BE0</vt:lpwstr>
  </property>
</Properties>
</file>