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image shows radish plants of various heights sprouting out of dirt.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 shows a uniform distribution. The horizontal axis ranges from 0 to 10. The distribution is modeled by a rectangle extending from x = 2 to x = 8.8. A region from x = 3 to x = 6 is shaded inside the rectangle. The shaded area represents P(3 x &lt; 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illustrating an exponential distribution, where the shaded area under the curve between x=2 and x=4 represents the probability P(2 &lt; x &lt;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 shows an exponential distribution. The graph slopes downward. It begins at a point on the y-axis and approaches the x-axis at the right edge of the graph. The region under the graph from x = 2 to x = 4 is shaded to represent P(2 &lt; x &lt; 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1/20. A horiztonal line ranges from the point (0, 1/20) to the point (20, 1/20). A vertical line extends from the x-axis to the end of the line at point (20, 1/20) creating a rectangle.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1/20. A horiztonal line ranges from the point (0, 1/20) to the point (20, 1/20). A vertical line extends from the x-axis to the end of the line at point (20, 1/20) creating a rectangle. A region is shaded inside the rectangle from x = 0 to x =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1/20. A horiztonal line ranges from the point (0, 1/20) to the point (20, 1/20). A vertical line extends from the x-axis to the end of the line at point (20, 1/20) creating a rectangle. A region is shaded inside the rectangle from x = 4 to x =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1/20. A horiztonal line ranges from the point (0, 1/20) to the point (20, 1/20). A vertical line extends from the x-axis to the end of the line at point (20, 1/20) creating a rectangle. A vertical line extends from the horizontal axis to the graph at x =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1/20. A horiztonal line ranges from the point (0, 1/20) to the point (20, 1/20). A vertical line extends from the x-axis to the end of the line at point (20, 1/20) creating a rectangle. The area to the left of a value, x, is shaded.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1/20. A horiztonal line ranges from the point (0, 1/20) to the point (20, 1/20). A vertical line extends from the x-axis to the end of the line at point (20, 1/20) creating a rectangle. A region is shaded inside the rectangle from x = 2.3 to x = 12.7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 shows a uniform distribution. The horizontal axis ranges from 0 to 15. The distribution is modeled by a rectangle extending from x = 0 to x = 15. A region from x = 2 to x = 18 is shaded inside the rectangle.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1/15. A horiztonal line ranges from the point (0, 1/15) to the point (15, 1/15). A vertical line extends from the x-axis to the end of the line at point (15, 1/15) creating a rectangle. A region is shaded inside the rectangle from x = 0 to x = k. The shaded area represents P(x &lt; k) = 0.90.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f(X)=1/15 graph displaying a boxed region consisting of a horizontal line extending to the right from point 1/15 on the y-axis, a vertical upward line from points 8 and 23 on the x-axis, and the x-axis. A shaded region from points 12-23 occurs within this area.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1/23. A horizontal line ranges from the point (0, 1/23) to the point (23, 1/23). A vertical line extends from the x-axis to the end of the line at point (23, 1/23) creating a rectangle. A shaded region occurs with vertical lines that extend from the horizontal axis to the graph at x = 8 and x =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1/15. A horiztonal line ranges from the point (0, 1/15) to the point (15, 1/15). A vertical line extends from the x-axis to the end of the line at point (15, 1/15) creating a rectangle. A region is shaded inside the rectangle from x = 0 to x = 12.5.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f(X)=1/15 graph displaying a boxed region consisting of a horizontal line extending to the right from point 1/15 on the y-axis, a vertical upward line from an arbitrary point on the x-axis, and the x and y-axes. A shaded region from points 0-k occurs within this area. The area of this probability region is equal to 0.90.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f(X)=2/5 graph displaying a boxed region consisting of a horizontal line extending to the right from point 2/5 on the y-axis, a vertical upward line from points 1.5 and 4 on the x-axis, and the x-axis. A shaded region from points 2-4 occurs within this area.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0.4. A horiztonal line ranges from the point (1.5, 0.4) to the point (4, 0.4). Vertical lines extend from the x-axis to the graph at x = 1.5 and x = 4 creating a rectangle. A region is shaded inside the rectangle from x = 2 to x =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0.4. A horiztonal line ranges from the point (1.5, 0.4) to the point (4, 0.4). Vertical lines extend from the x-axis to the graph at x = 1.5 and x = 4 creating a rectangle. A region is shaded inside the rectangle from x = 1.5 to x =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shows the graph of the function f(x) = 0.4. A horiztonal line ranges from the point (1.5, 0.4) to the point (4, 0.4). Vertical lines extend from the x-axis to the graph at x = 1.5 and x = 4 creating a rectangle. A region is shaded inside the rectangle from x = 1.5 to x = k. The shaded area represents P(x &lt; k) = 0.3.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an x and an f(x) axis is shown. A box is drawn on the graph between 1.5 and 4 on the x axis, and 0 and 0.4 on the f(x) axis. The box is shaded blue from measurement k to 4. Text above the box says “shaded area represents P(x&gt;k)=0.25.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Exponential graph with increments of 2 from 0-20 on the x-axis of μ = 4 and increments of 0.05 from 0.05-0.25 on the y-axis of m = 0.25. The curved line begins at the top at point (0, 0.25) and curves down to point (20, 0). The x-axis is equal to a continuous random variable.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Exponential graph with the curved line beginning at point (0, 0.25) and curves down towards point (∞, 0). Two vertical upward lines extend from points 4 and 5 to the curved line. The probability is in the area between points 4 and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Exponential graph with the curved line beginning at point (0, 0.25) and curves down towards point (∞, 0). A vertical upward line extends from point k to the curved line. The probability area from 0-k is equal to 0.50.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Exponential graph with the curved line beginning at point (0, 0.1) and curves down towards point (∞, 0). A vertical upward line extends from point 1 to the curved line. The probability area occurs from point 1 to the end of the curve. The x-axis is equal to the amount of time a computer part lasts.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Exponential graph with the curved line beginning at point (0, 0.1) and curves down towards point (∞, 0). A vertical upward line extends from point k to the curved line. k is the 80th percentile. The probability area from 0-k is equal to 0.80.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Exponential graph with the curved line beginning at point (0, 0.1) and curves down towards point (∞, 0). Two vertical upward lines extend from point 9 and 11 to the curved line. The probability area occurs between point 9 and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line graph is shown. The x axis measures values from 0 to 15 in increments of 5. The y axis measures values from 0 to 0.5 in increments of 0.1. Line starts from x, y coordinates of 0, 0.5, and then takes a steep curve downwards before leveling out at the x,y coordinates of 15, 0. The segment of the graph from 0 to 1 on the x axis is shaded. Text above the graph reads “shaded area represents probability 0.3935”.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line graph is shown. The x axis measures values from 0 to 15 in increments of 5. The y axis measures values from 0 to 0.5 in increments of 0.1. Line starts from x, y coordinates of 0, 0.5, and then takes a steep curve downwards before leveling out at the x,y coordinates of 15, 0. The segment of the graph from 5 to 15 on the x axis is shaded. Text above the graph reads “shaded area represents probability P(x&gt;5)=1-P(x&lt;5)=0.0821”.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line graph is shown. The x axis measures values from 0 to 15 in increments of 5. The y axis measures values from 0 to 0.5 in increments of 0.1. Line starts from x, y coordinates of 0, 0.5, and then takes a steep curve downwards before leveling out at the x,y coordinates of 15, 0. The segment of the graph from 0 to 2.41 on the x axis is shaded. Text above the graph reads “shaded area represents probability 0.70”.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 shows an exponential distribution. The graph slopes downward. It begins at the point (0, 0.25) on the y-axis and approaches the x-axis at the right edge of the graph. The region under the graph to the right of x = 3 is shaded to represent P(x &gt; 3) = 0.4724.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 shows an exponential distribution. The graph slopes downward. It begins at the point (0, 0.8) on the y-axis and approaches the x-axis at the right edge of the graph. The region under the graph to the left of x = 20 is shaded to represent P(x &lt; 1/6) = 0.4866.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5.3; Row 1: __________, __________, __________, __________, __________; Row 2: __________, __________, __________, __________, __________; Row 3: __________, __________, __________, __________, __________; Row 4: __________, __________, __________, __________, __________; Row 5: __________, __________, __________, __________, __________; Row 6: __________, __________, __________, __________, __________; Row 7: __________, __________, __________, __________, __________; Row 8: __________, __________, __________, __________, __________; Row 9: __________, __________, __________, __________, __________; Row 10: __________, __________, __________, __________, 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relative frequency on the vertical axis and X on the horizontal 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Blank graph with relative frequency on the vertical axis and X on the horizontal axis.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548235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This OpenStax ancillary resource is © Rice University under a CC BY-NC-SA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Tölfræði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t>Chapter 5 Continuous Random Variables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Yfirlit kafla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t>Samfelld líkindaföll</a:t>
            </a:r>
          </a:p>
          <a:p>
            <a:pPr marL="457189" lvl="0" indent="-457189">
              <a:buAutoNum type="arabicPeriod"/>
            </a:pPr>
            <a:r>
              <a:t>Jafna dreifingin</a:t>
            </a:r>
          </a:p>
          <a:p>
            <a:pPr marL="457189" lvl="0" indent="-457189">
              <a:buAutoNum type="arabicPeriod"/>
            </a:pPr>
            <a:r>
              <a:t>Veldisdreifingin (valkvætt)</a:t>
            </a:r>
          </a:p>
          <a:p>
            <a:pPr marL="457189" lvl="0" indent="-457189">
              <a:buAutoNum type="arabicPeriod"/>
            </a:pPr>
            <a:r>
              <a:t>Samfelld dreifing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</a:t>
            </a:r>
          </a:p>
        </p:txBody>
      </p:sp>
      <p:pic>
        <p:nvPicPr>
          <p:cNvPr id="3" name="Picture 1" descr="The image shows radish plants of various heights sprouting out of dir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87670" y="952500"/>
            <a:ext cx="6216659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Hæðir þessara radísuplantna eru samfelldar slembistærðir. (mynd: Rev Stan)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</a:t>
            </a:r>
          </a:p>
        </p:txBody>
      </p:sp>
      <p:pic>
        <p:nvPicPr>
          <p:cNvPr id="3" name="Picture 1" descr="This graph shows a uniform distribution. The horizontal axis ranges from 0 to 10. The distribution is modeled by a rectangle extending from x = 2 to x = 8.8. A region from x = 3 to x = 6 is shaded inside the rectangle. The shaded area represents P(3  x &lt; 6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73478" y="952500"/>
            <a:ext cx="9457743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Grafið sýnir jafna dreifingu þar sem svæðið milli x = 3 og x = 6 er skyggt til að tákna líkurnar á að gildi slembistærðarinnar X liggi á bilinu frá þremur til sex.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5.3</a:t>
            </a:r>
          </a:p>
        </p:txBody>
      </p:sp>
      <p:pic>
        <p:nvPicPr>
          <p:cNvPr id="3" name="Picture 1" descr="A graph illustrating an exponential distribution, where the shaded area under the curve between x=2 and x=4 represents the probability P(2 &lt; x &lt; 4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43000" y="953921"/>
            <a:ext cx="9906000" cy="465805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Grafið sýnir veldisdreifingu þar sem svæðið milli x = 2 og x = 4 er skyggt til að tákna líkurnar á að gildi slembistærðarinnar X liggi á bilinu frá tveimur til fjögurra.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5.4</a:t>
            </a:r>
          </a:p>
        </p:txBody>
      </p:sp>
      <p:pic>
        <p:nvPicPr>
          <p:cNvPr id="3" name="Picture 1" descr="This graph shows an exponential distribution. The graph slopes downward. It begins at a point on the y-axis and approaches the x-axis at the right edge of the graph. The region under the graph from x = 2 to x = 4 is shaded to represent P(2 &lt; x &lt; 4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7400" y="1460500"/>
            <a:ext cx="10957199" cy="3644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Grafið sýnir staðlaða normaldreifingu þar sem svæðið milli x = 1 og x = 2 er skyggt til að tákna líkurnar á að gildi slembistærðarinnar X liggi á bilinu frá einum til tveggja.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5.5</a:t>
            </a:r>
          </a:p>
        </p:txBody>
      </p:sp>
      <p:pic>
        <p:nvPicPr>
          <p:cNvPr id="3" name="Picture 1" descr="This shows the graph of the function f(x) = 1/20. A horiztonal line ranges from the point (0, 1/20) to the point (20, 1/20). A vertical line extends from the x-axis to the end of the line at point (20, 1/20) creating a rectang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5.6</a:t>
            </a:r>
          </a:p>
        </p:txBody>
      </p:sp>
      <p:pic>
        <p:nvPicPr>
          <p:cNvPr id="3" name="Picture 1" descr="This shows the graph of the function f(x) = 1/20. A horiztonal line ranges from the point (0, 1/20) to the point (20, 1/20). A vertical line extends from the x-axis to the end of the line at point (20, 1/20) creating a rectangle. A region is shaded inside the rectangle from x = 0 to x = 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5.7</a:t>
            </a:r>
          </a:p>
        </p:txBody>
      </p:sp>
      <p:pic>
        <p:nvPicPr>
          <p:cNvPr id="3" name="Picture 1" descr="This shows the graph of the function f(x) = 1/20. A horiztonal line ranges from the point (0, 1/20) to the point (20, 1/20). A vertical line extends from the x-axis to the end of the line at point (20, 1/20) creating a rectangle. A region is shaded inside the rectangle from x = 4 to x = 1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5.8</a:t>
            </a:r>
          </a:p>
        </p:txBody>
      </p:sp>
      <p:pic>
        <p:nvPicPr>
          <p:cNvPr id="3" name="Picture 1" descr="This shows the graph of the function f(x) = 1/20. A horiztonal line ranges from the point (0, 1/20) to the point (20, 1/20). A vertical line extends from the x-axis to the end of the line at point (20, 1/20) creating a rectangle. A vertical line extends from the horizontal axis to the graph at x = 1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5.9</a:t>
            </a:r>
          </a:p>
        </p:txBody>
      </p:sp>
      <p:pic>
        <p:nvPicPr>
          <p:cNvPr id="3" name="Picture 1" descr="This shows the graph of the function f(x) = 1/20. A horiztonal line ranges from the point (0, 1/20) to the point (20, 1/20). A vertical line extends from the x-axis to the end of the line at point (20, 1/20) creating a rectangle. The area to the left of a value, x, is shad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69760"/>
            <a:ext cx="10972800" cy="49343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5.10</a:t>
            </a:r>
          </a:p>
        </p:txBody>
      </p:sp>
      <p:pic>
        <p:nvPicPr>
          <p:cNvPr id="3" name="Picture 1" descr="This shows the graph of the function f(x) = 1/20. A horiztonal line ranges from the point (0, 1/20) to the point (20, 1/20). A vertical line extends from the x-axis to the end of the line at point (20, 1/20) creating a rectangle. A region is shaded inside the rectangle from x = 2.3 to x = 12.7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5.1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5998219"/>
              </p:ext>
            </p:extLst>
          </p:nvPr>
        </p:nvGraphicFramePr>
        <p:xfrm>
          <a:off x="609600" y="952500"/>
          <a:ext cx="108966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660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18.6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5.2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851272"/>
              </p:ext>
            </p:extLst>
          </p:nvPr>
        </p:nvGraphicFramePr>
        <p:xfrm>
          <a:off x="609600" y="952500"/>
          <a:ext cx="109347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148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5.11</a:t>
            </a:r>
          </a:p>
        </p:txBody>
      </p:sp>
      <p:pic>
        <p:nvPicPr>
          <p:cNvPr id="3" name="Picture 1" descr="This graph shows a uniform distribution. The horizontal axis ranges from 0 to 15. The distribution is modeled by a rectangle extending from x = 0 to x = 15. A region from x = 2 to x = 18 is shaded inside the rectang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5.12</a:t>
            </a:r>
          </a:p>
        </p:txBody>
      </p:sp>
      <p:pic>
        <p:nvPicPr>
          <p:cNvPr id="3" name="Picture 1" descr="This shows the graph of the function f(x) = 1/15. A horiztonal line ranges from the point (0, 1/15) to the point (15, 1/15). A vertical line extends from the x-axis to the end of the line at point (15, 1/15) creating a rectangle. A region is shaded inside the rectangle from x = 0 to x = k. The shaded area represents P(x &lt; k) = 0.9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5.13</a:t>
            </a:r>
          </a:p>
        </p:txBody>
      </p:sp>
      <p:pic>
        <p:nvPicPr>
          <p:cNvPr id="3" name="Picture 1" descr="f(X)=1/15 graph displaying a boxed region consisting of a horizontal line extending to the right from point 1/15 on the y-axis, a vertical upward line from points 8 and 23 on the x-axis, and the x-axis. A shaded region from points 12-23 occurs within this are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5.14</a:t>
            </a:r>
          </a:p>
        </p:txBody>
      </p:sp>
      <p:pic>
        <p:nvPicPr>
          <p:cNvPr id="3" name="Picture 1" descr="This shows the graph of the function f(x) = 1/23. A horizontal line ranges from the point (0, 1/23) to the point (23, 1/23). A vertical line extends from the x-axis to the end of the line at point (23, 1/23) creating a rectangle. A shaded region occurs with vertical lines that extend from the horizontal axis to the graph at x = 8 and x = 1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992011"/>
            <a:ext cx="10972800" cy="5102578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5.15</a:t>
            </a:r>
          </a:p>
        </p:txBody>
      </p:sp>
      <p:pic>
        <p:nvPicPr>
          <p:cNvPr id="3" name="Picture 1" descr="This shows the graph of the function f(x) = 1/15. A horiztonal line ranges from the point (0, 1/15) to the point (15, 1/15). A vertical line extends from the x-axis to the end of the line at point (15, 1/15) creating a rectangle. A region is shaded inside the rectangle from x = 0 to x = 12.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5.16</a:t>
            </a:r>
          </a:p>
        </p:txBody>
      </p:sp>
      <p:pic>
        <p:nvPicPr>
          <p:cNvPr id="3" name="Picture 1" descr="f(X)=1/15 graph displaying a boxed region consisting of a horizontal line extending to the right from point 1/15 on the y-axis, a vertical upward line from an arbitrary point on the x-axis, and the x and y-axes. A shaded region from points 0-k occurs within this area. The area of this probability region is equal to 0.9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5.17</a:t>
            </a:r>
          </a:p>
        </p:txBody>
      </p:sp>
      <p:pic>
        <p:nvPicPr>
          <p:cNvPr id="3" name="Picture 1" descr="f(X)=2/5 graph displaying a boxed region consisting of a horizontal line extending to the right from point 2/5 on the y-axis, a vertical upward line from points 1.5 and 4 on the x-axis, and the x-axis. A shaded region from points 2-4 occurs within this area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51720" y="952500"/>
            <a:ext cx="10488560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5.18</a:t>
            </a:r>
          </a:p>
        </p:txBody>
      </p:sp>
      <p:pic>
        <p:nvPicPr>
          <p:cNvPr id="3" name="Picture 1" descr="This shows the graph of the function f(x) = 0.4. A horiztonal line ranges from the point (1.5, 0.4) to the point (4, 0.4). Vertical lines extend from the x-axis to the graph at x = 1.5 and x = 4 creating a rectangle. A region is shaded inside the rectangle from x = 2 to x = 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73478" y="952500"/>
            <a:ext cx="9457743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Jöfn dreifing frá 1.5 til fjögurra, þar sem skyggða svæðið frá tveimur til fjögurra táknar líkurnar á að viðgerðartíminn x sé meiri en tveir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5.19</a:t>
            </a:r>
          </a:p>
        </p:txBody>
      </p:sp>
      <p:pic>
        <p:nvPicPr>
          <p:cNvPr id="3" name="Picture 1" descr="This shows the graph of the function f(x) = 0.4. A horiztonal line ranges from the point (1.5, 0.4) to the point (4, 0.4). Vertical lines extend from the x-axis to the graph at x = 1.5 and x = 4 creating a rectangle. A region is shaded inside the rectangle from x = 1.5 to x = 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73478" y="952500"/>
            <a:ext cx="9457743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Jöfn dreifing frá 1.5 til fjögurra, þar sem skyggða svæðið frá 1.5 til þriggja táknar líkurnar á að viðgerðartíminn x sé minni en þrír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5.20</a:t>
            </a:r>
          </a:p>
        </p:txBody>
      </p:sp>
      <p:pic>
        <p:nvPicPr>
          <p:cNvPr id="3" name="Picture 1" descr="This shows the graph of the function f(x) = 0.4. A horiztonal line ranges from the point (1.5, 0.4) to the point (4, 0.4). Vertical lines extend from the x-axis to the graph at x = 1.5 and x = 4 creating a rectangle. A region is shaded inside the rectangle from x = 1.5 to x = k. The shaded area represents P(x &lt; k) = 0.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73478" y="952500"/>
            <a:ext cx="9457743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Jöfn dreifing frá 1.5 til 4, þar sem svæði að flatarmáli 0.30 er skyggt vinstra megin og táknar stystu 30 prósent viðgerðartímanna.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5.21</a:t>
            </a:r>
          </a:p>
        </p:txBody>
      </p:sp>
      <p:pic>
        <p:nvPicPr>
          <p:cNvPr id="3" name="Picture 1" descr="A graph with an x and an f(x) axis is shown. A box is drawn on the graph between 1.5 and 4 on the x axis, and 0 and 0.4 on the f(x) axis. The box is shaded blue from measurement k to 4. Text above the box says shaded area represents P(x&gt;k)=0.2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73478" y="952500"/>
            <a:ext cx="9457743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Jöfn dreifing frá 1.5 til 4, þar sem svæði að flatarmáli 0.25 er skyggt hægra megin og táknar lengstu 25 prósent viðgerðartímanna.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5.22</a:t>
            </a:r>
          </a:p>
        </p:txBody>
      </p:sp>
      <p:pic>
        <p:nvPicPr>
          <p:cNvPr id="3" name="Picture 1" descr="Exponential graph with increments of 2 from 0-20 on the x-axis of μ = 4 and increments of 0.05 from 0.05-0.25 on the y-axis of m = 0.25. The curved line begins at the top at point (0, 0.25) and curves down to point (20, 0). The x-axis is equal to a continuous random variabl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660"/>
            <a:ext cx="9677400" cy="516657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5.23</a:t>
            </a:r>
          </a:p>
        </p:txBody>
      </p:sp>
      <p:pic>
        <p:nvPicPr>
          <p:cNvPr id="3" name="Picture 1" descr="Exponential graph with the curved line beginning at point (0, 0.25) and curves down towards point (∞, 0). Two vertical upward lines extend from points 4 and 5 to the curved line. The probability is in the area between points 4 and 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3315" y="952500"/>
            <a:ext cx="10965369" cy="5156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5.24</a:t>
            </a:r>
          </a:p>
        </p:txBody>
      </p:sp>
      <p:pic>
        <p:nvPicPr>
          <p:cNvPr id="3" name="Picture 1" descr="Exponential graph with the curved line beginning at point (0, 0.25) and curves down towards point (∞, 0). A vertical upward line extends from point k to the curved line. The probability area from 0-k is equal to 0.5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3315" y="952500"/>
            <a:ext cx="10965369" cy="5156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5.25</a:t>
            </a:r>
          </a:p>
        </p:txBody>
      </p:sp>
      <p:pic>
        <p:nvPicPr>
          <p:cNvPr id="3" name="Picture 1" descr="Exponential graph with the curved line beginning at point (0, 0.1) and curves down towards point (∞, 0). A vertical upward line extends from point 1 to the curved line. The probability area occurs from point 1 to the end of the curve. The x-axis is equal to the amount of time a computer part last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660"/>
            <a:ext cx="9677400" cy="516657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5.26</a:t>
            </a:r>
          </a:p>
        </p:txBody>
      </p:sp>
      <p:pic>
        <p:nvPicPr>
          <p:cNvPr id="3" name="Picture 1" descr="Exponential graph with the curved line beginning at point (0, 0.1) and curves down towards point (∞, 0). A vertical upward line extends from point k to the curved line. k is the 80th percentile. The probability area from 0-k is equal to 0.8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13315" y="952500"/>
            <a:ext cx="10965369" cy="5156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5.27</a:t>
            </a:r>
          </a:p>
        </p:txBody>
      </p:sp>
      <p:pic>
        <p:nvPicPr>
          <p:cNvPr id="3" name="Picture 1" descr="Exponential graph with the curved line beginning at point (0, 0.1) and curves down towards point (∞, 0). Two vertical upward lines extend from point 9 and 11 to the curved line. The probability area occurs between point 9 and 1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660"/>
            <a:ext cx="9677400" cy="5166579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5.28</a:t>
            </a:r>
          </a:p>
        </p:txBody>
      </p:sp>
      <p:pic>
        <p:nvPicPr>
          <p:cNvPr id="3" name="Picture 1" descr="A line graph is shown. The x axis measures values from 0 to 15 in increments of 5. The y axis measures values from 0 to 0.5 in increments of 0.1. Line starts from x, y coordinates of 0, 0.5, and then takes a steep curve downwards before leveling out at the x,y coordinates of 15, 0. The segment of the graph from 0 to 1 on the x axis is shaded. Text above the graph reads shaded area represents probability 0.3935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47800" y="953908"/>
            <a:ext cx="9283700" cy="516608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5.29</a:t>
            </a:r>
          </a:p>
        </p:txBody>
      </p:sp>
      <p:pic>
        <p:nvPicPr>
          <p:cNvPr id="3" name="Picture 1" descr="A line graph is shown. The x axis measures values from 0 to 15 in increments of 5. The y axis measures values from 0 to 0.5 in increments of 0.1. Line starts from x, y coordinates of 0, 0.5, and then takes a steep curve downwards before leveling out at the x,y coordinates of 15, 0. The segment of the graph from 5 to 15 on the x axis is shaded. Text above the graph reads shaded area represents probability P(x&gt;5)=1-P(x&lt;5)=0.0821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47800" y="953908"/>
            <a:ext cx="9283700" cy="516608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5.30</a:t>
            </a:r>
          </a:p>
        </p:txBody>
      </p:sp>
      <p:pic>
        <p:nvPicPr>
          <p:cNvPr id="3" name="Picture 1" descr="A line graph is shown. The x axis measures values from 0 to 15 in increments of 5. The y axis measures values from 0 to 0.5 in increments of 0.1. Line starts from x, y coordinates of 0, 0.5, and then takes a steep curve downwards before leveling out at the x,y coordinates of 15, 0. The segment of the graph from 0 to 2.41 on the x axis is shaded. Text above the graph reads shaded area represents probability 0.70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47800" y="953908"/>
            <a:ext cx="9283700" cy="516608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5.31</a:t>
            </a:r>
          </a:p>
        </p:txBody>
      </p:sp>
      <p:pic>
        <p:nvPicPr>
          <p:cNvPr id="3" name="Picture 1" descr="This graph shows an exponential distribution. The graph slopes downward. It begins at the point (0, 0.25) on the y-axis and approaches the x-axis at the right edge of the graph. The region under the graph to the right of x = 3 is shaded to represent P(x &gt; 3) = 0.472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47800" y="953908"/>
            <a:ext cx="9283700" cy="516608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5.32</a:t>
            </a:r>
          </a:p>
        </p:txBody>
      </p:sp>
      <p:pic>
        <p:nvPicPr>
          <p:cNvPr id="3" name="Picture 1" descr="This graph shows an exponential distribution. The graph slopes downward. It begins at the point (0, 0.8) on the y-axis and approaches the x-axis at the right edge of the graph. The region under the graph to the left of x = 20 is shaded to represent P(x &lt; 1/6) = 0.4866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99321" y="952500"/>
            <a:ext cx="7793357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5.3</a:t>
            </a:r>
          </a:p>
        </p:txBody>
      </p:sp>
      <p:pic>
        <p:nvPicPr>
          <p:cNvPr id="3" name="Picture 1" descr="Table 5.3; Row 1: __________, __________, __________, __________, __________; Row 2: __________, __________, __________, __________, __________; Row 3: __________, _____... (Full description in notes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43300" y="953308"/>
            <a:ext cx="5105400" cy="516728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5.33</a:t>
            </a:r>
          </a:p>
        </p:txBody>
      </p:sp>
      <p:pic>
        <p:nvPicPr>
          <p:cNvPr id="3" name="Picture 1" descr="Blank graph with relative frequency on the vertical axis and X on the horizontal axi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5.34</a:t>
            </a:r>
          </a:p>
        </p:txBody>
      </p:sp>
      <p:pic>
        <p:nvPicPr>
          <p:cNvPr id="3" name="Picture 1" descr="Blank graph with relative frequency on the vertical axis and X on the horizontal axi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953179"/>
            <a:ext cx="10045700" cy="516754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6971" y="2413337"/>
            <a:ext cx="10518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stoðefni frá OpenStax er © Rice University og er gefið út samkvæmt alþjóðlega leyfinu CC BY-NC-SA 4.0; heimilt er að afrita það eða breyta því eingöngu í óviðskiptalegum tilgangi, en geta verður OpenStax og Rice University og taka fram allar breytingar. Öllum aðlögunum verður að deila með sams konar leyfi.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04925"/>
      </a:accent2>
      <a:accent3>
        <a:srgbClr val="464846"/>
      </a:accent3>
      <a:accent4>
        <a:srgbClr val="EAC322"/>
      </a:accent4>
      <a:accent5>
        <a:srgbClr val="1B1E3F"/>
      </a:accent5>
      <a:accent6>
        <a:srgbClr val="548235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54823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2728</Words>
  <Application>Microsoft Macintosh PowerPoint</Application>
  <PresentationFormat>Widescreen</PresentationFormat>
  <Paragraphs>214</Paragraphs>
  <Slides>40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Statistics</vt:lpstr>
      <vt:lpstr>Chapter outline</vt:lpstr>
      <vt:lpstr>Figure 5.1</vt:lpstr>
      <vt:lpstr>Figure 5.2</vt:lpstr>
      <vt:lpstr>Figure 5.3</vt:lpstr>
      <vt:lpstr>Figure 5.4</vt:lpstr>
      <vt:lpstr>Figure 5.5</vt:lpstr>
      <vt:lpstr>Figure 5.6</vt:lpstr>
      <vt:lpstr>Figure 5.7</vt:lpstr>
      <vt:lpstr>Figure 5.8</vt:lpstr>
      <vt:lpstr>Figure 5.9</vt:lpstr>
      <vt:lpstr>Figure 5.10</vt:lpstr>
      <vt:lpstr>Table 5.1</vt:lpstr>
      <vt:lpstr>Table 5.2</vt:lpstr>
      <vt:lpstr>Figure 5.11</vt:lpstr>
      <vt:lpstr>Figure 5.12</vt:lpstr>
      <vt:lpstr>Figure 5.13</vt:lpstr>
      <vt:lpstr>Figure 5.14</vt:lpstr>
      <vt:lpstr>Figure 5.15</vt:lpstr>
      <vt:lpstr>Figure 5.16</vt:lpstr>
      <vt:lpstr>Figure 5.17</vt:lpstr>
      <vt:lpstr>Figure 5.18</vt:lpstr>
      <vt:lpstr>Figure 5.19</vt:lpstr>
      <vt:lpstr>Figure 5.20</vt:lpstr>
      <vt:lpstr>Figure 5.21</vt:lpstr>
      <vt:lpstr>Figure 5.22</vt:lpstr>
      <vt:lpstr>Figure 5.23</vt:lpstr>
      <vt:lpstr>Figure 5.24</vt:lpstr>
      <vt:lpstr>Figure 5.25</vt:lpstr>
      <vt:lpstr>Figure 5.26</vt:lpstr>
      <vt:lpstr>Figure 5.27</vt:lpstr>
      <vt:lpstr>Figure 5.28</vt:lpstr>
      <vt:lpstr>Figure 5.29</vt:lpstr>
      <vt:lpstr>Figure 5.30</vt:lpstr>
      <vt:lpstr>Figure 5.31</vt:lpstr>
      <vt:lpstr>Figure 5.32</vt:lpstr>
      <vt:lpstr>Table 5.3</vt:lpstr>
      <vt:lpstr>Figure 5.33</vt:lpstr>
      <vt:lpstr>Figure 5.34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304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/>
  <cp:keywords/>
  <cp:lastModifiedBy>Colby Powers</cp:lastModifiedBy>
  <cp:revision>1</cp:revision>
  <dcterms:created xsi:type="dcterms:W3CDTF">2026-02-23T15:27:42Z</dcterms:created>
  <dcterms:modified xsi:type="dcterms:W3CDTF">2026-02-25T15:23:01Z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5 Continuous Random Variables</vt:lpwstr>
  </property>
</Properties>
</file>